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0"/>
  </p:notesMasterIdLst>
  <p:handoutMasterIdLst>
    <p:handoutMasterId r:id="rId101"/>
  </p:handoutMasterIdLst>
  <p:sldIdLst>
    <p:sldId id="265" r:id="rId3"/>
    <p:sldId id="1135" r:id="rId4"/>
    <p:sldId id="1136" r:id="rId5"/>
    <p:sldId id="1137" r:id="rId6"/>
    <p:sldId id="1138" r:id="rId7"/>
    <p:sldId id="1139" r:id="rId8"/>
    <p:sldId id="289" r:id="rId9"/>
    <p:sldId id="451" r:id="rId10"/>
    <p:sldId id="1140" r:id="rId11"/>
    <p:sldId id="1141" r:id="rId12"/>
    <p:sldId id="1142" r:id="rId13"/>
    <p:sldId id="1143" r:id="rId14"/>
    <p:sldId id="1057" r:id="rId15"/>
    <p:sldId id="1058" r:id="rId16"/>
    <p:sldId id="490" r:id="rId17"/>
    <p:sldId id="547" r:id="rId18"/>
    <p:sldId id="950" r:id="rId19"/>
    <p:sldId id="951" r:id="rId20"/>
    <p:sldId id="300" r:id="rId21"/>
    <p:sldId id="315" r:id="rId22"/>
    <p:sldId id="316" r:id="rId23"/>
    <p:sldId id="317" r:id="rId24"/>
    <p:sldId id="319" r:id="rId25"/>
    <p:sldId id="548" r:id="rId26"/>
    <p:sldId id="549" r:id="rId27"/>
    <p:sldId id="1144" r:id="rId28"/>
    <p:sldId id="1145" r:id="rId29"/>
    <p:sldId id="1146" r:id="rId30"/>
    <p:sldId id="1147" r:id="rId31"/>
    <p:sldId id="1148" r:id="rId32"/>
    <p:sldId id="1149" r:id="rId33"/>
    <p:sldId id="1150" r:id="rId34"/>
    <p:sldId id="329" r:id="rId35"/>
    <p:sldId id="330" r:id="rId36"/>
    <p:sldId id="331" r:id="rId37"/>
    <p:sldId id="958" r:id="rId38"/>
    <p:sldId id="1108" r:id="rId39"/>
    <p:sldId id="333" r:id="rId40"/>
    <p:sldId id="1151" r:id="rId41"/>
    <p:sldId id="335" r:id="rId42"/>
    <p:sldId id="337" r:id="rId43"/>
    <p:sldId id="338" r:id="rId44"/>
    <p:sldId id="727" r:id="rId45"/>
    <p:sldId id="1112" r:id="rId46"/>
    <p:sldId id="1113" r:id="rId47"/>
    <p:sldId id="1114" r:id="rId48"/>
    <p:sldId id="370" r:id="rId49"/>
    <p:sldId id="371" r:id="rId50"/>
    <p:sldId id="372" r:id="rId51"/>
    <p:sldId id="373" r:id="rId52"/>
    <p:sldId id="374" r:id="rId53"/>
    <p:sldId id="375" r:id="rId54"/>
    <p:sldId id="376" r:id="rId55"/>
    <p:sldId id="377" r:id="rId56"/>
    <p:sldId id="378" r:id="rId57"/>
    <p:sldId id="1152" r:id="rId58"/>
    <p:sldId id="1153" r:id="rId59"/>
    <p:sldId id="1154" r:id="rId60"/>
    <p:sldId id="1155" r:id="rId61"/>
    <p:sldId id="1156" r:id="rId62"/>
    <p:sldId id="1157" r:id="rId63"/>
    <p:sldId id="1158" r:id="rId64"/>
    <p:sldId id="1159" r:id="rId65"/>
    <p:sldId id="382" r:id="rId66"/>
    <p:sldId id="380" r:id="rId67"/>
    <p:sldId id="381" r:id="rId68"/>
    <p:sldId id="383" r:id="rId69"/>
    <p:sldId id="1160" r:id="rId70"/>
    <p:sldId id="1161" r:id="rId71"/>
    <p:sldId id="1162" r:id="rId72"/>
    <p:sldId id="385" r:id="rId73"/>
    <p:sldId id="386" r:id="rId74"/>
    <p:sldId id="387" r:id="rId75"/>
    <p:sldId id="388" r:id="rId76"/>
    <p:sldId id="389" r:id="rId77"/>
    <p:sldId id="1163" r:id="rId78"/>
    <p:sldId id="1164" r:id="rId79"/>
    <p:sldId id="1165" r:id="rId80"/>
    <p:sldId id="1166" r:id="rId81"/>
    <p:sldId id="391" r:id="rId82"/>
    <p:sldId id="1167" r:id="rId83"/>
    <p:sldId id="1168" r:id="rId84"/>
    <p:sldId id="1169" r:id="rId85"/>
    <p:sldId id="1170" r:id="rId86"/>
    <p:sldId id="1171" r:id="rId87"/>
    <p:sldId id="393" r:id="rId88"/>
    <p:sldId id="394" r:id="rId89"/>
    <p:sldId id="395" r:id="rId90"/>
    <p:sldId id="1172" r:id="rId91"/>
    <p:sldId id="1173" r:id="rId92"/>
    <p:sldId id="1174" r:id="rId93"/>
    <p:sldId id="1175" r:id="rId94"/>
    <p:sldId id="1176" r:id="rId95"/>
    <p:sldId id="1177" r:id="rId96"/>
    <p:sldId id="1178" r:id="rId97"/>
    <p:sldId id="397" r:id="rId98"/>
    <p:sldId id="1134" r:id="rId9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D"/>
    <a:srgbClr val="9D9C9A"/>
    <a:srgbClr val="E1ECF2"/>
    <a:srgbClr val="E3E2DD"/>
    <a:srgbClr val="F8F7F5"/>
    <a:srgbClr val="F5F5F5"/>
    <a:srgbClr val="263050"/>
    <a:srgbClr val="F08F1E"/>
    <a:srgbClr val="1E253D"/>
    <a:srgbClr val="1E25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85" autoAdjust="0"/>
    <p:restoredTop sz="94799" autoAdjust="0"/>
  </p:normalViewPr>
  <p:slideViewPr>
    <p:cSldViewPr>
      <p:cViewPr varScale="1">
        <p:scale>
          <a:sx n="72" d="100"/>
          <a:sy n="72" d="100"/>
        </p:scale>
        <p:origin x="702" y="60"/>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commentAuthors" Target="commentAuthor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notesMaster" Target="notesMasters/notesMaster1.xml"/><Relationship Id="rId105"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2/18/2017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2/18/2017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Fin de la</a:t>
            </a:r>
            <a:r>
              <a:rPr lang="es-ES" baseline="0" dirty="0" smtClean="0"/>
              <a:t> </a:t>
            </a:r>
            <a:r>
              <a:rPr lang="es-ES" baseline="0" dirty="0" err="1" smtClean="0"/>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88</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smtClean="0"/>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2/18/2017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2/18/2017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2/18/2017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2/18/2017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2/18/2017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2/18/2017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2/18/2017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2/18/2017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2/18/2017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2/18/2017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2/18/2017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smtClean="0"/>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2/18/2017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2/18/2017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725144"/>
          </a:xfrm>
          <a:prstGeom prst="rect">
            <a:avLst/>
          </a:prstGeom>
          <a:gradFill>
            <a:gsLst>
              <a:gs pos="41000">
                <a:srgbClr val="9D9C9A"/>
              </a:gs>
              <a:gs pos="61000">
                <a:srgbClr val="FFFFCD"/>
              </a:gs>
            </a:gsLst>
            <a:lin ang="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ítulo 1"/>
          <p:cNvSpPr>
            <a:spLocks noGrp="1"/>
          </p:cNvSpPr>
          <p:nvPr>
            <p:ph type="ctrTitle"/>
          </p:nvPr>
        </p:nvSpPr>
        <p:spPr>
          <a:xfrm>
            <a:off x="1055440" y="4800600"/>
            <a:ext cx="9937104" cy="1143000"/>
          </a:xfrm>
        </p:spPr>
        <p:txBody>
          <a:bodyPr>
            <a:normAutofit fontScale="90000"/>
          </a:bodyPr>
          <a:lstStyle/>
          <a:p>
            <a:pPr marL="0" indent="0" algn="ctr" defTabSz="914400">
              <a:lnSpc>
                <a:spcPct val="90000"/>
              </a:lnSpc>
              <a:spcBef>
                <a:spcPts val="0"/>
              </a:spcBef>
              <a:buNone/>
            </a:pPr>
            <a:r>
              <a:rPr lang="es-ES" dirty="0" smtClean="0"/>
              <a:t>VII </a:t>
            </a:r>
            <a:r>
              <a:rPr lang="es-ES" dirty="0" smtClean="0"/>
              <a:t>DOMINGO DE TIEMPO ORDINARIO</a:t>
            </a:r>
            <a:endParaRPr lang="es-ES" dirty="0"/>
          </a:p>
        </p:txBody>
      </p:sp>
      <p:sp>
        <p:nvSpPr>
          <p:cNvPr id="4" name="Subtítulo 3"/>
          <p:cNvSpPr>
            <a:spLocks noGrp="1"/>
          </p:cNvSpPr>
          <p:nvPr>
            <p:ph type="subTitle" idx="1"/>
          </p:nvPr>
        </p:nvSpPr>
        <p:spPr/>
        <p:txBody>
          <a:bodyPr>
            <a:normAutofit/>
          </a:bodyPr>
          <a:lstStyle/>
          <a:p>
            <a:r>
              <a:rPr lang="es-ES" dirty="0" smtClean="0"/>
              <a:t>Juan Carlos García Jiménez</a:t>
            </a:r>
          </a:p>
          <a:p>
            <a:r>
              <a:rPr lang="es-ES" b="1" dirty="0"/>
              <a:t>http://pptparasanjose.mex.tl/</a:t>
            </a:r>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47728" y="0"/>
            <a:ext cx="4512719" cy="4705405"/>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cuando odiamos sin razón, </a:t>
            </a:r>
            <a:br>
              <a:rPr lang="es-ES" sz="4800" b="1" dirty="0">
                <a:solidFill>
                  <a:srgbClr val="002060"/>
                </a:solidFill>
              </a:rPr>
            </a:br>
            <a:r>
              <a:rPr lang="es-ES" sz="4800" b="1" dirty="0">
                <a:solidFill>
                  <a:srgbClr val="002060"/>
                </a:solidFill>
              </a:rPr>
              <a:t>por cuando te causamos dolor, </a:t>
            </a:r>
            <a:br>
              <a:rPr lang="es-ES" sz="4800" b="1" dirty="0">
                <a:solidFill>
                  <a:srgbClr val="002060"/>
                </a:solidFill>
              </a:rPr>
            </a:br>
            <a:r>
              <a:rPr lang="es-ES" sz="4800" b="1" dirty="0">
                <a:solidFill>
                  <a:srgbClr val="002060"/>
                </a:solidFill>
              </a:rPr>
              <a:t>por cuando rompemos la amistad, </a:t>
            </a:r>
            <a:br>
              <a:rPr lang="es-ES" sz="4800" b="1" dirty="0">
                <a:solidFill>
                  <a:srgbClr val="002060"/>
                </a:solidFill>
              </a:rPr>
            </a:br>
            <a:r>
              <a:rPr lang="es-ES" sz="4800" b="1" dirty="0">
                <a:solidFill>
                  <a:srgbClr val="002060"/>
                </a:solidFill>
              </a:rPr>
              <a:t>por todo, perdón Señor.</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024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siempre tienes ese </a:t>
            </a:r>
            <a:br>
              <a:rPr lang="es-ES" sz="4800" b="1" dirty="0">
                <a:solidFill>
                  <a:srgbClr val="002060"/>
                </a:solidFill>
              </a:rPr>
            </a:br>
            <a:r>
              <a:rPr lang="es-ES" sz="4800" b="1" dirty="0">
                <a:solidFill>
                  <a:srgbClr val="002060"/>
                </a:solidFill>
              </a:rPr>
              <a:t>“no ha pasado nada, </a:t>
            </a:r>
            <a:br>
              <a:rPr lang="es-ES" sz="4800" b="1" dirty="0">
                <a:solidFill>
                  <a:srgbClr val="002060"/>
                </a:solidFill>
              </a:rPr>
            </a:br>
            <a:r>
              <a:rPr lang="es-ES" sz="4800" b="1" dirty="0">
                <a:solidFill>
                  <a:srgbClr val="002060"/>
                </a:solidFill>
              </a:rPr>
              <a:t>levántate y sigue por amor a Dios.” (2)</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168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604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en el cielo </a:t>
            </a:r>
            <a:br>
              <a:rPr lang="es-ES" altLang="es-ES" sz="4800" b="1" dirty="0">
                <a:solidFill>
                  <a:srgbClr val="002060"/>
                </a:solidFill>
              </a:rPr>
            </a:br>
            <a:r>
              <a:rPr lang="es-ES" altLang="es-ES" sz="4800" b="1" dirty="0">
                <a:solidFill>
                  <a:srgbClr val="002060"/>
                </a:solidFill>
              </a:rPr>
              <a:t>y en la tierra a los hombres paz, te alabamos, te bendecimos, te adoramos y glorificamos, te damos gracias por tu inmensa gloria.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075999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perdonas los pecados ten piedad, Tú que estás sentado a la derecha de Dios escúchanos.</a:t>
            </a:r>
            <a:br>
              <a:rPr lang="es-ES" altLang="es-ES" sz="4800" b="1" dirty="0">
                <a:solidFill>
                  <a:srgbClr val="002060"/>
                </a:solidFill>
              </a:rPr>
            </a:br>
            <a:r>
              <a:rPr lang="es-ES" altLang="es-ES" sz="4800" b="1" dirty="0">
                <a:solidFill>
                  <a:srgbClr val="002060"/>
                </a:solidFill>
              </a:rPr>
              <a:t>Sólo Tú eres santo, </a:t>
            </a:r>
            <a:br>
              <a:rPr lang="es-ES" altLang="es-ES" sz="4800" b="1" dirty="0">
                <a:solidFill>
                  <a:srgbClr val="002060"/>
                </a:solidFill>
              </a:rPr>
            </a:br>
            <a:r>
              <a:rPr lang="es-ES" altLang="es-ES" sz="4800" b="1" dirty="0">
                <a:solidFill>
                  <a:srgbClr val="002060"/>
                </a:solidFill>
              </a:rPr>
              <a:t>sólo Tú, sólo Tú Señor, </a:t>
            </a:r>
            <a:br>
              <a:rPr lang="es-ES" altLang="es-ES" sz="4800" b="1" dirty="0">
                <a:solidFill>
                  <a:srgbClr val="002060"/>
                </a:solidFill>
              </a:rPr>
            </a:br>
            <a:r>
              <a:rPr lang="es-ES" altLang="es-ES" sz="4800" b="1" dirty="0">
                <a:solidFill>
                  <a:srgbClr val="002060"/>
                </a:solidFill>
              </a:rPr>
              <a:t>con el Espíritu Santo, </a:t>
            </a:r>
            <a:br>
              <a:rPr lang="es-ES" altLang="es-ES" sz="4800" b="1" dirty="0">
                <a:solidFill>
                  <a:srgbClr val="002060"/>
                </a:solidFill>
              </a:rPr>
            </a:br>
            <a:r>
              <a:rPr lang="es-ES" altLang="es-ES" sz="4800" b="1" dirty="0">
                <a:solidFill>
                  <a:srgbClr val="002060"/>
                </a:solidFill>
              </a:rPr>
              <a:t>en la gloria de Dios.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062611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 Gloria a Dios en el cielo,</a:t>
            </a:r>
            <a:br>
              <a:rPr lang="es-ES" altLang="es-ES" sz="4800" b="1" dirty="0">
                <a:solidFill>
                  <a:srgbClr val="002060"/>
                </a:solidFill>
              </a:rPr>
            </a:br>
            <a:r>
              <a:rPr lang="es-ES" altLang="es-ES" sz="4800" b="1" dirty="0">
                <a:solidFill>
                  <a:srgbClr val="002060"/>
                </a:solidFill>
              </a:rPr>
              <a:t>y en la tierra paz a los hombres que ama el </a:t>
            </a:r>
            <a:r>
              <a:rPr lang="es-ES" altLang="es-ES" sz="4800" b="1" dirty="0" smtClean="0">
                <a:solidFill>
                  <a:srgbClr val="002060"/>
                </a:solidFill>
              </a:rPr>
              <a:t>Señor. </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44243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Por tu inmensa gloria te alabamos,</a:t>
            </a:r>
            <a:br>
              <a:rPr lang="es-ES" altLang="es-ES" sz="4800" b="1" dirty="0">
                <a:solidFill>
                  <a:srgbClr val="002060"/>
                </a:solidFill>
              </a:rPr>
            </a:br>
            <a:r>
              <a:rPr lang="es-ES" altLang="es-ES" sz="4800" b="1" dirty="0">
                <a:solidFill>
                  <a:srgbClr val="002060"/>
                </a:solidFill>
              </a:rPr>
              <a:t>te bendecimos, te adoramos,</a:t>
            </a:r>
            <a:br>
              <a:rPr lang="es-ES" altLang="es-ES" sz="4800" b="1" dirty="0">
                <a:solidFill>
                  <a:srgbClr val="002060"/>
                </a:solidFill>
              </a:rPr>
            </a:br>
            <a:r>
              <a:rPr lang="es-ES" altLang="es-ES" sz="4800" b="1" dirty="0">
                <a:solidFill>
                  <a:srgbClr val="002060"/>
                </a:solidFill>
              </a:rPr>
              <a:t>te glorificamos, te damos gracias,</a:t>
            </a:r>
            <a:br>
              <a:rPr lang="es-ES" altLang="es-ES" sz="4800" b="1" dirty="0">
                <a:solidFill>
                  <a:srgbClr val="002060"/>
                </a:solidFill>
              </a:rPr>
            </a:br>
            <a:r>
              <a:rPr lang="es-ES" altLang="es-ES" sz="4800" b="1" dirty="0">
                <a:solidFill>
                  <a:srgbClr val="002060"/>
                </a:solidFill>
              </a:rPr>
              <a:t>Señor Dios, Rey celestial,</a:t>
            </a:r>
            <a:br>
              <a:rPr lang="es-ES" altLang="es-ES" sz="4800" b="1" dirty="0">
                <a:solidFill>
                  <a:srgbClr val="002060"/>
                </a:solidFill>
              </a:rPr>
            </a:br>
            <a:r>
              <a:rPr lang="es-ES" altLang="es-ES" sz="4800" b="1" dirty="0">
                <a:solidFill>
                  <a:srgbClr val="002060"/>
                </a:solidFill>
              </a:rPr>
              <a:t>Dios Padre todopoderoso Señor,</a:t>
            </a:r>
            <a:br>
              <a:rPr lang="es-ES" altLang="es-ES" sz="4800" b="1" dirty="0">
                <a:solidFill>
                  <a:srgbClr val="002060"/>
                </a:solidFill>
              </a:rPr>
            </a:br>
            <a:r>
              <a:rPr lang="es-ES" altLang="es-ES" sz="4800" b="1" dirty="0">
                <a:solidFill>
                  <a:srgbClr val="002060"/>
                </a:solidFill>
              </a:rPr>
              <a:t>Hijo único, Jesucristo.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89851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Dios, Cordero de Dios, Hijo del Padre;</a:t>
            </a:r>
            <a:br>
              <a:rPr lang="es-ES" altLang="es-ES" sz="4800" b="1" dirty="0">
                <a:solidFill>
                  <a:srgbClr val="002060"/>
                </a:solidFill>
              </a:rPr>
            </a:br>
            <a:r>
              <a:rPr lang="es-ES" altLang="es-ES" sz="4800" b="1" dirty="0">
                <a:solidFill>
                  <a:srgbClr val="002060"/>
                </a:solidFill>
              </a:rPr>
              <a:t>tú que quitas el pecado del mundo,</a:t>
            </a:r>
            <a:br>
              <a:rPr lang="es-ES" altLang="es-ES" sz="4800" b="1" dirty="0">
                <a:solidFill>
                  <a:srgbClr val="002060"/>
                </a:solidFill>
              </a:rPr>
            </a:br>
            <a:r>
              <a:rPr lang="es-ES" altLang="es-ES" sz="4800" b="1" dirty="0">
                <a:solidFill>
                  <a:srgbClr val="002060"/>
                </a:solidFill>
              </a:rPr>
              <a:t>ten piedad de nosotros;</a:t>
            </a:r>
            <a:br>
              <a:rPr lang="es-ES" altLang="es-ES" sz="4800" b="1" dirty="0">
                <a:solidFill>
                  <a:srgbClr val="002060"/>
                </a:solidFill>
              </a:rPr>
            </a:br>
            <a:r>
              <a:rPr lang="es-ES" altLang="es-ES" sz="4800" b="1" dirty="0">
                <a:solidFill>
                  <a:srgbClr val="002060"/>
                </a:solidFill>
              </a:rPr>
              <a:t>tú que quitas el pecado del mundo,</a:t>
            </a:r>
            <a:br>
              <a:rPr lang="es-ES" altLang="es-ES" sz="4800" b="1" dirty="0">
                <a:solidFill>
                  <a:srgbClr val="002060"/>
                </a:solidFill>
              </a:rPr>
            </a:br>
            <a:r>
              <a:rPr lang="es-ES" altLang="es-ES" sz="4800" b="1" dirty="0">
                <a:solidFill>
                  <a:srgbClr val="002060"/>
                </a:solidFill>
              </a:rPr>
              <a:t>atiende nuestra súplica</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879719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estás sentado a la derecha del Padre,</a:t>
            </a:r>
            <a:br>
              <a:rPr lang="es-ES" altLang="es-ES" sz="4800" b="1" dirty="0">
                <a:solidFill>
                  <a:srgbClr val="002060"/>
                </a:solidFill>
              </a:rPr>
            </a:br>
            <a:r>
              <a:rPr lang="es-ES" altLang="es-ES" sz="4800" b="1" dirty="0">
                <a:solidFill>
                  <a:srgbClr val="002060"/>
                </a:solidFill>
              </a:rPr>
              <a:t>ten piedad de nosotros;</a:t>
            </a:r>
            <a:br>
              <a:rPr lang="es-ES" altLang="es-ES" sz="4800" b="1" dirty="0">
                <a:solidFill>
                  <a:srgbClr val="002060"/>
                </a:solidFill>
              </a:rPr>
            </a:br>
            <a:r>
              <a:rPr lang="es-ES" altLang="es-ES" sz="4800" b="1" dirty="0">
                <a:solidFill>
                  <a:srgbClr val="002060"/>
                </a:solidFill>
              </a:rPr>
              <a:t>porque sólo tú eres Santo,</a:t>
            </a:r>
            <a:br>
              <a:rPr lang="es-ES" altLang="es-ES" sz="4800" b="1" dirty="0">
                <a:solidFill>
                  <a:srgbClr val="002060"/>
                </a:solidFill>
              </a:rPr>
            </a:br>
            <a:r>
              <a:rPr lang="es-ES" altLang="es-ES" sz="4800" b="1" dirty="0">
                <a:solidFill>
                  <a:srgbClr val="002060"/>
                </a:solidFill>
              </a:rPr>
              <a:t>sólo tú Señor, sólo tú Altísimo, Jesucristo,</a:t>
            </a:r>
            <a:br>
              <a:rPr lang="es-ES" altLang="es-ES" sz="4800" b="1" dirty="0">
                <a:solidFill>
                  <a:srgbClr val="002060"/>
                </a:solidFill>
              </a:rPr>
            </a:br>
            <a:r>
              <a:rPr lang="es-ES" altLang="es-ES" sz="4800" b="1" dirty="0">
                <a:solidFill>
                  <a:srgbClr val="002060"/>
                </a:solidFill>
              </a:rPr>
              <a:t>con el Espíritu Santo en la gloria de Dios Padre.</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579468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a:t>
            </a:r>
            <a:r>
              <a:rPr lang="es-ES" sz="4800" b="1" dirty="0" smtClean="0">
                <a:solidFill>
                  <a:srgbClr val="002060"/>
                </a:solidFill>
              </a:rPr>
              <a:t>PASTOR.</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0792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PRIMERA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r="67"/>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El Señor habló así a Moisés: «Di a la comunidad de los hijos de Israel: “Sed santos, porque yo, el Señor, vuestro Dios, soy santo. No odiarás de corazón a tu hermano, pero reprenderás a tu prójimo, para que no cargues tú con su pecado. </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No te vengarás de los hijos de tu pueblo ni les guardarás rencor, sino que amarás a tu prójimo como a ti mismo. Yo soy el Señor”».</a:t>
            </a:r>
            <a:endParaRPr lang="es-ES" sz="5400" dirty="0"/>
          </a:p>
        </p:txBody>
      </p:sp>
    </p:spTree>
    <p:extLst>
      <p:ext uri="{BB962C8B-B14F-4D97-AF65-F5344CB8AC3E}">
        <p14:creationId xmlns:p14="http://schemas.microsoft.com/office/powerpoint/2010/main" val="16303943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SEÑOR ES COMPASIVO Y MISERICORDIOSO.</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14140871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Bendice, alma mía, al Señor, y todo mi ser a su santo nombre. Bendice, alma mía, al Señor, y no olvides sus beneficios.</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5"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36276454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SEÑOR ES COMPASIVO Y MISERICORDIOSO.</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27144339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Él perdona todas tus culpas y cura todas tus enfermedades; él rescata tu vida de la fosa y te colma de gracia y de ternura.</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5"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7280061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SEÑOR ES COMPASIVO Y MISERICORDIOSO.</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82659617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El Señor es compasivo y misericordioso, lento a la ira y rico en clemencia. No nos trata como merecen nuestros pecados ni nos paga según nuestras culpas.</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5"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333627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4752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SEÑOR ES COMPASIVO Y MISERICORDIOSO.</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8017409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Como dista el oriente del ocaso, así aleja de nosotros nuestros delitos. Como un padre siente ternura por sus hijos, siente el Señor ternura por los que lo temen.</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5"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275978480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SEÑOR ES COMPASIVO Y MISERICORDIOSO.</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19" t="399" r="5305" b="-399"/>
          <a:stretch/>
        </p:blipFill>
        <p:spPr>
          <a:xfrm>
            <a:off x="7320136" y="0"/>
            <a:ext cx="4843086" cy="6858000"/>
          </a:xfrm>
        </p:spPr>
      </p:pic>
    </p:spTree>
    <p:extLst>
      <p:ext uri="{BB962C8B-B14F-4D97-AF65-F5344CB8AC3E}">
        <p14:creationId xmlns:p14="http://schemas.microsoft.com/office/powerpoint/2010/main" val="124171783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smtClean="0"/>
              <a:t>SEGUNDA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396" b="396"/>
          <a:stretch/>
        </p:blipFill>
        <p:spPr>
          <a:xfrm>
            <a:off x="1487488" y="0"/>
            <a:ext cx="3888432" cy="6858000"/>
          </a:xfr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¿No sabéis que sois templo de Dios y que el Espíritu de Dios habita en vosotros? Si alguno destruye el templo de Dios, Dios lo destruirá a él; porque el templo de Dios es santo: y ese templo sois vosotros. </a:t>
            </a:r>
            <a:endParaRPr lang="es-ES" sz="5400" b="1" dirty="0"/>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nadie se engañe. Si alguno de vosotros se cree sabio en este mundo, que se haga necio para llegar a ser sabio. Porque la sabiduría de este mundo es necedad ante Dios, como está escrito: «Él caza a los sabios en su astucia». </a:t>
            </a:r>
            <a:endParaRPr lang="es-ES" sz="5400" b="1" dirty="0"/>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también: «El Señor penetra los pensamientos de los sabios y conoce que son vanos». Así, pues, que nadie se gloríe en los hombres, pues todo es vuestro: Pablo, Apolo, </a:t>
            </a:r>
            <a:r>
              <a:rPr lang="es-ES" sz="5400" b="1" dirty="0" err="1"/>
              <a:t>Cefas</a:t>
            </a:r>
            <a:r>
              <a:rPr lang="es-ES" sz="5400" b="1" dirty="0"/>
              <a:t>, el mundo, la vida, la muerte, lo presente, lo futuro. </a:t>
            </a:r>
            <a:endParaRPr lang="es-ES" sz="5400" b="1" dirty="0"/>
          </a:p>
        </p:txBody>
      </p:sp>
    </p:spTree>
    <p:extLst>
      <p:ext uri="{BB962C8B-B14F-4D97-AF65-F5344CB8AC3E}">
        <p14:creationId xmlns:p14="http://schemas.microsoft.com/office/powerpoint/2010/main" val="7023879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Todo es vuestro, vosotros de Cristo Y Cristo de Dios.</a:t>
            </a:r>
            <a:endParaRPr lang="es-ES" sz="5400" b="1" dirty="0"/>
          </a:p>
        </p:txBody>
      </p:sp>
    </p:spTree>
    <p:extLst>
      <p:ext uri="{BB962C8B-B14F-4D97-AF65-F5344CB8AC3E}">
        <p14:creationId xmlns:p14="http://schemas.microsoft.com/office/powerpoint/2010/main" val="217352069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536160" cy="6858000"/>
          </a:xfrm>
        </p:spPr>
        <p:txBody>
          <a:bodyPr anchor="ctr" anchorCtr="0">
            <a:normAutofit/>
          </a:bodyPr>
          <a:lstStyle/>
          <a:p>
            <a:pPr algn="ctr"/>
            <a:r>
              <a:rPr lang="es-ES" sz="4800" b="1" dirty="0">
                <a:solidFill>
                  <a:srgbClr val="002060"/>
                </a:solidFill>
              </a:rPr>
              <a:t>Aleluya, aleluya, </a:t>
            </a:r>
            <a:r>
              <a:rPr lang="es-ES" sz="4800" b="1" dirty="0" err="1">
                <a:solidFill>
                  <a:srgbClr val="002060"/>
                </a:solidFill>
              </a:rPr>
              <a:t>alelu</a:t>
            </a:r>
            <a:r>
              <a:rPr lang="es-ES" sz="4800" b="1" dirty="0">
                <a:solidFill>
                  <a:srgbClr val="002060"/>
                </a:solidFill>
              </a:rPr>
              <a:t>-u-ya.</a:t>
            </a:r>
            <a:br>
              <a:rPr lang="es-ES" sz="4800" b="1" dirty="0">
                <a:solidFill>
                  <a:srgbClr val="002060"/>
                </a:solidFill>
              </a:rPr>
            </a:br>
            <a:r>
              <a:rPr lang="es-ES" sz="4800" dirty="0">
                <a:solidFill>
                  <a:srgbClr val="002060"/>
                </a:solidFill>
              </a:rPr>
              <a:t>Canta aleluya, no dejes de </a:t>
            </a:r>
            <a:r>
              <a:rPr lang="es-ES" sz="4800" dirty="0" smtClean="0">
                <a:solidFill>
                  <a:srgbClr val="002060"/>
                </a:solidFill>
              </a:rPr>
              <a:t>bailar y </a:t>
            </a:r>
            <a:r>
              <a:rPr lang="es-ES" sz="4800" dirty="0">
                <a:solidFill>
                  <a:srgbClr val="002060"/>
                </a:solidFill>
              </a:rPr>
              <a:t>mueve siempre tus pies.</a:t>
            </a:r>
            <a:br>
              <a:rPr lang="es-ES" sz="4800" dirty="0">
                <a:solidFill>
                  <a:srgbClr val="002060"/>
                </a:solidFill>
              </a:rPr>
            </a:br>
            <a:r>
              <a:rPr lang="es-ES" sz="4800" dirty="0">
                <a:solidFill>
                  <a:srgbClr val="002060"/>
                </a:solidFill>
              </a:rPr>
              <a:t>Siente su fuego en movimiento</a:t>
            </a:r>
            <a:br>
              <a:rPr lang="es-ES" sz="4800" dirty="0">
                <a:solidFill>
                  <a:srgbClr val="002060"/>
                </a:solidFill>
              </a:rPr>
            </a:br>
            <a:r>
              <a:rPr lang="es-ES" sz="4800" dirty="0">
                <a:solidFill>
                  <a:srgbClr val="002060"/>
                </a:solidFill>
              </a:rPr>
              <a:t>Grita, canta: ALELUYA</a:t>
            </a:r>
            <a:r>
              <a:rPr lang="es-ES" sz="4800" b="1" dirty="0">
                <a:solidFill>
                  <a:srgbClr val="002060"/>
                </a:solidFill>
              </a:rPr>
              <a:t/>
            </a:r>
            <a:br>
              <a:rPr lang="es-ES" sz="4800" b="1" dirty="0">
                <a:solidFill>
                  <a:srgbClr val="002060"/>
                </a:solidFill>
              </a:rPr>
            </a:br>
            <a:r>
              <a:rPr lang="es-ES" sz="4800" b="1" dirty="0" err="1">
                <a:solidFill>
                  <a:srgbClr val="002060"/>
                </a:solidFill>
              </a:rPr>
              <a:t>Aleluya</a:t>
            </a:r>
            <a:r>
              <a:rPr lang="es-ES" sz="4800" b="1" dirty="0">
                <a:solidFill>
                  <a:srgbClr val="002060"/>
                </a:solidFill>
              </a:rPr>
              <a:t>, aleluya, </a:t>
            </a:r>
            <a:r>
              <a:rPr lang="es-ES" sz="4800" b="1" dirty="0" err="1">
                <a:solidFill>
                  <a:srgbClr val="002060"/>
                </a:solidFill>
              </a:rPr>
              <a:t>alelu</a:t>
            </a:r>
            <a:r>
              <a:rPr lang="es-ES" sz="4800" b="1" dirty="0">
                <a:solidFill>
                  <a:srgbClr val="002060"/>
                </a:solidFill>
              </a:rPr>
              <a:t>-u-ya.</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5" name="Marcador de posición de imagen 4"/>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7320135" y="0"/>
            <a:ext cx="4871865" cy="6875294"/>
          </a:xfrm>
        </p:spPr>
      </p:pic>
    </p:spTree>
    <p:extLst>
      <p:ext uri="{BB962C8B-B14F-4D97-AF65-F5344CB8AC3E}">
        <p14:creationId xmlns:p14="http://schemas.microsoft.com/office/powerpoint/2010/main" val="3168373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1.Si Jesús te dice amigo deja todo y ven conmigo </a:t>
            </a:r>
            <a:br>
              <a:rPr lang="es-ES" sz="4800" dirty="0">
                <a:solidFill>
                  <a:srgbClr val="002060"/>
                </a:solidFill>
              </a:rPr>
            </a:br>
            <a:r>
              <a:rPr lang="es-ES" sz="4800" dirty="0">
                <a:solidFill>
                  <a:srgbClr val="002060"/>
                </a:solidFill>
              </a:rPr>
              <a:t>donde todo es más hermoso y más feliz</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0135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a:t>
            </a:r>
            <a:r>
              <a:rPr lang="es-ES" altLang="es-ES" sz="4800" dirty="0" smtClean="0">
                <a:latin typeface="Calibri" panose="020F0502020204030204"/>
                <a:ea typeface="+mn-ea"/>
                <a:cs typeface="+mn-cs"/>
              </a:rPr>
              <a:t>Mateo.</a:t>
            </a:r>
            <a:r>
              <a:rPr lang="es-ES" altLang="es-ES" sz="4800" dirty="0">
                <a:solidFill>
                  <a:prstClr val="black"/>
                </a:solidFill>
                <a:latin typeface="Calibri" panose="020F0502020204030204"/>
                <a:ea typeface="+mn-ea"/>
                <a:cs typeface="+mn-cs"/>
              </a:rPr>
              <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5" name="Marcador de posición de imagen 4"/>
          <p:cNvPicPr>
            <a:picLocks noGrp="1" noChangeAspect="1"/>
          </p:cNvPicPr>
          <p:nvPr>
            <p:ph type="pic" idx="1"/>
          </p:nvPr>
        </p:nvPicPr>
        <p:blipFill>
          <a:blip r:embed="rId2">
            <a:extLst>
              <a:ext uri="{28A0092B-C50C-407E-A947-70E740481C1C}">
                <a14:useLocalDpi xmlns:a14="http://schemas.microsoft.com/office/drawing/2010/main" val="0"/>
              </a:ext>
            </a:extLst>
          </a:blip>
          <a:srcRect l="133" r="133"/>
          <a:stretch>
            <a:fillRect/>
          </a:stretch>
        </p:blipFill>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dijo Jesús a sus discípulos: «Habéis oído que se dijo: “Ojo por ojo, diente por diente”. Pero yo os digo: no hagáis frente al que os agravia. </a:t>
            </a:r>
            <a:endParaRPr lang="es-ES" sz="5400" b="1" dirty="0">
              <a:solidFill>
                <a:srgbClr val="263050"/>
              </a:solidFill>
            </a:endParaRP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Al contrario, si uno te abofetea en la mejilla derecha, preséntale la otra; al que quiera ponerte pleito para quitarte la túnica, dale también el manto; a quien te requiera para caminar una milla, acompáñale dos; </a:t>
            </a:r>
            <a:endParaRPr lang="es-ES" sz="5400" b="1" dirty="0">
              <a:solidFill>
                <a:srgbClr val="263050"/>
              </a:solidFill>
            </a:endParaRP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a quien te pide, dale, y al que te pide prestado, no lo rehúyas. Habéis oído que se dijo: “Amarás a tu prójimo y aborrecerás a tu enemigo”. </a:t>
            </a:r>
            <a:endParaRPr lang="es-ES" sz="5400" b="1" dirty="0">
              <a:solidFill>
                <a:srgbClr val="263050"/>
              </a:solidFill>
            </a:endParaRP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Pero yo os digo: amad a vuestros enemigos y rezad por los que os persiguen, para que seáis hijos de vuestro Padre celestial, que hace salir su sol sobre malos y buenos, y manda la lluvia a justos e injustos. </a:t>
            </a:r>
            <a:endParaRPr lang="es-ES" sz="5400" b="1" dirty="0">
              <a:solidFill>
                <a:srgbClr val="263050"/>
              </a:solidFill>
            </a:endParaRPr>
          </a:p>
        </p:txBody>
      </p:sp>
    </p:spTree>
    <p:extLst>
      <p:ext uri="{BB962C8B-B14F-4D97-AF65-F5344CB8AC3E}">
        <p14:creationId xmlns:p14="http://schemas.microsoft.com/office/powerpoint/2010/main" val="1574270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Porque, si amáis a los que os aman, ¿qué premio tendréis? ¿No hacen lo mismo también los publicanos? Y, si saludáis solo a vuestros hermanos, ¿qué hacéis de extraordinario? ¿No hacen lo mismo también los gentiles? </a:t>
            </a:r>
            <a:endParaRPr lang="es-ES" sz="5400" b="1" dirty="0">
              <a:solidFill>
                <a:srgbClr val="263050"/>
              </a:solidFill>
            </a:endParaRPr>
          </a:p>
        </p:txBody>
      </p:sp>
    </p:spTree>
    <p:extLst>
      <p:ext uri="{BB962C8B-B14F-4D97-AF65-F5344CB8AC3E}">
        <p14:creationId xmlns:p14="http://schemas.microsoft.com/office/powerpoint/2010/main" val="25306535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 tanto, sed perfectos, como vuestro Padre celestial es perfecto».</a:t>
            </a:r>
            <a:endParaRPr lang="es-ES" sz="5400" b="1" dirty="0">
              <a:solidFill>
                <a:srgbClr val="263050"/>
              </a:solidFill>
            </a:endParaRPr>
          </a:p>
        </p:txBody>
      </p:sp>
    </p:spTree>
    <p:extLst>
      <p:ext uri="{BB962C8B-B14F-4D97-AF65-F5344CB8AC3E}">
        <p14:creationId xmlns:p14="http://schemas.microsoft.com/office/powerpoint/2010/main" val="342883100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DEL SEÑOR</a:t>
            </a:r>
            <a:br>
              <a:rPr lang="es-ES" dirty="0" smtClean="0"/>
            </a:br>
            <a:r>
              <a:rPr lang="es-ES" b="1" dirty="0" smtClean="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r>
              <a:rPr lang="es-ES" sz="5400" b="1" dirty="0" smtClean="0"/>
              <a:t>:</a:t>
            </a:r>
            <a:endParaRPr lang="es-ES" sz="5400" b="1" dirty="0"/>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a:t>
            </a:r>
            <a:r>
              <a:rPr lang="es-ES" sz="4800" b="1" dirty="0" smtClean="0">
                <a:solidFill>
                  <a:srgbClr val="002060"/>
                </a:solidFill>
              </a:rPr>
              <a:t>PASTOR.</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138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a:t>
            </a:r>
            <a:r>
              <a:rPr lang="es-ES" sz="5400" b="1" dirty="0" smtClean="0"/>
              <a:t>que por nosotros, los hombres, y por nuestra salvación bajó del cielo, </a:t>
            </a:r>
            <a:endParaRPr lang="es-ES" sz="5400" b="1" dirty="0"/>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r>
              <a:rPr lang="es-ES" sz="5400" b="1" dirty="0" smtClean="0"/>
              <a:t>.</a:t>
            </a:r>
          </a:p>
          <a:p>
            <a:pPr marL="45720" indent="0">
              <a:buNone/>
            </a:pPr>
            <a:r>
              <a:rPr lang="es-ES" sz="5400" b="1" dirty="0" smtClean="0"/>
              <a:t>Amén</a:t>
            </a:r>
            <a:endParaRPr lang="es-ES" sz="5400" b="1" dirty="0"/>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te diera yo Señor porque me dieras, un limpio corazón como de niño, alegre y transparente como el agua, sencillo y luminosos como un cirio. </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266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yo tuviera un corazón de pobre, de pobre de verdad sin ambiciones, abierto sin remedio a la ternura, rico sólo en amor  e ilusiones.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8523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AMEN QUISIERA YO QUE ME DIJERAS, </a:t>
            </a:r>
            <a:br>
              <a:rPr lang="es-ES" altLang="es-ES" sz="4800" b="1" dirty="0">
                <a:solidFill>
                  <a:srgbClr val="002060"/>
                </a:solidFill>
              </a:rPr>
            </a:br>
            <a:r>
              <a:rPr lang="es-ES" altLang="es-ES" sz="4800" b="1" dirty="0">
                <a:solidFill>
                  <a:srgbClr val="002060"/>
                </a:solidFill>
              </a:rPr>
              <a:t>EL CORAZÓN DE NIÑO QUE ME DIERAS.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493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TANTO EL MISMO AMOR LO TRANSFORMARA, QUE AL ASOMARSE A ÉL A TI TE VIERA (BIS)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7484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3896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Disponible, cercano y sonriente, como una florecilla campesina, que se deja pisar y no devuelve, sino aromas de amor a quién la pisa.</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6073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Un corazón Señor que adivinara, un corazón presente en cada cosa, que en el día y la noche te cantara, igual que por mi estrella y por mi rosa. </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5234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AMEN QUISIERA YO QUE ME DIJERAS, </a:t>
            </a:r>
            <a:br>
              <a:rPr lang="es-ES" altLang="es-ES" sz="4800" b="1" dirty="0">
                <a:solidFill>
                  <a:srgbClr val="002060"/>
                </a:solidFill>
              </a:rPr>
            </a:br>
            <a:r>
              <a:rPr lang="es-ES" altLang="es-ES" sz="4800" b="1" dirty="0">
                <a:solidFill>
                  <a:srgbClr val="002060"/>
                </a:solidFill>
              </a:rPr>
              <a:t>EL CORAZÓN DE NIÑO QUE ME DIERAS.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9454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TANTO EL MISMO AMOR LO TRANSFORMARA, QUE AL ASOMARSE A ÉL A TI TE VIERA (BIS)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230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r>
              <a:rPr lang="es-ES" sz="5400" b="1" dirty="0">
                <a:solidFill>
                  <a:prstClr val="black"/>
                </a:solidFill>
                <a:latin typeface="Calibri" panose="020F0502020204030204"/>
                <a:ea typeface="+mn-ea"/>
                <a:cs typeface="+mn-cs"/>
              </a:rPr>
              <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smtClean="0">
                <a:solidFill>
                  <a:srgbClr val="263050"/>
                </a:solidFill>
              </a:rPr>
              <a:t>El Señor esté con vosotros.</a:t>
            </a:r>
            <a:br>
              <a:rPr lang="es-ES" sz="5400" b="1" dirty="0" smtClean="0">
                <a:solidFill>
                  <a:srgbClr val="263050"/>
                </a:solidFill>
              </a:rPr>
            </a:br>
            <a:r>
              <a:rPr lang="es-ES" sz="5400" b="1" dirty="0" smtClean="0">
                <a:solidFill>
                  <a:srgbClr val="FF0000"/>
                </a:solidFill>
              </a:rPr>
              <a:t>Y con tu espíritu.</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Levantemos el corazón.</a:t>
            </a:r>
            <a:br>
              <a:rPr lang="es-ES" sz="5400" b="1" dirty="0" smtClean="0">
                <a:solidFill>
                  <a:srgbClr val="263050"/>
                </a:solidFill>
              </a:rPr>
            </a:br>
            <a:r>
              <a:rPr lang="es-ES" sz="5400" b="1" dirty="0" smtClean="0">
                <a:solidFill>
                  <a:srgbClr val="FF0000"/>
                </a:solidFill>
              </a:rPr>
              <a:t>Lo tenemos levantado hacia el Señor.</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Demos gracias al Señor nuestro Dios.</a:t>
            </a:r>
            <a:br>
              <a:rPr lang="es-ES" sz="5400" b="1" dirty="0" smtClean="0">
                <a:solidFill>
                  <a:srgbClr val="263050"/>
                </a:solidFill>
              </a:rPr>
            </a:br>
            <a:r>
              <a:rPr lang="es-ES" sz="5400" b="1" dirty="0" smtClean="0">
                <a:solidFill>
                  <a:srgbClr val="FF0000"/>
                </a:solidFill>
              </a:rPr>
              <a:t>Es justo y necesario.</a:t>
            </a:r>
            <a:endParaRPr lang="es-ES" sz="5400" b="1" dirty="0">
              <a:solidFill>
                <a:srgbClr val="FF0000"/>
              </a:solidFill>
            </a:endParaRP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Santo </a:t>
            </a:r>
            <a:r>
              <a:rPr lang="es-ES" sz="4800" b="1" dirty="0" err="1">
                <a:solidFill>
                  <a:srgbClr val="002060"/>
                </a:solidFill>
              </a:rPr>
              <a:t>Santo</a:t>
            </a:r>
            <a:r>
              <a:rPr lang="es-ES" sz="4800" b="1" dirty="0">
                <a:solidFill>
                  <a:srgbClr val="002060"/>
                </a:solidFill>
              </a:rPr>
              <a:t> , santo, es el Señor (bis).Dios del Universo (BIS) HOSANNA, (HOSANNA), HOSANNA, (HOSANNA), EN LO ALTO DEL CIELO (Bis)</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8" name="Picture 6" descr="https://encrypted-tbn3.gstatic.com/images?q=tbn:ANd9GcSwEtrx0J-X8YNd1JiTnzvy9NZgo2oVr4Xh-zFtBsUm2Er_VJFevQ"/>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644" r="1049"/>
          <a:stretch/>
        </p:blipFill>
        <p:spPr bwMode="auto">
          <a:xfrm>
            <a:off x="7320135" y="13120"/>
            <a:ext cx="48718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3184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Bendito el que viene en  el nombre del Señor (bis). En el nombre del Señor (BIS)</a:t>
            </a:r>
          </a:p>
        </p:txBody>
      </p:sp>
      <p:sp>
        <p:nvSpPr>
          <p:cNvPr id="4" name="Marcador de texto 3"/>
          <p:cNvSpPr>
            <a:spLocks noGrp="1"/>
          </p:cNvSpPr>
          <p:nvPr>
            <p:ph type="body" sz="half" idx="2"/>
          </p:nvPr>
        </p:nvSpPr>
        <p:spPr/>
        <p:txBody>
          <a:bodyPr/>
          <a:lstStyle/>
          <a:p>
            <a:endParaRPr lang="es-ES"/>
          </a:p>
        </p:txBody>
      </p:sp>
      <p:pic>
        <p:nvPicPr>
          <p:cNvPr id="8" name="Picture 6" descr="https://encrypted-tbn3.gstatic.com/images?q=tbn:ANd9GcSwEtrx0J-X8YNd1JiTnzvy9NZgo2oVr4Xh-zFtBsUm2Er_VJFevQ"/>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644" r="1049"/>
          <a:stretch/>
        </p:blipFill>
        <p:spPr bwMode="auto">
          <a:xfrm>
            <a:off x="7320135" y="13120"/>
            <a:ext cx="48718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9500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a:t>
            </a:r>
            <a:r>
              <a:rPr lang="es-ES" sz="4400" dirty="0" smtClean="0">
                <a:solidFill>
                  <a:prstClr val="black"/>
                </a:solidFill>
                <a:latin typeface="Calibri"/>
              </a:rPr>
              <a:t>del Espíritu </a:t>
            </a:r>
            <a:r>
              <a:rPr lang="es-ES" sz="4400" dirty="0">
                <a:solidFill>
                  <a:prstClr val="black"/>
                </a:solidFill>
                <a:latin typeface="Calibri"/>
              </a:rPr>
              <a:t>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it-IT" sz="4800" b="1" dirty="0">
                <a:solidFill>
                  <a:srgbClr val="002060"/>
                </a:solidFill>
              </a:rPr>
              <a:t>HOSANNA, (HOSANNA),</a:t>
            </a:r>
            <a:br>
              <a:rPr lang="it-IT" sz="4800" b="1" dirty="0">
                <a:solidFill>
                  <a:srgbClr val="002060"/>
                </a:solidFill>
              </a:rPr>
            </a:br>
            <a:r>
              <a:rPr lang="it-IT" sz="4800" b="1" dirty="0">
                <a:solidFill>
                  <a:srgbClr val="002060"/>
                </a:solidFill>
              </a:rPr>
              <a:t> HOSANNA, (HOSANNA),</a:t>
            </a:r>
            <a:br>
              <a:rPr lang="it-IT" sz="4800" b="1" dirty="0">
                <a:solidFill>
                  <a:srgbClr val="002060"/>
                </a:solidFill>
              </a:rPr>
            </a:br>
            <a:r>
              <a:rPr lang="it-IT" sz="4800" b="1" dirty="0">
                <a:solidFill>
                  <a:srgbClr val="002060"/>
                </a:solidFill>
              </a:rPr>
              <a:t> EN LO ALTO DEL CIELO (Bis)</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8" name="Picture 6" descr="https://encrypted-tbn3.gstatic.com/images?q=tbn:ANd9GcSwEtrx0J-X8YNd1JiTnzvy9NZgo2oVr4Xh-zFtBsUm2Er_VJFevQ"/>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644" r="1049"/>
          <a:stretch/>
        </p:blipFill>
        <p:spPr bwMode="auto">
          <a:xfrm>
            <a:off x="7320135" y="13120"/>
            <a:ext cx="487186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074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smtClean="0">
                <a:solidFill>
                  <a:srgbClr val="263050"/>
                </a:solidFill>
              </a:rPr>
              <a:t>Éste es el sacramento de nuestra fe:</a:t>
            </a:r>
            <a:br>
              <a:rPr lang="es-ES" sz="5400" b="1" dirty="0" smtClean="0">
                <a:solidFill>
                  <a:srgbClr val="263050"/>
                </a:solidFill>
              </a:rPr>
            </a:br>
            <a:r>
              <a:rPr lang="es-ES" sz="5400" b="1" dirty="0" smtClean="0">
                <a:solidFill>
                  <a:srgbClr val="FF0000"/>
                </a:solidFill>
              </a:rPr>
              <a:t>Anunciamos tu muerte, proclamamos tu resurrección ¡Ven, Señor Jesús!</a:t>
            </a:r>
            <a:endParaRPr lang="es-ES" sz="5400" b="1" dirty="0">
              <a:solidFill>
                <a:srgbClr val="FF0000"/>
              </a:solidFill>
            </a:endParaRP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smtClean="0">
                <a:solidFill>
                  <a:srgbClr val="263050"/>
                </a:solidFill>
              </a:rPr>
              <a:t>Por Cristo, con él y en él … por los siglos de los siglos.</a:t>
            </a:r>
            <a:br>
              <a:rPr lang="es-ES" sz="5400" b="1" dirty="0" smtClean="0">
                <a:solidFill>
                  <a:srgbClr val="263050"/>
                </a:solidFill>
              </a:rPr>
            </a:br>
            <a:r>
              <a:rPr lang="es-ES" sz="5400" b="1" dirty="0" smtClean="0">
                <a:solidFill>
                  <a:srgbClr val="FF0000"/>
                </a:solidFill>
              </a:rPr>
              <a:t>Amén.</a:t>
            </a:r>
            <a:endParaRPr lang="es-ES" sz="5400" b="1" dirty="0">
              <a:solidFill>
                <a:srgbClr val="FF0000"/>
              </a:solidFill>
            </a:endParaRP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1914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8538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smtClean="0">
                <a:solidFill>
                  <a:srgbClr val="263050"/>
                </a:solidFill>
              </a:rPr>
              <a:t>Líbranos de … Salvador Jesucristo.</a:t>
            </a:r>
            <a:br>
              <a:rPr lang="es-ES" sz="5400" b="1" dirty="0" smtClean="0">
                <a:solidFill>
                  <a:srgbClr val="263050"/>
                </a:solidFill>
              </a:rPr>
            </a:br>
            <a:r>
              <a:rPr lang="es-ES" sz="5400" b="1" dirty="0" smtClean="0">
                <a:solidFill>
                  <a:srgbClr val="FF0000"/>
                </a:solidFill>
              </a:rPr>
              <a:t>Tuyo es el reino, tuyo el poder y la gloria, por siempre, Señor.</a:t>
            </a:r>
            <a:br>
              <a:rPr lang="es-ES" sz="5400" b="1" dirty="0" smtClean="0">
                <a:solidFill>
                  <a:srgbClr val="FF0000"/>
                </a:solidFill>
              </a:rPr>
            </a:br>
            <a:r>
              <a:rPr lang="es-ES" sz="5400" b="1" dirty="0" smtClean="0">
                <a:solidFill>
                  <a:srgbClr val="263050"/>
                </a:solidFill>
              </a:rPr>
              <a:t>Por los siglos de los siglos.</a:t>
            </a:r>
            <a:br>
              <a:rPr lang="es-ES" sz="5400" b="1" dirty="0" smtClean="0">
                <a:solidFill>
                  <a:srgbClr val="263050"/>
                </a:solidFill>
              </a:rPr>
            </a:br>
            <a:r>
              <a:rPr lang="es-ES" sz="5400" b="1" dirty="0" smtClean="0">
                <a:solidFill>
                  <a:srgbClr val="FF0000"/>
                </a:solidFill>
              </a:rPr>
              <a:t>Amen.</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La paz del Señor este con vosotros.</a:t>
            </a:r>
            <a:br>
              <a:rPr lang="es-ES" sz="5400" b="1" dirty="0" smtClean="0">
                <a:solidFill>
                  <a:srgbClr val="263050"/>
                </a:solidFill>
              </a:rPr>
            </a:br>
            <a:r>
              <a:rPr lang="es-ES" sz="5400" b="1" dirty="0" smtClean="0">
                <a:solidFill>
                  <a:srgbClr val="FF0000"/>
                </a:solidFill>
              </a:rPr>
              <a:t>Y con tu espíritu.</a:t>
            </a:r>
            <a:endParaRPr lang="es-ES" sz="5400" b="1" dirty="0">
              <a:solidFill>
                <a:srgbClr val="FF0000"/>
              </a:solidFill>
            </a:endParaRP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QUÉ SUERTE ES TENER</a:t>
            </a:r>
            <a:br>
              <a:rPr lang="es-ES" sz="4800" b="1" dirty="0">
                <a:solidFill>
                  <a:srgbClr val="002060"/>
                </a:solidFill>
              </a:rPr>
            </a:br>
            <a:r>
              <a:rPr lang="es-ES" sz="4800" b="1" dirty="0">
                <a:solidFill>
                  <a:srgbClr val="002060"/>
                </a:solidFill>
              </a:rPr>
              <a:t>UN CORAZON SIN PUERTAS.</a:t>
            </a:r>
            <a:br>
              <a:rPr lang="es-ES" sz="4800" b="1" dirty="0">
                <a:solidFill>
                  <a:srgbClr val="002060"/>
                </a:solidFill>
              </a:rPr>
            </a:br>
            <a:r>
              <a:rPr lang="es-ES" sz="4800" b="1" dirty="0">
                <a:solidFill>
                  <a:srgbClr val="002060"/>
                </a:solidFill>
              </a:rPr>
              <a:t>QUÉ SUERTE ES TENER</a:t>
            </a:r>
            <a:br>
              <a:rPr lang="es-ES" sz="4800" b="1" dirty="0">
                <a:solidFill>
                  <a:srgbClr val="002060"/>
                </a:solidFill>
              </a:rPr>
            </a:br>
            <a:r>
              <a:rPr lang="es-ES" sz="4800" b="1" dirty="0">
                <a:solidFill>
                  <a:srgbClr val="002060"/>
                </a:solidFill>
              </a:rPr>
              <a:t>LAS MANOS SIEMPRE</a:t>
            </a:r>
            <a:br>
              <a:rPr lang="es-ES" sz="4800" b="1" dirty="0">
                <a:solidFill>
                  <a:srgbClr val="002060"/>
                </a:solidFill>
              </a:rPr>
            </a:br>
            <a:r>
              <a:rPr lang="es-ES" sz="4800" b="1" dirty="0">
                <a:solidFill>
                  <a:srgbClr val="002060"/>
                </a:solidFill>
              </a:rPr>
              <a:t>ABIERTAS. (BIS)</a:t>
            </a:r>
          </a:p>
        </p:txBody>
      </p:sp>
      <p:sp>
        <p:nvSpPr>
          <p:cNvPr id="4" name="Marcador de texto 3"/>
          <p:cNvSpPr>
            <a:spLocks noGrp="1"/>
          </p:cNvSpPr>
          <p:nvPr>
            <p:ph type="body" sz="half" idx="2"/>
          </p:nvPr>
        </p:nvSpPr>
        <p:spPr/>
        <p:txBody>
          <a:bodyPr/>
          <a:lstStyle/>
          <a:p>
            <a:endParaRPr lang="es-ES"/>
          </a:p>
        </p:txBody>
      </p:sp>
      <p:pic>
        <p:nvPicPr>
          <p:cNvPr id="10" name="Picture 6" descr="https://diazyepes.files.wordpress.com/2013/03/manos-abierta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4" y="0"/>
            <a:ext cx="487186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822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Manos abiertas,</a:t>
            </a:r>
            <a:br>
              <a:rPr lang="es-ES" sz="4800" b="1" dirty="0">
                <a:solidFill>
                  <a:srgbClr val="002060"/>
                </a:solidFill>
              </a:rPr>
            </a:br>
            <a:r>
              <a:rPr lang="es-ES" sz="4800" b="1" dirty="0">
                <a:solidFill>
                  <a:srgbClr val="002060"/>
                </a:solidFill>
              </a:rPr>
              <a:t>para luchar en el camino,</a:t>
            </a:r>
            <a:br>
              <a:rPr lang="es-ES" sz="4800" b="1" dirty="0">
                <a:solidFill>
                  <a:srgbClr val="002060"/>
                </a:solidFill>
              </a:rPr>
            </a:br>
            <a:r>
              <a:rPr lang="es-ES" sz="4800" b="1" dirty="0">
                <a:solidFill>
                  <a:srgbClr val="002060"/>
                </a:solidFill>
              </a:rPr>
              <a:t>manos abiertas,</a:t>
            </a:r>
            <a:br>
              <a:rPr lang="es-ES" sz="4800" b="1" dirty="0">
                <a:solidFill>
                  <a:srgbClr val="002060"/>
                </a:solidFill>
              </a:rPr>
            </a:br>
            <a:r>
              <a:rPr lang="es-ES" sz="4800" b="1" dirty="0">
                <a:solidFill>
                  <a:srgbClr val="002060"/>
                </a:solidFill>
              </a:rPr>
              <a:t>para acoger las de un amigo</a:t>
            </a:r>
          </a:p>
        </p:txBody>
      </p:sp>
      <p:sp>
        <p:nvSpPr>
          <p:cNvPr id="4" name="Marcador de texto 3"/>
          <p:cNvSpPr>
            <a:spLocks noGrp="1"/>
          </p:cNvSpPr>
          <p:nvPr>
            <p:ph type="body" sz="half" idx="2"/>
          </p:nvPr>
        </p:nvSpPr>
        <p:spPr/>
        <p:txBody>
          <a:bodyPr/>
          <a:lstStyle/>
          <a:p>
            <a:endParaRPr lang="es-ES"/>
          </a:p>
        </p:txBody>
      </p:sp>
      <p:pic>
        <p:nvPicPr>
          <p:cNvPr id="10" name="Picture 6" descr="https://diazyepes.files.wordpress.com/2013/03/manos-abierta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4" y="0"/>
            <a:ext cx="487186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10007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QUÉ SUERTE ES TENER</a:t>
            </a:r>
            <a:br>
              <a:rPr lang="es-ES" sz="4800" b="1" dirty="0">
                <a:solidFill>
                  <a:srgbClr val="002060"/>
                </a:solidFill>
              </a:rPr>
            </a:br>
            <a:r>
              <a:rPr lang="es-ES" sz="4800" b="1" dirty="0">
                <a:solidFill>
                  <a:srgbClr val="002060"/>
                </a:solidFill>
              </a:rPr>
              <a:t>UN CORAZON SIN PUERTAS.</a:t>
            </a:r>
            <a:br>
              <a:rPr lang="es-ES" sz="4800" b="1" dirty="0">
                <a:solidFill>
                  <a:srgbClr val="002060"/>
                </a:solidFill>
              </a:rPr>
            </a:br>
            <a:r>
              <a:rPr lang="es-ES" sz="4800" b="1" dirty="0">
                <a:solidFill>
                  <a:srgbClr val="002060"/>
                </a:solidFill>
              </a:rPr>
              <a:t>QUÉ SUERTE ES TENER</a:t>
            </a:r>
            <a:br>
              <a:rPr lang="es-ES" sz="4800" b="1" dirty="0">
                <a:solidFill>
                  <a:srgbClr val="002060"/>
                </a:solidFill>
              </a:rPr>
            </a:br>
            <a:r>
              <a:rPr lang="es-ES" sz="4800" b="1" dirty="0">
                <a:solidFill>
                  <a:srgbClr val="002060"/>
                </a:solidFill>
              </a:rPr>
              <a:t>LAS MANOS SIEMPRE</a:t>
            </a:r>
            <a:br>
              <a:rPr lang="es-ES" sz="4800" b="1" dirty="0">
                <a:solidFill>
                  <a:srgbClr val="002060"/>
                </a:solidFill>
              </a:rPr>
            </a:br>
            <a:r>
              <a:rPr lang="es-ES" sz="4800" b="1" dirty="0">
                <a:solidFill>
                  <a:srgbClr val="002060"/>
                </a:solidFill>
              </a:rPr>
              <a:t>ABIERTAS. (BIS)</a:t>
            </a:r>
          </a:p>
        </p:txBody>
      </p:sp>
      <p:sp>
        <p:nvSpPr>
          <p:cNvPr id="4" name="Marcador de texto 3"/>
          <p:cNvSpPr>
            <a:spLocks noGrp="1"/>
          </p:cNvSpPr>
          <p:nvPr>
            <p:ph type="body" sz="half" idx="2"/>
          </p:nvPr>
        </p:nvSpPr>
        <p:spPr/>
        <p:txBody>
          <a:bodyPr/>
          <a:lstStyle/>
          <a:p>
            <a:endParaRPr lang="es-ES"/>
          </a:p>
        </p:txBody>
      </p:sp>
      <p:pic>
        <p:nvPicPr>
          <p:cNvPr id="10" name="Picture 6" descr="https://diazyepes.files.wordpress.com/2013/03/manos-abierta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4" y="0"/>
            <a:ext cx="487186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6185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Manos abiertas, para buscar un mundo nuevo. Manos abiertas, para poder lograr un sueño.</a:t>
            </a:r>
          </a:p>
        </p:txBody>
      </p:sp>
      <p:sp>
        <p:nvSpPr>
          <p:cNvPr id="4" name="Marcador de texto 3"/>
          <p:cNvSpPr>
            <a:spLocks noGrp="1"/>
          </p:cNvSpPr>
          <p:nvPr>
            <p:ph type="body" sz="half" idx="2"/>
          </p:nvPr>
        </p:nvSpPr>
        <p:spPr/>
        <p:txBody>
          <a:bodyPr/>
          <a:lstStyle/>
          <a:p>
            <a:endParaRPr lang="es-ES"/>
          </a:p>
        </p:txBody>
      </p:sp>
      <p:pic>
        <p:nvPicPr>
          <p:cNvPr id="10" name="Picture 6" descr="https://diazyepes.files.wordpress.com/2013/03/manos-abierta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4" y="0"/>
            <a:ext cx="487186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3203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QUÉ SUERTE ES TENER</a:t>
            </a:r>
            <a:br>
              <a:rPr lang="es-ES" sz="4800" b="1" dirty="0">
                <a:solidFill>
                  <a:srgbClr val="002060"/>
                </a:solidFill>
              </a:rPr>
            </a:br>
            <a:r>
              <a:rPr lang="es-ES" sz="4800" b="1" dirty="0">
                <a:solidFill>
                  <a:srgbClr val="002060"/>
                </a:solidFill>
              </a:rPr>
              <a:t>UN CORAZON SIN PUERTAS.</a:t>
            </a:r>
            <a:br>
              <a:rPr lang="es-ES" sz="4800" b="1" dirty="0">
                <a:solidFill>
                  <a:srgbClr val="002060"/>
                </a:solidFill>
              </a:rPr>
            </a:br>
            <a:r>
              <a:rPr lang="es-ES" sz="4800" b="1" dirty="0">
                <a:solidFill>
                  <a:srgbClr val="002060"/>
                </a:solidFill>
              </a:rPr>
              <a:t>QUÉ SUERTE ES TENER</a:t>
            </a:r>
            <a:br>
              <a:rPr lang="es-ES" sz="4800" b="1" dirty="0">
                <a:solidFill>
                  <a:srgbClr val="002060"/>
                </a:solidFill>
              </a:rPr>
            </a:br>
            <a:r>
              <a:rPr lang="es-ES" sz="4800" b="1" dirty="0">
                <a:solidFill>
                  <a:srgbClr val="002060"/>
                </a:solidFill>
              </a:rPr>
              <a:t>LAS MANOS SIEMPRE</a:t>
            </a:r>
            <a:br>
              <a:rPr lang="es-ES" sz="4800" b="1" dirty="0">
                <a:solidFill>
                  <a:srgbClr val="002060"/>
                </a:solidFill>
              </a:rPr>
            </a:br>
            <a:r>
              <a:rPr lang="es-ES" sz="4800" b="1" dirty="0">
                <a:solidFill>
                  <a:srgbClr val="002060"/>
                </a:solidFill>
              </a:rPr>
              <a:t>ABIERTAS. (BIS)</a:t>
            </a:r>
          </a:p>
        </p:txBody>
      </p:sp>
      <p:sp>
        <p:nvSpPr>
          <p:cNvPr id="4" name="Marcador de texto 3"/>
          <p:cNvSpPr>
            <a:spLocks noGrp="1"/>
          </p:cNvSpPr>
          <p:nvPr>
            <p:ph type="body" sz="half" idx="2"/>
          </p:nvPr>
        </p:nvSpPr>
        <p:spPr/>
        <p:txBody>
          <a:bodyPr/>
          <a:lstStyle/>
          <a:p>
            <a:endParaRPr lang="es-ES"/>
          </a:p>
        </p:txBody>
      </p:sp>
      <p:pic>
        <p:nvPicPr>
          <p:cNvPr id="10" name="Picture 6" descr="https://diazyepes.files.wordpress.com/2013/03/manos-abierta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4" y="0"/>
            <a:ext cx="487186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3091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danos la paz.</a:t>
            </a:r>
            <a:endParaRPr lang="es-ES" sz="5400" b="1" dirty="0">
              <a:solidFill>
                <a:srgbClr val="FF0000"/>
              </a:solidFill>
            </a:endParaRP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smtClean="0">
                <a:solidFill>
                  <a:srgbClr val="263050"/>
                </a:solidFill>
              </a:rPr>
              <a:t>Este es el Cordero de Dios, … cena del Señor.</a:t>
            </a:r>
            <a:br>
              <a:rPr lang="es-ES" sz="5400" b="1" dirty="0" smtClean="0">
                <a:solidFill>
                  <a:srgbClr val="263050"/>
                </a:solidFill>
              </a:rPr>
            </a:br>
            <a:r>
              <a:rPr lang="es-ES" sz="5400" b="1" dirty="0" smtClean="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Como el Padre me amó. </a:t>
            </a:r>
            <a:br>
              <a:rPr lang="es-ES" altLang="es-ES" sz="4800" b="1" dirty="0">
                <a:solidFill>
                  <a:srgbClr val="002060"/>
                </a:solidFill>
              </a:rPr>
            </a:br>
            <a:r>
              <a:rPr lang="es-ES" altLang="es-ES" sz="4800" b="1" dirty="0">
                <a:solidFill>
                  <a:srgbClr val="002060"/>
                </a:solidFill>
              </a:rPr>
              <a:t>Yo os he amado, permaneced en mi amor. (2)</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4380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002060"/>
                </a:solidFill>
              </a:rPr>
              <a:t>Perdón, perdón Señor, </a:t>
            </a:r>
            <a:br>
              <a:rPr lang="es-ES" sz="4800" b="1" dirty="0" smtClean="0">
                <a:solidFill>
                  <a:srgbClr val="002060"/>
                </a:solidFill>
              </a:rPr>
            </a:br>
            <a:r>
              <a:rPr lang="es-ES" sz="4800" b="1" dirty="0" smtClean="0">
                <a:solidFill>
                  <a:srgbClr val="002060"/>
                </a:solidFill>
              </a:rPr>
              <a:t>soy pecador.</a:t>
            </a:r>
            <a:br>
              <a:rPr lang="es-ES" sz="4800" b="1" dirty="0" smtClean="0">
                <a:solidFill>
                  <a:srgbClr val="002060"/>
                </a:solidFill>
              </a:rPr>
            </a:br>
            <a:r>
              <a:rPr lang="es-ES" sz="4800" b="1" dirty="0" smtClean="0">
                <a:solidFill>
                  <a:srgbClr val="002060"/>
                </a:solidFill>
              </a:rPr>
              <a:t>Perdón, perdón Señor .</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26"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627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1. Si guardáis mis palabras </a:t>
            </a:r>
            <a:br>
              <a:rPr lang="es-ES" altLang="es-ES" sz="4800" dirty="0">
                <a:solidFill>
                  <a:srgbClr val="002060"/>
                </a:solidFill>
              </a:rPr>
            </a:br>
            <a:r>
              <a:rPr lang="es-ES" altLang="es-ES" sz="4800" dirty="0">
                <a:solidFill>
                  <a:srgbClr val="002060"/>
                </a:solidFill>
              </a:rPr>
              <a:t>y como hermanos os amáis, </a:t>
            </a:r>
            <a:br>
              <a:rPr lang="es-ES" altLang="es-ES" sz="4800" dirty="0">
                <a:solidFill>
                  <a:srgbClr val="002060"/>
                </a:solidFill>
              </a:rPr>
            </a:br>
            <a:r>
              <a:rPr lang="es-ES" altLang="es-ES" sz="4800" dirty="0">
                <a:solidFill>
                  <a:srgbClr val="002060"/>
                </a:solidFill>
              </a:rPr>
              <a:t>compartiréis con alegría </a:t>
            </a:r>
            <a:br>
              <a:rPr lang="es-ES" altLang="es-ES" sz="4800" dirty="0">
                <a:solidFill>
                  <a:srgbClr val="002060"/>
                </a:solidFill>
              </a:rPr>
            </a:br>
            <a:r>
              <a:rPr lang="es-ES" altLang="es-ES" sz="4800" dirty="0">
                <a:solidFill>
                  <a:srgbClr val="002060"/>
                </a:solidFill>
              </a:rPr>
              <a:t>el don de la fraternidad.</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4159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Si os ponéis en camino, </a:t>
            </a:r>
            <a:br>
              <a:rPr lang="es-ES" altLang="es-ES" sz="4800" dirty="0">
                <a:solidFill>
                  <a:srgbClr val="002060"/>
                </a:solidFill>
              </a:rPr>
            </a:br>
            <a:r>
              <a:rPr lang="es-ES" altLang="es-ES" sz="4800" dirty="0">
                <a:solidFill>
                  <a:srgbClr val="002060"/>
                </a:solidFill>
              </a:rPr>
              <a:t>sirviendo siempre a la verdad, </a:t>
            </a:r>
            <a:br>
              <a:rPr lang="es-ES" altLang="es-ES" sz="4800" dirty="0">
                <a:solidFill>
                  <a:srgbClr val="002060"/>
                </a:solidFill>
              </a:rPr>
            </a:br>
            <a:r>
              <a:rPr lang="es-ES" altLang="es-ES" sz="4800" dirty="0">
                <a:solidFill>
                  <a:srgbClr val="002060"/>
                </a:solidFill>
              </a:rPr>
              <a:t>fruto daréis en abundancia, </a:t>
            </a:r>
            <a:br>
              <a:rPr lang="es-ES" altLang="es-ES" sz="4800" dirty="0">
                <a:solidFill>
                  <a:srgbClr val="002060"/>
                </a:solidFill>
              </a:rPr>
            </a:br>
            <a:r>
              <a:rPr lang="es-ES" altLang="es-ES" sz="4800" dirty="0">
                <a:solidFill>
                  <a:srgbClr val="002060"/>
                </a:solidFill>
              </a:rPr>
              <a:t>mi amor se manifestará.</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81989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Como el Padre me amó. </a:t>
            </a:r>
            <a:br>
              <a:rPr lang="es-ES" altLang="es-ES" sz="4800" b="1" dirty="0">
                <a:solidFill>
                  <a:srgbClr val="002060"/>
                </a:solidFill>
              </a:rPr>
            </a:br>
            <a:r>
              <a:rPr lang="es-ES" altLang="es-ES" sz="4800" b="1" dirty="0">
                <a:solidFill>
                  <a:srgbClr val="002060"/>
                </a:solidFill>
              </a:rPr>
              <a:t>Yo os he amado, permaneced en mi amor. (2)</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469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2. No veréis amor tan grande  </a:t>
            </a:r>
            <a:br>
              <a:rPr lang="es-ES" altLang="es-ES" sz="4800" dirty="0">
                <a:solidFill>
                  <a:srgbClr val="002060"/>
                </a:solidFill>
              </a:rPr>
            </a:br>
            <a:r>
              <a:rPr lang="es-ES" altLang="es-ES" sz="4800" dirty="0">
                <a:solidFill>
                  <a:srgbClr val="002060"/>
                </a:solidFill>
              </a:rPr>
              <a:t>como aquel que os mostré, </a:t>
            </a:r>
            <a:br>
              <a:rPr lang="es-ES" altLang="es-ES" sz="4800" dirty="0">
                <a:solidFill>
                  <a:srgbClr val="002060"/>
                </a:solidFill>
              </a:rPr>
            </a:br>
            <a:r>
              <a:rPr lang="es-ES" altLang="es-ES" sz="4800" dirty="0">
                <a:solidFill>
                  <a:srgbClr val="002060"/>
                </a:solidFill>
              </a:rPr>
              <a:t>Yo doy la vida por vosotros, </a:t>
            </a:r>
            <a:br>
              <a:rPr lang="es-ES" altLang="es-ES" sz="4800" dirty="0">
                <a:solidFill>
                  <a:srgbClr val="002060"/>
                </a:solidFill>
              </a:rPr>
            </a:br>
            <a:r>
              <a:rPr lang="es-ES" altLang="es-ES" sz="4800" dirty="0">
                <a:solidFill>
                  <a:srgbClr val="002060"/>
                </a:solidFill>
              </a:rPr>
              <a:t>amaos como Yo os amé. </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2829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Si hacéis lo que os mando </a:t>
            </a:r>
            <a:br>
              <a:rPr lang="es-ES" altLang="es-ES" sz="4800" dirty="0">
                <a:solidFill>
                  <a:srgbClr val="002060"/>
                </a:solidFill>
              </a:rPr>
            </a:br>
            <a:r>
              <a:rPr lang="es-ES" altLang="es-ES" sz="4800" dirty="0">
                <a:solidFill>
                  <a:srgbClr val="002060"/>
                </a:solidFill>
              </a:rPr>
              <a:t>y os queréis de corazón </a:t>
            </a:r>
            <a:br>
              <a:rPr lang="es-ES" altLang="es-ES" sz="4800" dirty="0">
                <a:solidFill>
                  <a:srgbClr val="002060"/>
                </a:solidFill>
              </a:rPr>
            </a:br>
            <a:r>
              <a:rPr lang="es-ES" altLang="es-ES" sz="4800" dirty="0">
                <a:solidFill>
                  <a:srgbClr val="002060"/>
                </a:solidFill>
              </a:rPr>
              <a:t>compartiréis mi pleno gozo </a:t>
            </a:r>
            <a:br>
              <a:rPr lang="es-ES" altLang="es-ES" sz="4800" dirty="0">
                <a:solidFill>
                  <a:srgbClr val="002060"/>
                </a:solidFill>
              </a:rPr>
            </a:br>
            <a:r>
              <a:rPr lang="es-ES" altLang="es-ES" sz="4800" dirty="0">
                <a:solidFill>
                  <a:srgbClr val="002060"/>
                </a:solidFill>
              </a:rPr>
              <a:t>de amar como Él me amó.</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1921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Como el Padre me amó. </a:t>
            </a:r>
            <a:br>
              <a:rPr lang="es-ES" altLang="es-ES" sz="4800" b="1" dirty="0">
                <a:solidFill>
                  <a:srgbClr val="002060"/>
                </a:solidFill>
              </a:rPr>
            </a:br>
            <a:r>
              <a:rPr lang="es-ES" altLang="es-ES" sz="4800" b="1" dirty="0">
                <a:solidFill>
                  <a:srgbClr val="002060"/>
                </a:solidFill>
              </a:rPr>
              <a:t>Yo os he amado, permaneced en mi amor. (2)</a:t>
            </a:r>
          </a:p>
        </p:txBody>
      </p:sp>
      <p:sp>
        <p:nvSpPr>
          <p:cNvPr id="4" name="Marcador de texto 3"/>
          <p:cNvSpPr>
            <a:spLocks noGrp="1"/>
          </p:cNvSpPr>
          <p:nvPr>
            <p:ph type="body" sz="half" idx="2"/>
          </p:nvPr>
        </p:nvSpPr>
        <p:spPr/>
        <p:txBody>
          <a:bodyPr/>
          <a:lstStyle/>
          <a:p>
            <a:endParaRPr lang="es-ES"/>
          </a:p>
        </p:txBody>
      </p:sp>
      <p:pic>
        <p:nvPicPr>
          <p:cNvPr id="8" name="Picture 6" descr="http://fraternidadraboni.files.wordpress.com/2012/05/fano-alegria-inagotabl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5" y="0"/>
            <a:ext cx="489764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3964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Nada nos separará, nada nos separará,</a:t>
            </a:r>
            <a:br>
              <a:rPr lang="es-ES" altLang="es-ES" sz="4800" b="1" dirty="0">
                <a:solidFill>
                  <a:srgbClr val="002060"/>
                </a:solidFill>
              </a:rPr>
            </a:br>
            <a:r>
              <a:rPr lang="es-ES" altLang="es-ES" sz="4800" b="1" dirty="0">
                <a:solidFill>
                  <a:srgbClr val="002060"/>
                </a:solidFill>
              </a:rPr>
              <a:t>nada nos separará del amor de Dios (BIS)</a:t>
            </a:r>
          </a:p>
        </p:txBody>
      </p:sp>
      <p:sp>
        <p:nvSpPr>
          <p:cNvPr id="4" name="Marcador de texto 3"/>
          <p:cNvSpPr>
            <a:spLocks noGrp="1"/>
          </p:cNvSpPr>
          <p:nvPr>
            <p:ph type="body" sz="half" idx="2"/>
          </p:nvPr>
        </p:nvSpPr>
        <p:spPr/>
        <p:txBody>
          <a:bodyPr/>
          <a:lstStyle/>
          <a:p>
            <a:endParaRPr lang="es-ES"/>
          </a:p>
        </p:txBody>
      </p:sp>
      <p:pic>
        <p:nvPicPr>
          <p:cNvPr id="1026" name="Picture 2" descr="http://image.casadellibro.com/a/l/t0/26/9789504944126.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5762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9066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1531</Words>
  <Application>Microsoft Office PowerPoint</Application>
  <PresentationFormat>Panorámica</PresentationFormat>
  <Paragraphs>96</Paragraphs>
  <Slides>97</Slides>
  <Notes>2</Notes>
  <HiddenSlides>4</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97</vt:i4>
      </vt:variant>
    </vt:vector>
  </HeadingPairs>
  <TitlesOfParts>
    <vt:vector size="103" baseType="lpstr">
      <vt:lpstr>Arial</vt:lpstr>
      <vt:lpstr>Calibri</vt:lpstr>
      <vt:lpstr>Corbel</vt:lpstr>
      <vt:lpstr>Euphemia</vt:lpstr>
      <vt:lpstr>Wingdings</vt:lpstr>
      <vt:lpstr>Banded Design Blue 16x9</vt:lpstr>
      <vt:lpstr>VII DOMINGO DE TIEMPO ORDINARIO</vt:lpstr>
      <vt:lpstr>TOMADO DE LA MANO CON JESÚS YO VOY LE SIGO COMO OVEJA QUE ENCONTRÓ AL PASTOR.</vt:lpstr>
      <vt:lpstr>TOMADO DE LA MANO CON JESÚS YO VOY A DÓNDE ÉL VA.</vt:lpstr>
      <vt:lpstr>1.Si Jesús te dice amigo deja todo y ven conmigo  donde todo es más hermoso y más feliz</vt:lpstr>
      <vt:lpstr>TOMADO DE LA MANO CON JESÚS YO VOY LE SIGO COMO OVEJA QUE ENCONTRÓ AL PASTOR.</vt:lpstr>
      <vt:lpstr>TOMADO DE LA MANO CON JESÚS YO VOY A DÓNDE ÉL VA.</vt:lpstr>
      <vt:lpstr>Presentación de PowerPoint</vt:lpstr>
      <vt:lpstr>Presentación de PowerPoint</vt:lpstr>
      <vt:lpstr>Perdón, perdón Señor,  soy pecador. Perdón, perdón Señor .</vt:lpstr>
      <vt:lpstr>Por cuando odiamos sin razón,  por cuando te causamos dolor,  por cuando rompemos la amistad,  por todo, perdón Señor.</vt:lpstr>
      <vt:lpstr>Tú siempre tienes ese  “no ha pasado nada,  levántate y sigue por amor a Dios.” (2)</vt:lpstr>
      <vt:lpstr>Perdón, perdón Señor,  soy pecador. Perdón, perdón Señor .</vt:lpstr>
      <vt:lpstr>Gloria a Dios en el cielo  y en la tierra a los hombres paz, te alabamos, te bendecimos, te adoramos y glorificamos, te damos gracias por tu inmensa gloria. </vt:lpstr>
      <vt:lpstr>Tú que perdonas los pecados ten piedad, Tú que estás sentado a la derecha de Dios escúchanos. Sólo Tú eres santo,  sólo Tú, sólo Tú Señor,  con el Espíritu Santo,  en la gloria de Dios.</vt:lpstr>
      <vt:lpstr> Gloria a Dios en el cielo, y en la tierra paz a los hombres que ama el Señor. </vt:lpstr>
      <vt:lpstr>Por tu inmensa gloria te alabamos, te bendecimos, te adoramos, te glorificamos, te damos gracias, Señor Dios, Rey celestial, Dios Padre todopoderoso Señor, Hijo único, Jesucristo. </vt:lpstr>
      <vt:lpstr>Señor Dios, Cordero de Dios, Hijo del Padre; tú que quitas el pecado del mundo, ten piedad de nosotros; tú que quitas el pecado del mundo, atiende nuestra súplica;</vt:lpstr>
      <vt:lpstr>tú que estás sentado a la derecha del Padre, ten piedad de nosotros; porque sólo tú eres Santo, sólo tú Señor, sólo tú Altísimo, Jesucristo, con el Espíritu Santo en la gloria de Dios Padre.</vt:lpstr>
      <vt:lpstr>Presentación de PowerPoint</vt:lpstr>
      <vt:lpstr>PRIMERA LECTURA</vt:lpstr>
      <vt:lpstr>Presentación de PowerPoint</vt:lpstr>
      <vt:lpstr>Presentación de PowerPoint</vt:lpstr>
      <vt:lpstr>PALABRA DE DIOS TE ALABAMOS, SEÑOR</vt:lpstr>
      <vt:lpstr>EL SEÑOR ES COMPASIVO Y MISERICORDIOSO.</vt:lpstr>
      <vt:lpstr>Bendice, alma mía, al Señor, y todo mi ser a su santo nombre. Bendice, alma mía, al Señor, y no olvides sus beneficios.</vt:lpstr>
      <vt:lpstr>EL SEÑOR ES COMPASIVO Y MISERICORDIOSO.</vt:lpstr>
      <vt:lpstr>Él perdona todas tus culpas y cura todas tus enfermedades; él rescata tu vida de la fosa y te colma de gracia y de ternura.</vt:lpstr>
      <vt:lpstr>EL SEÑOR ES COMPASIVO Y MISERICORDIOSO.</vt:lpstr>
      <vt:lpstr>El Señor es compasivo y misericordioso, lento a la ira y rico en clemencia. No nos trata como merecen nuestros pecados ni nos paga según nuestras culpas.</vt:lpstr>
      <vt:lpstr>EL SEÑOR ES COMPASIVO Y MISERICORDIOSO.</vt:lpstr>
      <vt:lpstr>Como dista el oriente del ocaso, así aleja de nosotros nuestros delitos. Como un padre siente ternura por sus hijos, siente el Señor ternura por los que lo temen.</vt:lpstr>
      <vt:lpstr>EL SEÑOR ES COMPASIVO Y MISERICORDIOSO.</vt:lpstr>
      <vt:lpstr>SEGUNDA LECTURA</vt:lpstr>
      <vt:lpstr>Presentación de PowerPoint</vt:lpstr>
      <vt:lpstr>Presentación de PowerPoint</vt:lpstr>
      <vt:lpstr>Presentación de PowerPoint</vt:lpstr>
      <vt:lpstr>Presentación de PowerPoint</vt:lpstr>
      <vt:lpstr>PALABRA DE DIOS TE ALABAMOS, SEÑOR</vt:lpstr>
      <vt:lpstr>Aleluya, aleluya, alelu-u-ya. Canta aleluya, no dejes de bailar y mueve siempre tus pies. Siente su fuego en movimiento Grita, canta: ALELUYA Aleluya, aleluya, alelu-u-ya.</vt:lpstr>
      <vt:lpstr>El Señor esté con vosotros. Y con tu espíritu. Lectura del santo Evangelio según san Mateo.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Que te diera yo Señor porque me dieras, un limpio corazón como de niño, alegre y transparente como el agua, sencillo y luminosos como un cirio. </vt:lpstr>
      <vt:lpstr>Que yo tuviera un corazón de pobre, de pobre de verdad sin ambiciones, abierto sin remedio a la ternura, rico sólo en amor  e ilusiones.</vt:lpstr>
      <vt:lpstr>AMEN QUISIERA YO QUE ME DIJERAS,  EL CORAZÓN DE NIÑO QUE ME DIERAS.</vt:lpstr>
      <vt:lpstr>Y TANTO EL MISMO AMOR LO TRANSFORMARA, QUE AL ASOMARSE A ÉL A TI TE VIERA (BIS)</vt:lpstr>
      <vt:lpstr>Disponible, cercano y sonriente, como una florecilla campesina, que se deja pisar y no devuelve, sino aromas de amor a quién la pisa.</vt:lpstr>
      <vt:lpstr>Un corazón Señor que adivinara, un corazón presente en cada cosa, que en el día y la noche te cantara, igual que por mi estrella y por mi rosa. </vt:lpstr>
      <vt:lpstr>AMEN QUISIERA YO QUE ME DIJERAS,  EL CORAZÓN DE NIÑO QUE ME DIERAS.</vt:lpstr>
      <vt:lpstr>Y TANTO EL MISMO AMOR LO TRANSFORMARA, QUE AL ASOMARSE A ÉL A TI TE VIERA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 santo, es el Señor (bis).Dios del Universo (BIS) HOSANNA, (HOSANNA), HOSANNA, (HOSANNA), EN LO ALTO DEL CIELO (Bis)</vt:lpstr>
      <vt:lpstr>Bendito el que viene en  el nombre del Señor (bis). En el nombre del Señor (BIS)</vt:lpstr>
      <vt:lpstr>HOSANNA, (HOSANNA),  HOSANNA, (HOSANNA),  EN LO ALTO DEL CIELO (Bis)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QUÉ SUERTE ES TENER UN CORAZON SIN PUERTAS. QUÉ SUERTE ES TENER LAS MANOS SIEMPRE ABIERTAS. (BIS)</vt:lpstr>
      <vt:lpstr>Manos abiertas, para luchar en el camino, manos abiertas, para acoger las de un amigo</vt:lpstr>
      <vt:lpstr>QUÉ SUERTE ES TENER UN CORAZON SIN PUERTAS. QUÉ SUERTE ES TENER LAS MANOS SIEMPRE ABIERTAS. (BIS)</vt:lpstr>
      <vt:lpstr>Manos abiertas, para buscar un mundo nuevo. Manos abiertas, para poder lograr un sueño.</vt:lpstr>
      <vt:lpstr>QUÉ SUERTE ES TENER UN CORAZON SIN PUERTAS. QUÉ SUERTE ES TENER LAS MANOS SIEMPRE ABIERTAS. (BIS)</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Como el Padre me amó.  Yo os he amado, permaneced en mi amor. (2)</vt:lpstr>
      <vt:lpstr>1. Si guardáis mis palabras  y como hermanos os amáis,  compartiréis con alegría  el don de la fraternidad.</vt:lpstr>
      <vt:lpstr>Si os ponéis en camino,  sirviendo siempre a la verdad,  fruto daréis en abundancia,  mi amor se manifestará.</vt:lpstr>
      <vt:lpstr>Como el Padre me amó.  Yo os he amado, permaneced en mi amor. (2)</vt:lpstr>
      <vt:lpstr>2. No veréis amor tan grande   como aquel que os mostré,  Yo doy la vida por vosotros,  amaos como Yo os amé. </vt:lpstr>
      <vt:lpstr>Si hacéis lo que os mando  y os queréis de corazón  compartiréis mi pleno gozo  de amar como Él me amó.</vt:lpstr>
      <vt:lpstr>Como el Padre me amó.  Yo os he amado, permaneced en mi amor. (2)</vt:lpstr>
      <vt:lpstr>Presentación de PowerPoint</vt:lpstr>
      <vt:lpstr>Nada nos separará, nada nos separará, nada nos separará del amor de Dios (BIS)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2017-02-18T17:24:10Z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