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Default Extension="mp4" ContentType="video/mp4"/>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2"/>
  </p:sldMasterIdLst>
  <p:notesMasterIdLst>
    <p:notesMasterId r:id="rId116"/>
  </p:notesMasterIdLst>
  <p:handoutMasterIdLst>
    <p:handoutMasterId r:id="rId117"/>
  </p:handoutMasterIdLst>
  <p:sldIdLst>
    <p:sldId id="265" r:id="rId3"/>
    <p:sldId id="949" r:id="rId4"/>
    <p:sldId id="289" r:id="rId5"/>
    <p:sldId id="913" r:id="rId6"/>
    <p:sldId id="959" r:id="rId7"/>
    <p:sldId id="951" r:id="rId8"/>
    <p:sldId id="952" r:id="rId9"/>
    <p:sldId id="953" r:id="rId10"/>
    <p:sldId id="954" r:id="rId11"/>
    <p:sldId id="955" r:id="rId12"/>
    <p:sldId id="956" r:id="rId13"/>
    <p:sldId id="957" r:id="rId14"/>
    <p:sldId id="958" r:id="rId15"/>
    <p:sldId id="451" r:id="rId16"/>
    <p:sldId id="981" r:id="rId17"/>
    <p:sldId id="982" r:id="rId18"/>
    <p:sldId id="983" r:id="rId19"/>
    <p:sldId id="984" r:id="rId20"/>
    <p:sldId id="300" r:id="rId21"/>
    <p:sldId id="315" r:id="rId22"/>
    <p:sldId id="316" r:id="rId23"/>
    <p:sldId id="317" r:id="rId24"/>
    <p:sldId id="918" r:id="rId25"/>
    <p:sldId id="919" r:id="rId26"/>
    <p:sldId id="960" r:id="rId27"/>
    <p:sldId id="985" r:id="rId28"/>
    <p:sldId id="986" r:id="rId29"/>
    <p:sldId id="987" r:id="rId30"/>
    <p:sldId id="988" r:id="rId31"/>
    <p:sldId id="319" r:id="rId32"/>
    <p:sldId id="548" r:id="rId33"/>
    <p:sldId id="549" r:id="rId34"/>
    <p:sldId id="989" r:id="rId35"/>
    <p:sldId id="990" r:id="rId36"/>
    <p:sldId id="991" r:id="rId37"/>
    <p:sldId id="992" r:id="rId38"/>
    <p:sldId id="993" r:id="rId39"/>
    <p:sldId id="994" r:id="rId40"/>
    <p:sldId id="995" r:id="rId41"/>
    <p:sldId id="329" r:id="rId42"/>
    <p:sldId id="330" r:id="rId43"/>
    <p:sldId id="331" r:id="rId44"/>
    <p:sldId id="332" r:id="rId45"/>
    <p:sldId id="594" r:id="rId46"/>
    <p:sldId id="996" r:id="rId47"/>
    <p:sldId id="333" r:id="rId48"/>
    <p:sldId id="965" r:id="rId49"/>
    <p:sldId id="335" r:id="rId50"/>
    <p:sldId id="337" r:id="rId51"/>
    <p:sldId id="338" r:id="rId52"/>
    <p:sldId id="727" r:id="rId53"/>
    <p:sldId id="763" r:id="rId54"/>
    <p:sldId id="835" r:id="rId55"/>
    <p:sldId id="847" r:id="rId56"/>
    <p:sldId id="997" r:id="rId57"/>
    <p:sldId id="998" r:id="rId58"/>
    <p:sldId id="999" r:id="rId59"/>
    <p:sldId id="370" r:id="rId60"/>
    <p:sldId id="371" r:id="rId61"/>
    <p:sldId id="372" r:id="rId62"/>
    <p:sldId id="373" r:id="rId63"/>
    <p:sldId id="374" r:id="rId64"/>
    <p:sldId id="375" r:id="rId65"/>
    <p:sldId id="376" r:id="rId66"/>
    <p:sldId id="377" r:id="rId67"/>
    <p:sldId id="378" r:id="rId68"/>
    <p:sldId id="1000" r:id="rId69"/>
    <p:sldId id="1001" r:id="rId70"/>
    <p:sldId id="1002" r:id="rId71"/>
    <p:sldId id="1003" r:id="rId72"/>
    <p:sldId id="1004" r:id="rId73"/>
    <p:sldId id="1005" r:id="rId74"/>
    <p:sldId id="382" r:id="rId75"/>
    <p:sldId id="380" r:id="rId76"/>
    <p:sldId id="381" r:id="rId77"/>
    <p:sldId id="383" r:id="rId78"/>
    <p:sldId id="1006" r:id="rId79"/>
    <p:sldId id="1007" r:id="rId80"/>
    <p:sldId id="1008" r:id="rId81"/>
    <p:sldId id="385" r:id="rId82"/>
    <p:sldId id="386" r:id="rId83"/>
    <p:sldId id="387" r:id="rId84"/>
    <p:sldId id="388" r:id="rId85"/>
    <p:sldId id="389" r:id="rId86"/>
    <p:sldId id="851" r:id="rId87"/>
    <p:sldId id="852" r:id="rId88"/>
    <p:sldId id="853" r:id="rId89"/>
    <p:sldId id="854" r:id="rId90"/>
    <p:sldId id="391" r:id="rId91"/>
    <p:sldId id="1009" r:id="rId92"/>
    <p:sldId id="1010" r:id="rId93"/>
    <p:sldId id="393" r:id="rId94"/>
    <p:sldId id="394" r:id="rId95"/>
    <p:sldId id="395" r:id="rId96"/>
    <p:sldId id="1011" r:id="rId97"/>
    <p:sldId id="1012" r:id="rId98"/>
    <p:sldId id="1013" r:id="rId99"/>
    <p:sldId id="1014" r:id="rId100"/>
    <p:sldId id="1015" r:id="rId101"/>
    <p:sldId id="1016" r:id="rId102"/>
    <p:sldId id="1017" r:id="rId103"/>
    <p:sldId id="1018" r:id="rId104"/>
    <p:sldId id="1019" r:id="rId105"/>
    <p:sldId id="1020" r:id="rId106"/>
    <p:sldId id="1021" r:id="rId107"/>
    <p:sldId id="1022" r:id="rId108"/>
    <p:sldId id="1023" r:id="rId109"/>
    <p:sldId id="397" r:id="rId110"/>
    <p:sldId id="1024" r:id="rId111"/>
    <p:sldId id="1025" r:id="rId112"/>
    <p:sldId id="1026" r:id="rId113"/>
    <p:sldId id="1027" r:id="rId114"/>
    <p:sldId id="1028" r:id="rId1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0" userDrawn="1">
          <p15:clr>
            <a:srgbClr val="A4A3A4"/>
          </p15:clr>
        </p15:guide>
        <p15:guide id="2" pos="6816" userDrawn="1">
          <p15:clr>
            <a:srgbClr val="A4A3A4"/>
          </p15:clr>
        </p15:guide>
        <p15:guide id="3" pos="816" userDrawn="1">
          <p15:clr>
            <a:srgbClr val="A4A3A4"/>
          </p15:clr>
        </p15:guide>
        <p15:guide id="4" orient="horz" pos="216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5" name="Autor" initials="A" lastIdx="2"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5F5F5"/>
    <a:srgbClr val="263050"/>
    <a:srgbClr val="F08F1E"/>
    <a:srgbClr val="1E253D"/>
    <a:srgbClr val="1E253E"/>
    <a:srgbClr val="232C49"/>
    <a:srgbClr val="242D4B"/>
    <a:srgbClr val="1D243C"/>
    <a:srgbClr val="21294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B301B821-A1FF-4177-AEE7-76D212191A0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96" autoAdjust="0"/>
    <p:restoredTop sz="79619" autoAdjust="0"/>
  </p:normalViewPr>
  <p:slideViewPr>
    <p:cSldViewPr>
      <p:cViewPr varScale="1">
        <p:scale>
          <a:sx n="41" d="100"/>
          <a:sy n="41" d="100"/>
        </p:scale>
        <p:origin x="90" y="696"/>
      </p:cViewPr>
      <p:guideLst>
        <p:guide pos="3840"/>
        <p:guide pos="6816"/>
        <p:guide pos="816"/>
        <p:guide orient="horz" pos="2160"/>
      </p:guideLst>
    </p:cSldViewPr>
  </p:slideViewPr>
  <p:notesTextViewPr>
    <p:cViewPr>
      <p:scale>
        <a:sx n="3" d="2"/>
        <a:sy n="3" d="2"/>
      </p:scale>
      <p:origin x="0" y="0"/>
    </p:cViewPr>
  </p:notesTextViewPr>
  <p:notesViewPr>
    <p:cSldViewPr>
      <p:cViewPr varScale="1">
        <p:scale>
          <a:sx n="95" d="100"/>
          <a:sy n="95" d="100"/>
        </p:scale>
        <p:origin x="3576" y="84"/>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117" Type="http://schemas.openxmlformats.org/officeDocument/2006/relationships/handoutMaster" Target="handoutMasters/handoutMaster1.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slide" Target="slides/slide110.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slide" Target="slides/slide88.xml"/><Relationship Id="rId95" Type="http://schemas.openxmlformats.org/officeDocument/2006/relationships/slide" Target="slides/slide9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13" Type="http://schemas.openxmlformats.org/officeDocument/2006/relationships/slide" Target="slides/slide111.xml"/><Relationship Id="rId118" Type="http://schemas.openxmlformats.org/officeDocument/2006/relationships/commentAuthors" Target="commentAuthor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theme" Target="theme/theme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slide" Target="slides/slide101.xml"/><Relationship Id="rId108" Type="http://schemas.openxmlformats.org/officeDocument/2006/relationships/slide" Target="slides/slide106.xml"/><Relationship Id="rId116" Type="http://schemas.openxmlformats.org/officeDocument/2006/relationships/notesMaster" Target="notesMasters/notesMaster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11" Type="http://schemas.openxmlformats.org/officeDocument/2006/relationships/slide" Target="slides/slide109.xml"/><Relationship Id="rId1" Type="http://schemas.openxmlformats.org/officeDocument/2006/relationships/customXml" Target="../customXml/item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slide" Target="slides/slide104.xml"/><Relationship Id="rId114" Type="http://schemas.openxmlformats.org/officeDocument/2006/relationships/slide" Target="slides/slide112.xml"/><Relationship Id="rId119" Type="http://schemas.openxmlformats.org/officeDocument/2006/relationships/presProps" Target="presProp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viewProps" Target="viewProps.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1.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0EA5F0D-C1DC-412F-A146-DDB3A74B588F}" type="datetimeFigureOut">
              <a:rPr lang="en-US"/>
              <a:t>12/3/2016</a:t>
            </a:fld>
            <a:endParaRPr/>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BAE14B8-3CC9-472D-9BC5-A84D80684DE2}" type="slidenum">
              <a:rPr/>
              <a:t>‹Nº›</a:t>
            </a:fld>
            <a:endParaRPr/>
          </a:p>
        </p:txBody>
      </p:sp>
    </p:spTree>
    <p:extLst>
      <p:ext uri="{BB962C8B-B14F-4D97-AF65-F5344CB8AC3E}">
        <p14:creationId xmlns:p14="http://schemas.microsoft.com/office/powerpoint/2010/main" val="25778275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CDE508-72C8-4AB5-AA9C-1584D31690E0}" type="datetimeFigureOut">
              <a:rPr lang="en-US"/>
              <a:t>12/3/2016</a:t>
            </a:fld>
            <a:endParaRP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685800" y="4400550"/>
            <a:ext cx="5486400" cy="3086100"/>
          </a:xfrm>
          <a:prstGeom prst="rect">
            <a:avLst/>
          </a:prstGeom>
        </p:spPr>
        <p:txBody>
          <a:bodyPr vert="horz" lIns="91440" tIns="45720" rIns="91440" bIns="45720" rtlCol="0"/>
          <a:lstStyle/>
          <a:p>
            <a:pPr lvl="0"/>
            <a:r>
              <a:rPr dirty="0"/>
              <a:t>Click to edit Master text styles</a:t>
            </a:r>
          </a:p>
          <a:p>
            <a:pPr lvl="1"/>
            <a:r>
              <a:rPr dirty="0"/>
              <a:t>Second level</a:t>
            </a:r>
          </a:p>
          <a:p>
            <a:pPr lvl="2"/>
            <a:r>
              <a:rPr dirty="0"/>
              <a:t>Third level</a:t>
            </a:r>
          </a:p>
          <a:p>
            <a:pPr lvl="3"/>
            <a:r>
              <a:rPr dirty="0"/>
              <a:t>Fourth level</a:t>
            </a:r>
          </a:p>
          <a:p>
            <a:pPr lvl="4"/>
            <a:r>
              <a:rPr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FB667E1-E601-4AAF-B95C-B25720D70A60}" type="slidenum">
              <a:rPr/>
              <a:t>‹Nº›</a:t>
            </a:fld>
            <a:endParaRPr/>
          </a:p>
        </p:txBody>
      </p:sp>
    </p:spTree>
    <p:extLst>
      <p:ext uri="{BB962C8B-B14F-4D97-AF65-F5344CB8AC3E}">
        <p14:creationId xmlns:p14="http://schemas.microsoft.com/office/powerpoint/2010/main" val="7111367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l" defTabSz="914400">
              <a:buNone/>
            </a:pPr>
            <a:r>
              <a:rPr lang="en-US" sz="1200" b="0" i="0">
                <a:solidFill>
                  <a:srgbClr val="363D3D"/>
                </a:solidFill>
                <a:latin typeface="Corbel"/>
                <a:ea typeface="+mn-ea"/>
                <a:cs typeface="+mn-cs"/>
              </a:rPr>
              <a:t>Quizás necesite más de una diapositiva</a:t>
            </a:r>
          </a:p>
        </p:txBody>
      </p:sp>
      <p:sp>
        <p:nvSpPr>
          <p:cNvPr id="4" name="Slide Number Placeholder 3"/>
          <p:cNvSpPr>
            <a:spLocks noGrp="1"/>
          </p:cNvSpPr>
          <p:nvPr>
            <p:ph type="sldNum" sz="quarter" idx="10"/>
          </p:nvPr>
        </p:nvSpPr>
        <p:spPr/>
        <p:txBody>
          <a:bodyPr/>
          <a:lstStyle/>
          <a:p>
            <a:pPr algn="r" defTabSz="914400">
              <a:buNone/>
            </a:pPr>
            <a:fld id="{7FB667E1-E601-4AAF-B95C-B25720D70A60}" type="slidenum">
              <a:rPr lang="en-US" sz="1200" b="0" i="0">
                <a:latin typeface="Corbel"/>
                <a:ea typeface="+mn-ea"/>
                <a:cs typeface="+mn-cs"/>
              </a:rPr>
              <a:t>3</a:t>
            </a:fld>
            <a:endParaRPr lang="en-US" sz="1200" b="0" i="0">
              <a:latin typeface="Corbel"/>
              <a:ea typeface="+mn-ea"/>
              <a:cs typeface="+mn-cs"/>
            </a:endParaRPr>
          </a:p>
        </p:txBody>
      </p:sp>
    </p:spTree>
    <p:extLst>
      <p:ext uri="{BB962C8B-B14F-4D97-AF65-F5344CB8AC3E}">
        <p14:creationId xmlns:p14="http://schemas.microsoft.com/office/powerpoint/2010/main" val="42658260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l" defTabSz="914400">
              <a:buNone/>
            </a:pPr>
            <a:r>
              <a:rPr lang="en-US" sz="1200" b="0" i="0">
                <a:solidFill>
                  <a:srgbClr val="363D3D"/>
                </a:solidFill>
                <a:latin typeface="Corbel"/>
                <a:ea typeface="+mn-ea"/>
                <a:cs typeface="+mn-cs"/>
              </a:rPr>
              <a:t>Quizás necesite más de una diapositiva</a:t>
            </a:r>
          </a:p>
        </p:txBody>
      </p:sp>
      <p:sp>
        <p:nvSpPr>
          <p:cNvPr id="4" name="Slide Number Placeholder 3"/>
          <p:cNvSpPr>
            <a:spLocks noGrp="1"/>
          </p:cNvSpPr>
          <p:nvPr>
            <p:ph type="sldNum" sz="quarter" idx="10"/>
          </p:nvPr>
        </p:nvSpPr>
        <p:spPr/>
        <p:txBody>
          <a:bodyPr/>
          <a:lstStyle/>
          <a:p>
            <a:pPr algn="r" defTabSz="914400">
              <a:buNone/>
            </a:pPr>
            <a:fld id="{7FB667E1-E601-4AAF-B95C-B25720D70A60}" type="slidenum">
              <a:rPr lang="en-US" sz="1200" b="0" i="0">
                <a:latin typeface="Corbel"/>
                <a:ea typeface="+mn-ea"/>
                <a:cs typeface="+mn-cs"/>
              </a:rPr>
              <a:t>4</a:t>
            </a:fld>
            <a:endParaRPr lang="en-US" sz="1200" b="0" i="0">
              <a:latin typeface="Corbel"/>
              <a:ea typeface="+mn-ea"/>
              <a:cs typeface="+mn-cs"/>
            </a:endParaRPr>
          </a:p>
        </p:txBody>
      </p:sp>
    </p:spTree>
    <p:extLst>
      <p:ext uri="{BB962C8B-B14F-4D97-AF65-F5344CB8AC3E}">
        <p14:creationId xmlns:p14="http://schemas.microsoft.com/office/powerpoint/2010/main" val="3569563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smtClean="0"/>
              <a:t>Fin de la</a:t>
            </a:r>
            <a:r>
              <a:rPr lang="es-ES" baseline="0" dirty="0" smtClean="0"/>
              <a:t> </a:t>
            </a:r>
            <a:r>
              <a:rPr lang="es-ES" baseline="0" dirty="0" err="1" smtClean="0"/>
              <a:t>presentacion</a:t>
            </a:r>
            <a:endParaRPr lang="es-ES" dirty="0"/>
          </a:p>
        </p:txBody>
      </p:sp>
      <p:sp>
        <p:nvSpPr>
          <p:cNvPr id="4" name="Marcador de número de diapositiva 3"/>
          <p:cNvSpPr>
            <a:spLocks noGrp="1"/>
          </p:cNvSpPr>
          <p:nvPr>
            <p:ph type="sldNum" sz="quarter" idx="10"/>
          </p:nvPr>
        </p:nvSpPr>
        <p:spPr/>
        <p:txBody>
          <a:bodyPr/>
          <a:lstStyle/>
          <a:p>
            <a:fld id="{7FB667E1-E601-4AAF-B95C-B25720D70A60}" type="slidenum">
              <a:rPr lang="es-ES" smtClean="0"/>
              <a:t>94</a:t>
            </a:fld>
            <a:endParaRPr lang="es-ES"/>
          </a:p>
        </p:txBody>
      </p:sp>
    </p:spTree>
    <p:extLst>
      <p:ext uri="{BB962C8B-B14F-4D97-AF65-F5344CB8AC3E}">
        <p14:creationId xmlns:p14="http://schemas.microsoft.com/office/powerpoint/2010/main" val="303431282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51" y="0"/>
            <a:ext cx="12188699" cy="4799300"/>
          </a:xfrm>
          <a:prstGeom prst="rect">
            <a:avLst/>
          </a:prstGeom>
        </p:spPr>
      </p:pic>
      <p:sp>
        <p:nvSpPr>
          <p:cNvPr id="4" name="Rectangle 3"/>
          <p:cNvSpPr/>
          <p:nvPr/>
        </p:nvSpPr>
        <p:spPr bwMode="ltGray">
          <a:xfrm>
            <a:off x="-2" y="4754880"/>
            <a:ext cx="12192002" cy="2103120"/>
          </a:xfrm>
          <a:prstGeom prst="rect">
            <a:avLst/>
          </a:prstGeom>
          <a:gradFill flip="none" rotWithShape="1">
            <a:gsLst>
              <a:gs pos="100000">
                <a:schemeClr val="tx2">
                  <a:lumMod val="75000"/>
                </a:schemeClr>
              </a:gs>
              <a:gs pos="0">
                <a:schemeClr val="tx2"/>
              </a:gs>
            </a:gsLst>
            <a:path path="circle">
              <a:fillToRect l="50000" t="50000" r="50000" b="50000"/>
            </a:path>
            <a:tileRect/>
          </a:gra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a:ln>
                <a:noFill/>
              </a:ln>
              <a:solidFill>
                <a:prstClr val="white"/>
              </a:solidFill>
              <a:effectLst/>
              <a:uLnTx/>
              <a:uFillTx/>
              <a:latin typeface="Euphemia"/>
              <a:ea typeface="+mn-ea"/>
              <a:cs typeface="+mn-cs"/>
            </a:endParaRPr>
          </a:p>
        </p:txBody>
      </p:sp>
      <p:sp>
        <p:nvSpPr>
          <p:cNvPr id="6" name="Rectangle 5"/>
          <p:cNvSpPr/>
          <p:nvPr/>
        </p:nvSpPr>
        <p:spPr bwMode="white">
          <a:xfrm>
            <a:off x="-127" y="4724400"/>
            <a:ext cx="12188826" cy="762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 name="Title 1"/>
          <p:cNvSpPr>
            <a:spLocks noGrp="1"/>
          </p:cNvSpPr>
          <p:nvPr>
            <p:ph type="ctrTitle"/>
          </p:nvPr>
        </p:nvSpPr>
        <p:spPr>
          <a:xfrm>
            <a:off x="1523999" y="4800600"/>
            <a:ext cx="9144002" cy="1143000"/>
          </a:xfrm>
        </p:spPr>
        <p:txBody>
          <a:bodyPr anchor="b">
            <a:normAutofit/>
          </a:bodyPr>
          <a:lstStyle>
            <a:lvl1pPr algn="ctr">
              <a:defRPr sz="4800">
                <a:solidFill>
                  <a:schemeClr val="bg1"/>
                </a:solidFill>
              </a:defRPr>
            </a:lvl1pPr>
          </a:lstStyle>
          <a:p>
            <a:r>
              <a:rPr lang="es-ES" smtClean="0"/>
              <a:t>Haga clic para modificar el estilo de título del patrón</a:t>
            </a:r>
            <a:endParaRPr/>
          </a:p>
        </p:txBody>
      </p:sp>
      <p:sp>
        <p:nvSpPr>
          <p:cNvPr id="3" name="Subtitle 2"/>
          <p:cNvSpPr>
            <a:spLocks noGrp="1"/>
          </p:cNvSpPr>
          <p:nvPr>
            <p:ph type="subTitle" idx="1"/>
          </p:nvPr>
        </p:nvSpPr>
        <p:spPr>
          <a:xfrm>
            <a:off x="1522413" y="5943600"/>
            <a:ext cx="9144002" cy="762000"/>
          </a:xfrm>
        </p:spPr>
        <p:txBody>
          <a:bodyPr>
            <a:normAutofit/>
          </a:bodyPr>
          <a:lstStyle>
            <a:lvl1pPr marL="0" indent="0" algn="ctr">
              <a:spcBef>
                <a:spcPts val="0"/>
              </a:spcBef>
              <a:buNone/>
              <a:defRPr sz="2000" cap="none" baseline="0">
                <a:solidFill>
                  <a:schemeClr val="bg1"/>
                </a:solidFill>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s-ES" smtClean="0"/>
              <a:t>Haga clic para modificar el estilo de subtítulo del patrón</a:t>
            </a:r>
            <a:endParaRPr/>
          </a:p>
        </p:txBody>
      </p:sp>
    </p:spTree>
    <p:extLst>
      <p:ext uri="{BB962C8B-B14F-4D97-AF65-F5344CB8AC3E}">
        <p14:creationId xmlns:p14="http://schemas.microsoft.com/office/powerpoint/2010/main" val="3382882087"/>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objTx" preserve="1">
  <p:cSld name="Alternate Content with Caption">
    <p:spTree>
      <p:nvGrpSpPr>
        <p:cNvPr id="1" name=""/>
        <p:cNvGrpSpPr/>
        <p:nvPr/>
      </p:nvGrpSpPr>
      <p:grpSpPr>
        <a:xfrm>
          <a:off x="0" y="0"/>
          <a:ext cx="0" cy="0"/>
          <a:chOff x="0" y="0"/>
          <a:chExt cx="0" cy="0"/>
        </a:xfrm>
      </p:grpSpPr>
      <p:sp>
        <p:nvSpPr>
          <p:cNvPr id="8" name="Rectangle 7"/>
          <p:cNvSpPr/>
          <p:nvPr/>
        </p:nvSpPr>
        <p:spPr bwMode="ltGray">
          <a:xfrm>
            <a:off x="0" y="0"/>
            <a:ext cx="4873752" cy="6858000"/>
          </a:xfrm>
          <a:prstGeom prst="rect">
            <a:avLst/>
          </a:prstGeom>
          <a:gradFill flip="none" rotWithShape="1">
            <a:gsLst>
              <a:gs pos="100000">
                <a:schemeClr val="tx2">
                  <a:lumMod val="75000"/>
                </a:schemeClr>
              </a:gs>
              <a:gs pos="0">
                <a:schemeClr val="tx2"/>
              </a:gs>
            </a:gsLst>
            <a:path path="circle">
              <a:fillToRect l="50000" t="50000" r="50000" b="50000"/>
            </a:path>
            <a:tileRect/>
          </a:gra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a:ln>
                <a:noFill/>
              </a:ln>
              <a:solidFill>
                <a:prstClr val="white"/>
              </a:solidFill>
              <a:effectLst/>
              <a:uLnTx/>
              <a:uFillTx/>
              <a:latin typeface="Euphemia"/>
              <a:ea typeface="+mn-ea"/>
              <a:cs typeface="+mn-cs"/>
            </a:endParaRPr>
          </a:p>
        </p:txBody>
      </p:sp>
      <p:sp>
        <p:nvSpPr>
          <p:cNvPr id="2" name="Title 1"/>
          <p:cNvSpPr>
            <a:spLocks noGrp="1"/>
          </p:cNvSpPr>
          <p:nvPr>
            <p:ph type="title"/>
          </p:nvPr>
        </p:nvSpPr>
        <p:spPr>
          <a:xfrm>
            <a:off x="760412" y="2362200"/>
            <a:ext cx="3200400" cy="1990725"/>
          </a:xfrm>
        </p:spPr>
        <p:txBody>
          <a:bodyPr anchor="b">
            <a:normAutofit/>
          </a:bodyPr>
          <a:lstStyle>
            <a:lvl1pPr>
              <a:defRPr sz="3400" b="0">
                <a:solidFill>
                  <a:schemeClr val="bg1"/>
                </a:solidFill>
              </a:defRPr>
            </a:lvl1pPr>
          </a:lstStyle>
          <a:p>
            <a:r>
              <a:rPr lang="es-ES" smtClean="0"/>
              <a:t>Haga clic para modificar el estilo de título del patrón</a:t>
            </a:r>
            <a:endParaRPr/>
          </a:p>
        </p:txBody>
      </p:sp>
      <p:sp>
        <p:nvSpPr>
          <p:cNvPr id="3" name="Content Placeholder 2"/>
          <p:cNvSpPr>
            <a:spLocks noGrp="1"/>
          </p:cNvSpPr>
          <p:nvPr>
            <p:ph idx="1"/>
          </p:nvPr>
        </p:nvSpPr>
        <p:spPr>
          <a:xfrm>
            <a:off x="5362892" y="685800"/>
            <a:ext cx="6370320" cy="548640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4" name="Text Placeholder 3"/>
          <p:cNvSpPr>
            <a:spLocks noGrp="1"/>
          </p:cNvSpPr>
          <p:nvPr>
            <p:ph type="body" sz="half" idx="2"/>
          </p:nvPr>
        </p:nvSpPr>
        <p:spPr>
          <a:xfrm>
            <a:off x="760412" y="4367308"/>
            <a:ext cx="3200400" cy="1622012"/>
          </a:xfrm>
        </p:spPr>
        <p:txBody>
          <a:bodyPr>
            <a:normAutofit/>
          </a:bodyPr>
          <a:lstStyle>
            <a:lvl1pPr marL="0" indent="0">
              <a:spcBef>
                <a:spcPts val="1200"/>
              </a:spcBef>
              <a:buNone/>
              <a:defRPr sz="16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lvl1pPr>
              <a:defRPr>
                <a:solidFill>
                  <a:schemeClr val="tx2"/>
                </a:solidFill>
              </a:defRPr>
            </a:lvl1pPr>
          </a:lstStyle>
          <a:p>
            <a:fld id="{9E583DDF-CA54-461A-A486-592D2374C532}" type="datetimeFigureOut">
              <a:rPr lang="en-US"/>
              <a:pPr/>
              <a:t>12/3/2016</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CA8D9AD5-F248-4919-864A-CFD76CC027D6}" type="slidenum">
              <a:rPr/>
              <a:pPr/>
              <a:t>‹Nº›</a:t>
            </a:fld>
            <a:endParaRPr/>
          </a:p>
        </p:txBody>
      </p:sp>
    </p:spTree>
    <p:extLst>
      <p:ext uri="{BB962C8B-B14F-4D97-AF65-F5344CB8AC3E}">
        <p14:creationId xmlns:p14="http://schemas.microsoft.com/office/powerpoint/2010/main" val="37693078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8" name="Rectangle 7"/>
          <p:cNvSpPr/>
          <p:nvPr/>
        </p:nvSpPr>
        <p:spPr bwMode="ltGray">
          <a:xfrm>
            <a:off x="7315200" y="0"/>
            <a:ext cx="4873752" cy="6858000"/>
          </a:xfrm>
          <a:prstGeom prst="rect">
            <a:avLst/>
          </a:prstGeom>
          <a:gradFill flip="none" rotWithShape="1">
            <a:gsLst>
              <a:gs pos="100000">
                <a:schemeClr val="tx2">
                  <a:lumMod val="75000"/>
                </a:schemeClr>
              </a:gs>
              <a:gs pos="0">
                <a:schemeClr val="tx2"/>
              </a:gs>
            </a:gsLst>
            <a:path path="circle">
              <a:fillToRect l="50000" t="50000" r="50000" b="50000"/>
            </a:path>
            <a:tileRect/>
          </a:gra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a:ln>
                <a:noFill/>
              </a:ln>
              <a:solidFill>
                <a:prstClr val="white"/>
              </a:solidFill>
              <a:effectLst/>
              <a:uLnTx/>
              <a:uFillTx/>
              <a:latin typeface="Euphemia"/>
              <a:ea typeface="+mn-ea"/>
              <a:cs typeface="+mn-cs"/>
            </a:endParaRPr>
          </a:p>
        </p:txBody>
      </p:sp>
      <p:sp>
        <p:nvSpPr>
          <p:cNvPr id="2" name="Title 1"/>
          <p:cNvSpPr>
            <a:spLocks noGrp="1"/>
          </p:cNvSpPr>
          <p:nvPr>
            <p:ph type="title"/>
          </p:nvPr>
        </p:nvSpPr>
        <p:spPr>
          <a:xfrm>
            <a:off x="7923214" y="2362200"/>
            <a:ext cx="3200400" cy="1993392"/>
          </a:xfrm>
        </p:spPr>
        <p:txBody>
          <a:bodyPr anchor="b">
            <a:normAutofit/>
          </a:bodyPr>
          <a:lstStyle>
            <a:lvl1pPr>
              <a:defRPr sz="3400" b="0">
                <a:solidFill>
                  <a:schemeClr val="bg1"/>
                </a:solidFill>
              </a:defRPr>
            </a:lvl1pPr>
          </a:lstStyle>
          <a:p>
            <a:r>
              <a:rPr lang="es-ES" smtClean="0"/>
              <a:t>Haga clic para modificar el estilo de título del patrón</a:t>
            </a:r>
            <a:endParaRPr/>
          </a:p>
        </p:txBody>
      </p:sp>
      <p:sp>
        <p:nvSpPr>
          <p:cNvPr id="3" name="Picture Placeholder 2"/>
          <p:cNvSpPr>
            <a:spLocks noGrp="1"/>
          </p:cNvSpPr>
          <p:nvPr>
            <p:ph type="pic" idx="1"/>
          </p:nvPr>
        </p:nvSpPr>
        <p:spPr>
          <a:xfrm>
            <a:off x="0" y="0"/>
            <a:ext cx="7315200" cy="6858000"/>
          </a:xfrm>
          <a:solidFill>
            <a:schemeClr val="bg2">
              <a:lumMod val="90000"/>
            </a:schemeClr>
          </a:solidFill>
        </p:spPr>
        <p:txBody>
          <a:bodyPr/>
          <a:lstStyle>
            <a:lvl1pPr marL="0" indent="0" algn="ctr">
              <a:buNone/>
              <a:defRPr sz="3200">
                <a:solidFill>
                  <a:schemeClr val="tx2"/>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smtClean="0"/>
              <a:t>Haga clic en el icono para agregar una imagen</a:t>
            </a:r>
            <a:endParaRPr/>
          </a:p>
        </p:txBody>
      </p:sp>
      <p:sp>
        <p:nvSpPr>
          <p:cNvPr id="4" name="Text Placeholder 3"/>
          <p:cNvSpPr>
            <a:spLocks noGrp="1"/>
          </p:cNvSpPr>
          <p:nvPr>
            <p:ph type="body" sz="half" idx="2"/>
          </p:nvPr>
        </p:nvSpPr>
        <p:spPr>
          <a:xfrm>
            <a:off x="7923214" y="4355592"/>
            <a:ext cx="3200400" cy="1644614"/>
          </a:xfrm>
        </p:spPr>
        <p:txBody>
          <a:bodyPr>
            <a:normAutofit/>
          </a:bodyPr>
          <a:lstStyle>
            <a:lvl1pPr marL="0" indent="0">
              <a:spcBef>
                <a:spcPts val="1200"/>
              </a:spcBef>
              <a:buNone/>
              <a:defRPr sz="16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9E583DDF-CA54-461A-A486-592D2374C532}" type="datetimeFigureOut">
              <a:rPr lang="en-US"/>
              <a:t>12/3/2016</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137173462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a:p>
        </p:txBody>
      </p:sp>
      <p:sp>
        <p:nvSpPr>
          <p:cNvPr id="3" name="Vertical Text Placeholder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4" name="Date Placeholder 3"/>
          <p:cNvSpPr>
            <a:spLocks noGrp="1"/>
          </p:cNvSpPr>
          <p:nvPr>
            <p:ph type="dt" sz="half" idx="10"/>
          </p:nvPr>
        </p:nvSpPr>
        <p:spPr/>
        <p:txBody>
          <a:bodyPr/>
          <a:lstStyle/>
          <a:p>
            <a:fld id="{9E583DDF-CA54-461A-A486-592D2374C532}" type="datetimeFigureOut">
              <a:rPr lang="en-US"/>
              <a:t>12/3/2016</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333857220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274638"/>
            <a:ext cx="2628900" cy="5897562"/>
          </a:xfrm>
        </p:spPr>
        <p:txBody>
          <a:bodyPr vert="eaVert"/>
          <a:lstStyle/>
          <a:p>
            <a:r>
              <a:rPr lang="es-ES" smtClean="0"/>
              <a:t>Haga clic para modificar el estilo de título del patrón</a:t>
            </a:r>
            <a:endParaRPr/>
          </a:p>
        </p:txBody>
      </p:sp>
      <p:sp>
        <p:nvSpPr>
          <p:cNvPr id="3" name="Vertical Text Placeholder 2"/>
          <p:cNvSpPr>
            <a:spLocks noGrp="1"/>
          </p:cNvSpPr>
          <p:nvPr>
            <p:ph type="body" orient="vert" idx="1"/>
          </p:nvPr>
        </p:nvSpPr>
        <p:spPr>
          <a:xfrm>
            <a:off x="838200" y="274638"/>
            <a:ext cx="7734300" cy="5897562"/>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4" name="Date Placeholder 3"/>
          <p:cNvSpPr>
            <a:spLocks noGrp="1"/>
          </p:cNvSpPr>
          <p:nvPr>
            <p:ph type="dt" sz="half" idx="10"/>
          </p:nvPr>
        </p:nvSpPr>
        <p:spPr/>
        <p:txBody>
          <a:bodyPr/>
          <a:lstStyle/>
          <a:p>
            <a:fld id="{9E583DDF-CA54-461A-A486-592D2374C532}" type="datetimeFigureOut">
              <a:rPr lang="en-US"/>
              <a:t>12/3/2016</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275155822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a:p>
        </p:txBody>
      </p:sp>
      <p:sp>
        <p:nvSpPr>
          <p:cNvPr id="3" name="Content Placeholder 2"/>
          <p:cNvSpPr>
            <a:spLocks noGrp="1"/>
          </p:cNvSpPr>
          <p:nvPr>
            <p:ph idx="1"/>
          </p:nvPr>
        </p:nvSpPr>
        <p:spPr/>
        <p:txBody>
          <a:bodyPr/>
          <a:lstStyle>
            <a:lvl6pPr>
              <a:defRPr/>
            </a:lvl6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4" name="Date Placeholder 3"/>
          <p:cNvSpPr>
            <a:spLocks noGrp="1"/>
          </p:cNvSpPr>
          <p:nvPr>
            <p:ph type="dt" sz="half" idx="10"/>
          </p:nvPr>
        </p:nvSpPr>
        <p:spPr/>
        <p:txBody>
          <a:bodyPr/>
          <a:lstStyle/>
          <a:p>
            <a:fld id="{9E583DDF-CA54-461A-A486-592D2374C532}" type="datetimeFigureOut">
              <a:rPr lang="en-US"/>
              <a:t>12/3/2016</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4159342245"/>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bg>
      <p:bgRef idx="1002">
        <a:schemeClr val="bg2"/>
      </p:bgRef>
    </p:bg>
    <p:spTree>
      <p:nvGrpSpPr>
        <p:cNvPr id="1" name=""/>
        <p:cNvGrpSpPr/>
        <p:nvPr/>
      </p:nvGrpSpPr>
      <p:grpSpPr>
        <a:xfrm>
          <a:off x="0" y="0"/>
          <a:ext cx="0" cy="0"/>
          <a:chOff x="0" y="0"/>
          <a:chExt cx="0" cy="0"/>
        </a:xfrm>
      </p:grpSpPr>
      <p:sp>
        <p:nvSpPr>
          <p:cNvPr id="7" name="Rectangle 6"/>
          <p:cNvSpPr/>
          <p:nvPr/>
        </p:nvSpPr>
        <p:spPr bwMode="ltGray">
          <a:xfrm>
            <a:off x="0" y="0"/>
            <a:ext cx="12188826" cy="457200"/>
          </a:xfrm>
          <a:prstGeom prst="rect">
            <a:avLst/>
          </a:prstGeom>
          <a:gradFill flip="none" rotWithShape="1">
            <a:gsLst>
              <a:gs pos="100000">
                <a:schemeClr val="tx2">
                  <a:lumMod val="75000"/>
                </a:schemeClr>
              </a:gs>
              <a:gs pos="0">
                <a:schemeClr val="tx2"/>
              </a:gs>
            </a:gsLst>
            <a:path path="circle">
              <a:fillToRect l="50000" t="50000" r="50000" b="50000"/>
            </a:path>
            <a:tileRect/>
          </a:gradFill>
          <a:ln w="952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b="0" i="0" u="none" strike="noStrike" kern="0" cap="none" spc="0" normalizeH="0" baseline="0">
              <a:ln>
                <a:noFill/>
              </a:ln>
              <a:solidFill>
                <a:prstClr val="white"/>
              </a:solidFill>
              <a:effectLst/>
              <a:uLnTx/>
              <a:uFillTx/>
              <a:latin typeface="Euphemia"/>
            </a:endParaRPr>
          </a:p>
        </p:txBody>
      </p:sp>
      <p:sp>
        <p:nvSpPr>
          <p:cNvPr id="8" name="Rectangle 7"/>
          <p:cNvSpPr/>
          <p:nvPr/>
        </p:nvSpPr>
        <p:spPr bwMode="white">
          <a:xfrm>
            <a:off x="-1" y="411480"/>
            <a:ext cx="12188826" cy="4572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1524000" y="1143000"/>
            <a:ext cx="9144000" cy="2667000"/>
          </a:xfrm>
        </p:spPr>
        <p:txBody>
          <a:bodyPr anchor="b">
            <a:normAutofit/>
          </a:bodyPr>
          <a:lstStyle>
            <a:lvl1pPr algn="ctr">
              <a:defRPr sz="5200" b="0"/>
            </a:lvl1pPr>
          </a:lstStyle>
          <a:p>
            <a:r>
              <a:rPr lang="es-ES" smtClean="0"/>
              <a:t>Haga clic para modificar el estilo de título del patrón</a:t>
            </a:r>
            <a:endParaRPr/>
          </a:p>
        </p:txBody>
      </p:sp>
      <p:sp>
        <p:nvSpPr>
          <p:cNvPr id="3" name="Text Placeholder 2"/>
          <p:cNvSpPr>
            <a:spLocks noGrp="1"/>
          </p:cNvSpPr>
          <p:nvPr>
            <p:ph type="body" idx="1"/>
          </p:nvPr>
        </p:nvSpPr>
        <p:spPr>
          <a:xfrm>
            <a:off x="1524000" y="3810000"/>
            <a:ext cx="9144000" cy="1143000"/>
          </a:xfrm>
        </p:spPr>
        <p:txBody>
          <a:bodyPr anchor="t">
            <a:normAutofit/>
          </a:bodyPr>
          <a:lstStyle>
            <a:lvl1pPr marL="0" indent="0" algn="ctr">
              <a:spcBef>
                <a:spcPts val="0"/>
              </a:spcBef>
              <a:buNone/>
              <a:defRPr sz="2400" cap="none" baseline="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9E583DDF-CA54-461A-A486-592D2374C532}" type="datetimeFigureOut">
              <a:rPr lang="en-US"/>
              <a:t>12/3/2016</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271584378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Encabezado alternativo de sección">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524000" y="1143000"/>
            <a:ext cx="9144000" cy="2667000"/>
          </a:xfrm>
        </p:spPr>
        <p:txBody>
          <a:bodyPr anchor="b">
            <a:normAutofit/>
          </a:bodyPr>
          <a:lstStyle>
            <a:lvl1pPr algn="ctr">
              <a:defRPr sz="5200" b="0">
                <a:solidFill>
                  <a:schemeClr val="tx1"/>
                </a:solidFill>
              </a:defRPr>
            </a:lvl1pPr>
          </a:lstStyle>
          <a:p>
            <a:r>
              <a:rPr lang="es-ES" smtClean="0"/>
              <a:t>Haga clic para modificar el estilo de título del patrón</a:t>
            </a:r>
            <a:endParaRPr/>
          </a:p>
        </p:txBody>
      </p:sp>
      <p:sp>
        <p:nvSpPr>
          <p:cNvPr id="3" name="Text Placeholder 2"/>
          <p:cNvSpPr>
            <a:spLocks noGrp="1"/>
          </p:cNvSpPr>
          <p:nvPr>
            <p:ph type="body" idx="1"/>
          </p:nvPr>
        </p:nvSpPr>
        <p:spPr>
          <a:xfrm>
            <a:off x="1522413" y="3810000"/>
            <a:ext cx="9144000" cy="1143000"/>
          </a:xfrm>
        </p:spPr>
        <p:txBody>
          <a:bodyPr anchor="t">
            <a:normAutofit/>
          </a:bodyPr>
          <a:lstStyle>
            <a:lvl1pPr marL="0" indent="0" algn="ctr">
              <a:spcBef>
                <a:spcPts val="0"/>
              </a:spcBef>
              <a:buNone/>
              <a:defRPr sz="2400" cap="none" baseline="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lvl1pPr>
              <a:defRPr>
                <a:solidFill>
                  <a:schemeClr val="tx2"/>
                </a:solidFill>
              </a:defRPr>
            </a:lvl1pPr>
          </a:lstStyle>
          <a:p>
            <a:fld id="{9E583DDF-CA54-461A-A486-592D2374C532}" type="datetimeFigureOut">
              <a:rPr lang="en-US"/>
              <a:pPr/>
              <a:t>12/3/2016</a:t>
            </a:fld>
            <a:endParaRPr/>
          </a:p>
        </p:txBody>
      </p:sp>
      <p:sp>
        <p:nvSpPr>
          <p:cNvPr id="5" name="Footer Placeholder 4"/>
          <p:cNvSpPr>
            <a:spLocks noGrp="1"/>
          </p:cNvSpPr>
          <p:nvPr>
            <p:ph type="ftr" sz="quarter" idx="11"/>
          </p:nvPr>
        </p:nvSpPr>
        <p:spPr/>
        <p:txBody>
          <a:bodyPr/>
          <a:lstStyle>
            <a:lvl1pPr>
              <a:defRPr>
                <a:solidFill>
                  <a:schemeClr val="tx2"/>
                </a:solidFill>
              </a:defRPr>
            </a:lvl1pPr>
          </a:lstStyle>
          <a:p>
            <a:endParaRPr/>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CA8D9AD5-F248-4919-864A-CFD76CC027D6}" type="slidenum">
              <a:rPr/>
              <a:pPr/>
              <a:t>‹Nº›</a:t>
            </a:fld>
            <a:endParaRPr/>
          </a:p>
        </p:txBody>
      </p:sp>
    </p:spTree>
    <p:extLst>
      <p:ext uri="{BB962C8B-B14F-4D97-AF65-F5344CB8AC3E}">
        <p14:creationId xmlns:p14="http://schemas.microsoft.com/office/powerpoint/2010/main" val="280432806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a:p>
        </p:txBody>
      </p:sp>
      <p:sp>
        <p:nvSpPr>
          <p:cNvPr id="3" name="Content Placeholder 2"/>
          <p:cNvSpPr>
            <a:spLocks noGrp="1"/>
          </p:cNvSpPr>
          <p:nvPr>
            <p:ph sz="half" idx="1"/>
          </p:nvPr>
        </p:nvSpPr>
        <p:spPr>
          <a:xfrm>
            <a:off x="1341120" y="1901952"/>
            <a:ext cx="4572000" cy="4123944"/>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4" name="Content Placeholder 3"/>
          <p:cNvSpPr>
            <a:spLocks noGrp="1"/>
          </p:cNvSpPr>
          <p:nvPr>
            <p:ph sz="half" idx="2"/>
          </p:nvPr>
        </p:nvSpPr>
        <p:spPr>
          <a:xfrm>
            <a:off x="6278880" y="1901952"/>
            <a:ext cx="4572000" cy="4123944"/>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5" name="Date Placeholder 4"/>
          <p:cNvSpPr>
            <a:spLocks noGrp="1"/>
          </p:cNvSpPr>
          <p:nvPr>
            <p:ph type="dt" sz="half" idx="10"/>
          </p:nvPr>
        </p:nvSpPr>
        <p:spPr/>
        <p:txBody>
          <a:bodyPr/>
          <a:lstStyle/>
          <a:p>
            <a:fld id="{9DD7D43D-6574-4C7B-808D-C6C12215A4D4}" type="datetimeFigureOut">
              <a:rPr lang="en-US"/>
              <a:t>12/3/2016</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A0ECE5F2-81AA-4605-B028-6FBA391056AF}" type="slidenum">
              <a:rPr/>
              <a:t>‹Nº›</a:t>
            </a:fld>
            <a:endParaRPr/>
          </a:p>
        </p:txBody>
      </p:sp>
    </p:spTree>
    <p:extLst>
      <p:ext uri="{BB962C8B-B14F-4D97-AF65-F5344CB8AC3E}">
        <p14:creationId xmlns:p14="http://schemas.microsoft.com/office/powerpoint/2010/main" val="311707841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1341120" y="466344"/>
            <a:ext cx="9509760" cy="1234440"/>
          </a:xfrm>
        </p:spPr>
        <p:txBody>
          <a:bodyPr/>
          <a:lstStyle/>
          <a:p>
            <a:r>
              <a:rPr lang="es-ES" smtClean="0"/>
              <a:t>Haga clic para modificar el estilo de título del patrón</a:t>
            </a:r>
            <a:endParaRPr/>
          </a:p>
        </p:txBody>
      </p:sp>
      <p:sp>
        <p:nvSpPr>
          <p:cNvPr id="3" name="Text Placeholder 2"/>
          <p:cNvSpPr>
            <a:spLocks noGrp="1"/>
          </p:cNvSpPr>
          <p:nvPr>
            <p:ph type="body" idx="1"/>
          </p:nvPr>
        </p:nvSpPr>
        <p:spPr>
          <a:xfrm>
            <a:off x="1341120" y="1837464"/>
            <a:ext cx="4572000" cy="766588"/>
          </a:xfrm>
        </p:spPr>
        <p:txBody>
          <a:bodyPr anchor="ctr">
            <a:normAutofit/>
          </a:bodyPr>
          <a:lstStyle>
            <a:lvl1pPr marL="0" indent="0">
              <a:spcBef>
                <a:spcPts val="0"/>
              </a:spcBef>
              <a:buNone/>
              <a:defRPr sz="2200" b="0" cap="none"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Content Placeholder 3"/>
          <p:cNvSpPr>
            <a:spLocks noGrp="1"/>
          </p:cNvSpPr>
          <p:nvPr>
            <p:ph sz="half" idx="2"/>
          </p:nvPr>
        </p:nvSpPr>
        <p:spPr>
          <a:xfrm>
            <a:off x="1341120" y="2740732"/>
            <a:ext cx="4572000" cy="3288847"/>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5" name="Text Placeholder 4"/>
          <p:cNvSpPr>
            <a:spLocks noGrp="1"/>
          </p:cNvSpPr>
          <p:nvPr>
            <p:ph type="body" sz="quarter" idx="3"/>
          </p:nvPr>
        </p:nvSpPr>
        <p:spPr>
          <a:xfrm>
            <a:off x="6278880" y="1837464"/>
            <a:ext cx="4572000" cy="766588"/>
          </a:xfrm>
        </p:spPr>
        <p:txBody>
          <a:bodyPr anchor="ctr">
            <a:normAutofit/>
          </a:bodyPr>
          <a:lstStyle>
            <a:lvl1pPr marL="0" indent="0">
              <a:spcBef>
                <a:spcPts val="0"/>
              </a:spcBef>
              <a:buNone/>
              <a:defRPr sz="2200" b="0" cap="none"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Content Placeholder 5"/>
          <p:cNvSpPr>
            <a:spLocks noGrp="1"/>
          </p:cNvSpPr>
          <p:nvPr>
            <p:ph sz="quarter" idx="4"/>
          </p:nvPr>
        </p:nvSpPr>
        <p:spPr>
          <a:xfrm>
            <a:off x="6278880" y="2740732"/>
            <a:ext cx="4572000" cy="3288847"/>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7" name="Date Placeholder 6"/>
          <p:cNvSpPr>
            <a:spLocks noGrp="1"/>
          </p:cNvSpPr>
          <p:nvPr>
            <p:ph type="dt" sz="half" idx="10"/>
          </p:nvPr>
        </p:nvSpPr>
        <p:spPr/>
        <p:txBody>
          <a:bodyPr/>
          <a:lstStyle/>
          <a:p>
            <a:fld id="{9E583DDF-CA54-461A-A486-592D2374C532}" type="datetimeFigureOut">
              <a:rPr lang="en-US"/>
              <a:t>12/3/2016</a:t>
            </a:fld>
            <a:endParaRPr/>
          </a:p>
        </p:txBody>
      </p:sp>
      <p:sp>
        <p:nvSpPr>
          <p:cNvPr id="8" name="Footer Placeholder 7"/>
          <p:cNvSpPr>
            <a:spLocks noGrp="1"/>
          </p:cNvSpPr>
          <p:nvPr>
            <p:ph type="ftr" sz="quarter" idx="11"/>
          </p:nvPr>
        </p:nvSpPr>
        <p:spPr/>
        <p:txBody>
          <a:bodyPr/>
          <a:lstStyle/>
          <a:p>
            <a:endParaRPr/>
          </a:p>
        </p:txBody>
      </p:sp>
      <p:sp>
        <p:nvSpPr>
          <p:cNvPr id="9" name="Slide Number Placeholder 8"/>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4057080828"/>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a:p>
        </p:txBody>
      </p:sp>
      <p:sp>
        <p:nvSpPr>
          <p:cNvPr id="3" name="Date Placeholder 2"/>
          <p:cNvSpPr>
            <a:spLocks noGrp="1"/>
          </p:cNvSpPr>
          <p:nvPr>
            <p:ph type="dt" sz="half" idx="10"/>
          </p:nvPr>
        </p:nvSpPr>
        <p:spPr/>
        <p:txBody>
          <a:bodyPr/>
          <a:lstStyle/>
          <a:p>
            <a:fld id="{9E583DDF-CA54-461A-A486-592D2374C532}" type="datetimeFigureOut">
              <a:rPr lang="en-US"/>
              <a:t>12/3/2016</a:t>
            </a:fld>
            <a:endParaRPr/>
          </a:p>
        </p:txBody>
      </p:sp>
      <p:sp>
        <p:nvSpPr>
          <p:cNvPr id="4" name="Footer Placeholder 3"/>
          <p:cNvSpPr>
            <a:spLocks noGrp="1"/>
          </p:cNvSpPr>
          <p:nvPr>
            <p:ph type="ftr" sz="quarter" idx="11"/>
          </p:nvPr>
        </p:nvSpPr>
        <p:spPr/>
        <p:txBody>
          <a:bodyPr/>
          <a:lstStyle/>
          <a:p>
            <a:endParaRPr/>
          </a:p>
        </p:txBody>
      </p:sp>
      <p:sp>
        <p:nvSpPr>
          <p:cNvPr id="5" name="Slide Number Placeholder 4"/>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84201103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tx2"/>
                </a:solidFill>
              </a:defRPr>
            </a:lvl1pPr>
          </a:lstStyle>
          <a:p>
            <a:fld id="{9E583DDF-CA54-461A-A486-592D2374C532}" type="datetimeFigureOut">
              <a:rPr lang="en-US"/>
              <a:pPr/>
              <a:t>12/3/2016</a:t>
            </a:fld>
            <a:endParaRPr/>
          </a:p>
        </p:txBody>
      </p:sp>
      <p:sp>
        <p:nvSpPr>
          <p:cNvPr id="3" name="Footer Placeholder 2"/>
          <p:cNvSpPr>
            <a:spLocks noGrp="1"/>
          </p:cNvSpPr>
          <p:nvPr>
            <p:ph type="ftr" sz="quarter" idx="11"/>
          </p:nvPr>
        </p:nvSpPr>
        <p:spPr/>
        <p:txBody>
          <a:bodyPr/>
          <a:lstStyle>
            <a:lvl1pPr>
              <a:defRPr>
                <a:solidFill>
                  <a:schemeClr val="tx2"/>
                </a:solidFill>
              </a:defRPr>
            </a:lvl1pPr>
          </a:lstStyle>
          <a:p>
            <a:endParaRPr/>
          </a:p>
        </p:txBody>
      </p:sp>
      <p:sp>
        <p:nvSpPr>
          <p:cNvPr id="4" name="Slide Number Placeholder 3"/>
          <p:cNvSpPr>
            <a:spLocks noGrp="1"/>
          </p:cNvSpPr>
          <p:nvPr>
            <p:ph type="sldNum" sz="quarter" idx="12"/>
          </p:nvPr>
        </p:nvSpPr>
        <p:spPr/>
        <p:txBody>
          <a:bodyPr/>
          <a:lstStyle>
            <a:lvl1pPr>
              <a:defRPr>
                <a:solidFill>
                  <a:schemeClr val="tx2"/>
                </a:solidFill>
              </a:defRPr>
            </a:lvl1pPr>
          </a:lstStyle>
          <a:p>
            <a:fld id="{CA8D9AD5-F248-4919-864A-CFD76CC027D6}" type="slidenum">
              <a:rPr/>
              <a:pPr/>
              <a:t>‹Nº›</a:t>
            </a:fld>
            <a:endParaRPr/>
          </a:p>
        </p:txBody>
      </p:sp>
    </p:spTree>
    <p:extLst>
      <p:ext uri="{BB962C8B-B14F-4D97-AF65-F5344CB8AC3E}">
        <p14:creationId xmlns:p14="http://schemas.microsoft.com/office/powerpoint/2010/main" val="255900396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760412" y="2362200"/>
            <a:ext cx="3200400" cy="1990725"/>
          </a:xfrm>
        </p:spPr>
        <p:txBody>
          <a:bodyPr anchor="b">
            <a:normAutofit/>
          </a:bodyPr>
          <a:lstStyle>
            <a:lvl1pPr>
              <a:defRPr sz="3400" b="0"/>
            </a:lvl1pPr>
          </a:lstStyle>
          <a:p>
            <a:r>
              <a:rPr lang="es-ES" smtClean="0"/>
              <a:t>Haga clic para modificar el estilo de título del patrón</a:t>
            </a:r>
            <a:endParaRPr/>
          </a:p>
        </p:txBody>
      </p:sp>
      <p:sp>
        <p:nvSpPr>
          <p:cNvPr id="3" name="Content Placeholder 2"/>
          <p:cNvSpPr>
            <a:spLocks noGrp="1"/>
          </p:cNvSpPr>
          <p:nvPr>
            <p:ph idx="1"/>
          </p:nvPr>
        </p:nvSpPr>
        <p:spPr>
          <a:xfrm>
            <a:off x="4494212" y="685800"/>
            <a:ext cx="7239001" cy="548640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4" name="Text Placeholder 3"/>
          <p:cNvSpPr>
            <a:spLocks noGrp="1"/>
          </p:cNvSpPr>
          <p:nvPr>
            <p:ph type="body" sz="half" idx="2"/>
          </p:nvPr>
        </p:nvSpPr>
        <p:spPr>
          <a:xfrm>
            <a:off x="760412" y="4367308"/>
            <a:ext cx="3200400" cy="1622012"/>
          </a:xfrm>
        </p:spPr>
        <p:txBody>
          <a:bodyPr>
            <a:normAutofit/>
          </a:bodyPr>
          <a:lstStyle>
            <a:lvl1pPr marL="0" indent="0">
              <a:spcBef>
                <a:spcPts val="12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9E583DDF-CA54-461A-A486-592D2374C532}" type="datetimeFigureOut">
              <a:rPr lang="en-US"/>
              <a:t>12/3/2016</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1435946658"/>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bwMode="ltGray">
          <a:xfrm>
            <a:off x="1587" y="6583680"/>
            <a:ext cx="12188826" cy="274320"/>
          </a:xfrm>
          <a:prstGeom prst="rect">
            <a:avLst/>
          </a:prstGeom>
          <a:gradFill flip="none" rotWithShape="1">
            <a:gsLst>
              <a:gs pos="100000">
                <a:schemeClr val="tx2">
                  <a:lumMod val="75000"/>
                </a:schemeClr>
              </a:gs>
              <a:gs pos="0">
                <a:schemeClr val="tx2"/>
              </a:gs>
            </a:gsLst>
            <a:path path="circle">
              <a:fillToRect l="50000" t="50000" r="50000" b="50000"/>
            </a:path>
            <a:tileRect/>
          </a:gradFill>
          <a:ln w="952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b="0" i="0" u="none" strike="noStrike" kern="0" cap="none" spc="0" normalizeH="0" baseline="0">
              <a:ln>
                <a:noFill/>
              </a:ln>
              <a:solidFill>
                <a:prstClr val="white"/>
              </a:solidFill>
              <a:effectLst/>
              <a:uLnTx/>
              <a:uFillTx/>
              <a:latin typeface="Euphemia"/>
            </a:endParaRPr>
          </a:p>
        </p:txBody>
      </p:sp>
      <p:sp>
        <p:nvSpPr>
          <p:cNvPr id="8" name="Rectangle 7"/>
          <p:cNvSpPr/>
          <p:nvPr/>
        </p:nvSpPr>
        <p:spPr bwMode="white">
          <a:xfrm>
            <a:off x="1587" y="6583680"/>
            <a:ext cx="12188826" cy="4572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 name="Title Placeholder 1"/>
          <p:cNvSpPr>
            <a:spLocks noGrp="1"/>
          </p:cNvSpPr>
          <p:nvPr>
            <p:ph type="title"/>
          </p:nvPr>
        </p:nvSpPr>
        <p:spPr>
          <a:xfrm>
            <a:off x="1341120" y="467360"/>
            <a:ext cx="9509760" cy="1233424"/>
          </a:xfrm>
          <a:prstGeom prst="rect">
            <a:avLst/>
          </a:prstGeom>
        </p:spPr>
        <p:txBody>
          <a:bodyPr vert="horz" lIns="91440" tIns="45720" rIns="91440" bIns="45720" rtlCol="0" anchor="b">
            <a:normAutofit/>
          </a:bodyPr>
          <a:lstStyle/>
          <a:p>
            <a:r>
              <a:rPr lang="es-ES" smtClean="0"/>
              <a:t>Haga clic para modificar el estilo de título del patrón</a:t>
            </a:r>
            <a:endParaRPr/>
          </a:p>
        </p:txBody>
      </p:sp>
      <p:sp>
        <p:nvSpPr>
          <p:cNvPr id="3" name="Text Placeholder 2"/>
          <p:cNvSpPr>
            <a:spLocks noGrp="1"/>
          </p:cNvSpPr>
          <p:nvPr>
            <p:ph type="body" idx="1"/>
          </p:nvPr>
        </p:nvSpPr>
        <p:spPr>
          <a:xfrm>
            <a:off x="1341120" y="1901952"/>
            <a:ext cx="9509760" cy="4127627"/>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4" name="Date Placeholder 3"/>
          <p:cNvSpPr>
            <a:spLocks noGrp="1"/>
          </p:cNvSpPr>
          <p:nvPr>
            <p:ph type="dt" sz="half" idx="2"/>
          </p:nvPr>
        </p:nvSpPr>
        <p:spPr>
          <a:xfrm>
            <a:off x="8875776" y="6601968"/>
            <a:ext cx="960120" cy="237744"/>
          </a:xfrm>
          <a:prstGeom prst="rect">
            <a:avLst/>
          </a:prstGeom>
        </p:spPr>
        <p:txBody>
          <a:bodyPr vert="horz" lIns="91440" tIns="45720" rIns="91440" bIns="45720" rtlCol="0" anchor="ctr"/>
          <a:lstStyle>
            <a:lvl1pPr algn="r">
              <a:defRPr sz="800">
                <a:solidFill>
                  <a:schemeClr val="bg2"/>
                </a:solidFill>
              </a:defRPr>
            </a:lvl1pPr>
          </a:lstStyle>
          <a:p>
            <a:fld id="{9E583DDF-CA54-461A-A486-592D2374C532}" type="datetimeFigureOut">
              <a:rPr lang="en-US"/>
              <a:pPr/>
              <a:t>12/3/2016</a:t>
            </a:fld>
            <a:endParaRPr/>
          </a:p>
        </p:txBody>
      </p:sp>
      <p:sp>
        <p:nvSpPr>
          <p:cNvPr id="5" name="Footer Placeholder 4"/>
          <p:cNvSpPr>
            <a:spLocks noGrp="1"/>
          </p:cNvSpPr>
          <p:nvPr>
            <p:ph type="ftr" sz="quarter" idx="3"/>
          </p:nvPr>
        </p:nvSpPr>
        <p:spPr>
          <a:xfrm>
            <a:off x="1341120" y="6601968"/>
            <a:ext cx="7159752" cy="237744"/>
          </a:xfrm>
          <a:prstGeom prst="rect">
            <a:avLst/>
          </a:prstGeom>
        </p:spPr>
        <p:txBody>
          <a:bodyPr vert="horz" lIns="91440" tIns="45720" rIns="91440" bIns="45720" rtlCol="0" anchor="ctr"/>
          <a:lstStyle>
            <a:lvl1pPr algn="l">
              <a:defRPr sz="800" cap="all" baseline="0">
                <a:solidFill>
                  <a:schemeClr val="bg2"/>
                </a:solidFill>
              </a:defRPr>
            </a:lvl1pPr>
          </a:lstStyle>
          <a:p>
            <a:endParaRPr/>
          </a:p>
        </p:txBody>
      </p:sp>
      <p:sp>
        <p:nvSpPr>
          <p:cNvPr id="6" name="Slide Number Placeholder 5"/>
          <p:cNvSpPr>
            <a:spLocks noGrp="1"/>
          </p:cNvSpPr>
          <p:nvPr>
            <p:ph type="sldNum" sz="quarter" idx="4"/>
          </p:nvPr>
        </p:nvSpPr>
        <p:spPr>
          <a:xfrm>
            <a:off x="10210800" y="6601968"/>
            <a:ext cx="640080" cy="237744"/>
          </a:xfrm>
          <a:prstGeom prst="rect">
            <a:avLst/>
          </a:prstGeom>
        </p:spPr>
        <p:txBody>
          <a:bodyPr vert="horz" lIns="91440" tIns="45720" rIns="91440" bIns="45720" rtlCol="0" anchor="ctr"/>
          <a:lstStyle>
            <a:lvl1pPr algn="r">
              <a:defRPr sz="800">
                <a:solidFill>
                  <a:schemeClr val="bg2"/>
                </a:solidFill>
              </a:defRPr>
            </a:lvl1pPr>
          </a:lstStyle>
          <a:p>
            <a:fld id="{CA8D9AD5-F248-4919-864A-CFD76CC027D6}" type="slidenum">
              <a:rPr/>
              <a:pPr/>
              <a:t>‹Nº›</a:t>
            </a:fld>
            <a:endParaRPr/>
          </a:p>
        </p:txBody>
      </p:sp>
    </p:spTree>
    <p:extLst>
      <p:ext uri="{BB962C8B-B14F-4D97-AF65-F5344CB8AC3E}">
        <p14:creationId xmlns:p14="http://schemas.microsoft.com/office/powerpoint/2010/main" val="25637609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2" r:id="rId4"/>
    <p:sldLayoutId id="2147483661" r:id="rId5"/>
    <p:sldLayoutId id="2147483653" r:id="rId6"/>
    <p:sldLayoutId id="2147483654" r:id="rId7"/>
    <p:sldLayoutId id="2147483655" r:id="rId8"/>
    <p:sldLayoutId id="2147483656" r:id="rId9"/>
    <p:sldLayoutId id="2147483663" r:id="rId10"/>
    <p:sldLayoutId id="2147483657" r:id="rId11"/>
    <p:sldLayoutId id="2147483658" r:id="rId12"/>
    <p:sldLayoutId id="2147483659" r:id="rId13"/>
  </p:sldLayoutIdLst>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xStyles>
    <p:titleStyle>
      <a:lvl1pPr marL="0" indent="0" algn="l" defTabSz="914400" rtl="0" eaLnBrk="1" latinLnBrk="0" hangingPunct="1">
        <a:lnSpc>
          <a:spcPct val="90000"/>
        </a:lnSpc>
        <a:spcBef>
          <a:spcPct val="0"/>
        </a:spcBef>
        <a:buFont typeface="Arial" pitchFamily="34" charset="0"/>
        <a:buNone/>
        <a:defRPr sz="3400" kern="1200">
          <a:solidFill>
            <a:schemeClr val="tx2">
              <a:lumMod val="75000"/>
            </a:schemeClr>
          </a:solidFill>
          <a:latin typeface="+mj-lt"/>
          <a:ea typeface="+mj-ea"/>
          <a:cs typeface="+mj-cs"/>
        </a:defRPr>
      </a:lvl1pPr>
    </p:titleStyle>
    <p:bodyStyle>
      <a:lvl1pPr marL="274320" indent="-228600" algn="l" defTabSz="914400" rtl="0" eaLnBrk="1" latinLnBrk="0" hangingPunct="1">
        <a:lnSpc>
          <a:spcPct val="90000"/>
        </a:lnSpc>
        <a:spcBef>
          <a:spcPts val="1800"/>
        </a:spcBef>
        <a:buClr>
          <a:schemeClr val="tx2"/>
        </a:buClr>
        <a:buSzPct val="80000"/>
        <a:buFont typeface="Wingdings" pitchFamily="2" charset="2"/>
        <a:buChar char="§"/>
        <a:defRPr sz="2000" kern="1200">
          <a:solidFill>
            <a:schemeClr val="tx2"/>
          </a:solidFill>
          <a:latin typeface="+mn-lt"/>
          <a:ea typeface="+mn-ea"/>
          <a:cs typeface="+mn-cs"/>
        </a:defRPr>
      </a:lvl1pPr>
      <a:lvl2pPr marL="594360" indent="-228600" algn="l" defTabSz="914400" rtl="0" eaLnBrk="1" latinLnBrk="0" hangingPunct="1">
        <a:lnSpc>
          <a:spcPct val="90000"/>
        </a:lnSpc>
        <a:spcBef>
          <a:spcPts val="1000"/>
        </a:spcBef>
        <a:buClr>
          <a:schemeClr val="tx2"/>
        </a:buClr>
        <a:buSzPct val="80000"/>
        <a:buFont typeface="Wingdings" pitchFamily="2" charset="2"/>
        <a:buChar char="§"/>
        <a:defRPr sz="1800" kern="1200">
          <a:solidFill>
            <a:schemeClr val="tx2"/>
          </a:solidFill>
          <a:latin typeface="+mn-lt"/>
          <a:ea typeface="+mn-ea"/>
          <a:cs typeface="+mn-cs"/>
        </a:defRPr>
      </a:lvl2pPr>
      <a:lvl3pPr marL="914400" indent="-228600" algn="l" defTabSz="914400" rtl="0" eaLnBrk="1" latinLnBrk="0" hangingPunct="1">
        <a:lnSpc>
          <a:spcPct val="90000"/>
        </a:lnSpc>
        <a:spcBef>
          <a:spcPts val="800"/>
        </a:spcBef>
        <a:buClr>
          <a:schemeClr val="tx2"/>
        </a:buClr>
        <a:buSzPct val="80000"/>
        <a:buFont typeface="Wingdings" pitchFamily="2" charset="2"/>
        <a:buChar char="§"/>
        <a:defRPr sz="1600" kern="1200">
          <a:solidFill>
            <a:schemeClr val="tx2"/>
          </a:solidFill>
          <a:latin typeface="+mn-lt"/>
          <a:ea typeface="+mn-ea"/>
          <a:cs typeface="+mn-cs"/>
        </a:defRPr>
      </a:lvl3pPr>
      <a:lvl4pPr marL="1234440" indent="-228600" algn="l" defTabSz="914400" rtl="0" eaLnBrk="1" latinLnBrk="0" hangingPunct="1">
        <a:lnSpc>
          <a:spcPct val="90000"/>
        </a:lnSpc>
        <a:spcBef>
          <a:spcPts val="800"/>
        </a:spcBef>
        <a:buClr>
          <a:schemeClr val="tx2"/>
        </a:buClr>
        <a:buSzPct val="80000"/>
        <a:buFont typeface="Wingdings" pitchFamily="2" charset="2"/>
        <a:buChar char="§"/>
        <a:defRPr sz="1400" kern="1200">
          <a:solidFill>
            <a:schemeClr val="tx2"/>
          </a:solidFill>
          <a:latin typeface="+mn-lt"/>
          <a:ea typeface="+mn-ea"/>
          <a:cs typeface="+mn-cs"/>
        </a:defRPr>
      </a:lvl4pPr>
      <a:lvl5pPr marL="1554480" indent="-228600" algn="l" defTabSz="914400" rtl="0" eaLnBrk="1" latinLnBrk="0" hangingPunct="1">
        <a:lnSpc>
          <a:spcPct val="90000"/>
        </a:lnSpc>
        <a:spcBef>
          <a:spcPts val="800"/>
        </a:spcBef>
        <a:buClr>
          <a:schemeClr val="tx2"/>
        </a:buClr>
        <a:buSzPct val="80000"/>
        <a:buFont typeface="Wingdings" pitchFamily="2" charset="2"/>
        <a:buChar char="§"/>
        <a:defRPr sz="1400" kern="1200">
          <a:solidFill>
            <a:schemeClr val="tx2"/>
          </a:solidFill>
          <a:latin typeface="+mn-lt"/>
          <a:ea typeface="+mn-ea"/>
          <a:cs typeface="+mn-cs"/>
        </a:defRPr>
      </a:lvl5pPr>
      <a:lvl6pPr marL="1874520" indent="-228600" algn="l" defTabSz="914400" rtl="0" eaLnBrk="1" latinLnBrk="0" hangingPunct="1">
        <a:lnSpc>
          <a:spcPct val="90000"/>
        </a:lnSpc>
        <a:spcBef>
          <a:spcPts val="800"/>
        </a:spcBef>
        <a:buSzPct val="80000"/>
        <a:buFont typeface="Wingdings" pitchFamily="2" charset="2"/>
        <a:buChar char="§"/>
        <a:defRPr sz="1400" kern="1200">
          <a:solidFill>
            <a:schemeClr val="tx2"/>
          </a:solidFill>
          <a:latin typeface="+mn-lt"/>
          <a:ea typeface="+mn-ea"/>
          <a:cs typeface="+mn-cs"/>
        </a:defRPr>
      </a:lvl6pPr>
      <a:lvl7pPr marL="2194560" indent="-228600" algn="l" defTabSz="914400" rtl="0" eaLnBrk="1" latinLnBrk="0" hangingPunct="1">
        <a:lnSpc>
          <a:spcPct val="90000"/>
        </a:lnSpc>
        <a:spcBef>
          <a:spcPts val="800"/>
        </a:spcBef>
        <a:buSzPct val="80000"/>
        <a:buFont typeface="Wingdings" pitchFamily="2" charset="2"/>
        <a:buChar char="§"/>
        <a:defRPr sz="1400" kern="1200" baseline="0">
          <a:solidFill>
            <a:schemeClr val="tx2"/>
          </a:solidFill>
          <a:latin typeface="+mn-lt"/>
          <a:ea typeface="+mn-ea"/>
          <a:cs typeface="+mn-cs"/>
        </a:defRPr>
      </a:lvl7pPr>
      <a:lvl8pPr marL="2514600" indent="-228600" algn="l" defTabSz="914400" rtl="0" eaLnBrk="1" latinLnBrk="0" hangingPunct="1">
        <a:lnSpc>
          <a:spcPct val="90000"/>
        </a:lnSpc>
        <a:spcBef>
          <a:spcPts val="800"/>
        </a:spcBef>
        <a:buSzPct val="80000"/>
        <a:buFont typeface="Wingdings" pitchFamily="2" charset="2"/>
        <a:buChar char="§"/>
        <a:defRPr sz="1400" kern="1200" baseline="0">
          <a:solidFill>
            <a:schemeClr val="tx2"/>
          </a:solidFill>
          <a:latin typeface="+mn-lt"/>
          <a:ea typeface="+mn-ea"/>
          <a:cs typeface="+mn-cs"/>
        </a:defRPr>
      </a:lvl8pPr>
      <a:lvl9pPr marL="2834640" indent="-228600" algn="l" defTabSz="914400" rtl="0" eaLnBrk="1" latinLnBrk="0" hangingPunct="1">
        <a:lnSpc>
          <a:spcPct val="90000"/>
        </a:lnSpc>
        <a:spcBef>
          <a:spcPts val="800"/>
        </a:spcBef>
        <a:buSzPct val="80000"/>
        <a:buFont typeface="Wingdings" pitchFamily="2" charset="2"/>
        <a:buChar char="§"/>
        <a:defRPr sz="1400" kern="1200" baseline="0">
          <a:solidFill>
            <a:schemeClr val="tx2"/>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360">
          <p15:clr>
            <a:srgbClr val="F26B43"/>
          </p15:clr>
        </p15:guide>
        <p15:guide id="2" pos="40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media" Target="../media/media1.mp4"/><Relationship Id="rId1" Type="http://schemas.openxmlformats.org/officeDocument/2006/relationships/video" Target="NULL" TargetMode="Externa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1.xml"/></Relationships>
</file>

<file path=ppt/slides/_rels/slide10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1.xml"/></Relationships>
</file>

<file path=ppt/slides/_rels/slide10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1.xml"/></Relationships>
</file>

<file path=ppt/slides/_rels/slide10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1.xml"/></Relationships>
</file>

<file path=ppt/slides/_rels/slide10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1.xml"/></Relationships>
</file>

<file path=ppt/slides/_rels/slide10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1.xml"/></Relationships>
</file>

<file path=ppt/slides/_rels/slide10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1.xml"/></Relationships>
</file>

<file path=ppt/slides/_rels/slide10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1.xml"/></Relationships>
</file>

<file path=ppt/slides/_rels/slide10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1.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0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1.xml"/></Relationships>
</file>

<file path=ppt/slides/_rels/slide11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1.xml"/></Relationships>
</file>

<file path=ppt/slides/_rels/slide11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1.xml"/></Relationships>
</file>

<file path=ppt/slides/_rels/slide11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1.xml"/></Relationships>
</file>

<file path=ppt/slides/_rels/slide11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1.xml"/></Relationships>
</file>

<file path=ppt/slides/_rels/slide3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1.xml"/></Relationships>
</file>

<file path=ppt/slides/_rels/slide4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1.xml"/></Relationships>
</file>

<file path=ppt/slides/_rels/slide6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1.xml"/></Relationships>
</file>

<file path=ppt/slides/_rels/slide6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1.xml"/></Relationships>
</file>

<file path=ppt/slides/_rels/slide7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1.xml"/></Relationships>
</file>

<file path=ppt/slides/_rels/slide7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1.xml"/></Relationships>
</file>

<file path=ppt/slides/_rels/slide7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1.xml"/></Relationships>
</file>

<file path=ppt/slides/_rels/slide7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1.xml"/></Relationships>
</file>

<file path=ppt/slides/_rels/slide7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1.xml"/></Relationships>
</file>

<file path=ppt/slides/_rels/slide8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1.xml"/></Relationships>
</file>

<file path=ppt/slides/_rels/slide8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1.xml"/></Relationships>
</file>

<file path=ppt/slides/_rels/slide8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1.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1.xml"/></Relationships>
</file>

<file path=ppt/slides/_rels/slide9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1.xml"/></Relationships>
</file>

<file path=ppt/slides/_rels/slide9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9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1.xml"/></Relationships>
</file>

<file path=ppt/slides/_rels/slide9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1.xml"/></Relationships>
</file>

<file path=ppt/slides/_rels/slide9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1.xml"/></Relationships>
</file>

<file path=ppt/slides/_rels/slide9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1.xml"/></Relationships>
</file>

<file path=ppt/slides/_rels/slide9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1055440" y="4800600"/>
            <a:ext cx="9937104" cy="1143000"/>
          </a:xfrm>
        </p:spPr>
        <p:txBody>
          <a:bodyPr>
            <a:normAutofit/>
          </a:bodyPr>
          <a:lstStyle/>
          <a:p>
            <a:pPr marL="0" indent="0" algn="ctr" defTabSz="914400">
              <a:lnSpc>
                <a:spcPct val="90000"/>
              </a:lnSpc>
              <a:spcBef>
                <a:spcPts val="0"/>
              </a:spcBef>
              <a:buNone/>
            </a:pPr>
            <a:r>
              <a:rPr lang="es-ES" dirty="0" smtClean="0"/>
              <a:t>DOMINGO </a:t>
            </a:r>
            <a:r>
              <a:rPr lang="es-ES" dirty="0" smtClean="0"/>
              <a:t>II </a:t>
            </a:r>
            <a:r>
              <a:rPr lang="es-ES" dirty="0" smtClean="0"/>
              <a:t>DE ADVIENTO</a:t>
            </a:r>
            <a:endParaRPr lang="es-ES" dirty="0"/>
          </a:p>
        </p:txBody>
      </p:sp>
      <p:sp>
        <p:nvSpPr>
          <p:cNvPr id="4" name="Subtítulo 3"/>
          <p:cNvSpPr>
            <a:spLocks noGrp="1"/>
          </p:cNvSpPr>
          <p:nvPr>
            <p:ph type="subTitle" idx="1"/>
          </p:nvPr>
        </p:nvSpPr>
        <p:spPr/>
        <p:txBody>
          <a:bodyPr>
            <a:normAutofit/>
          </a:bodyPr>
          <a:lstStyle/>
          <a:p>
            <a:r>
              <a:rPr lang="es-ES" dirty="0" smtClean="0"/>
              <a:t>Juan Carlos García Jiménez</a:t>
            </a:r>
          </a:p>
          <a:p>
            <a:r>
              <a:rPr lang="es-ES" dirty="0"/>
              <a:t>http://pptparasanjose.mex.tl/</a:t>
            </a:r>
          </a:p>
        </p:txBody>
      </p:sp>
      <p:pic>
        <p:nvPicPr>
          <p:cNvPr id="3" name="Palabras como regalos - 2º Domingo de Adviento_ Ciclo A">
            <a:hlinkClick r:id="" action="ppaction://media"/>
          </p:cNvPr>
          <p:cNvPicPr>
            <a:picLocks noChangeAspect="1"/>
          </p:cNvPicPr>
          <p:nvPr>
            <a:videoFile r:link="rId1"/>
            <p:extLst>
              <p:ext uri="{DAA4B4D4-6D71-4841-9C94-3DE7FCFB9230}">
                <p14:media xmlns:p14="http://schemas.microsoft.com/office/powerpoint/2010/main" r:embed="rId2">
                  <p14:trim end="10251"/>
                </p14:media>
              </p:ext>
            </p:extLst>
          </p:nvPr>
        </p:nvPicPr>
        <p:blipFill>
          <a:blip r:embed="rId4"/>
          <a:stretch>
            <a:fillRect/>
          </a:stretch>
        </p:blipFill>
        <p:spPr>
          <a:xfrm>
            <a:off x="0" y="11440"/>
            <a:ext cx="12192000" cy="4713704"/>
          </a:xfrm>
          <a:prstGeom prst="rect">
            <a:avLst/>
          </a:prstGeom>
        </p:spPr>
      </p:pic>
    </p:spTree>
    <p:extLst>
      <p:ext uri="{BB962C8B-B14F-4D97-AF65-F5344CB8AC3E}">
        <p14:creationId xmlns:p14="http://schemas.microsoft.com/office/powerpoint/2010/main" val="2798809327"/>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420" y="-13483"/>
            <a:ext cx="7328556" cy="6887326"/>
          </a:xfrm>
        </p:spPr>
        <p:txBody>
          <a:bodyPr anchor="ctr" anchorCtr="0">
            <a:normAutofit/>
          </a:bodyPr>
          <a:lstStyle/>
          <a:p>
            <a:pPr algn="ctr">
              <a:tabLst>
                <a:tab pos="6737350" algn="l"/>
              </a:tabLst>
            </a:pPr>
            <a:r>
              <a:rPr lang="es-ES" altLang="es-ES" sz="6000" dirty="0">
                <a:solidFill>
                  <a:srgbClr val="002060"/>
                </a:solidFill>
              </a:rPr>
              <a:t>Os anunciamos el gozo de </a:t>
            </a:r>
            <a:r>
              <a:rPr lang="es-ES" altLang="es-ES" sz="6000" dirty="0" smtClean="0">
                <a:solidFill>
                  <a:srgbClr val="002060"/>
                </a:solidFill>
              </a:rPr>
              <a:t>Adviento, con </a:t>
            </a:r>
            <a:r>
              <a:rPr lang="es-ES" altLang="es-ES" sz="6000" dirty="0">
                <a:solidFill>
                  <a:srgbClr val="002060"/>
                </a:solidFill>
              </a:rPr>
              <a:t>la tercera llama ardiendo</a:t>
            </a:r>
            <a:r>
              <a:rPr lang="es-ES" altLang="es-ES" sz="6000" dirty="0" smtClean="0">
                <a:solidFill>
                  <a:srgbClr val="002060"/>
                </a:solidFill>
              </a:rPr>
              <a:t>. El </a:t>
            </a:r>
            <a:r>
              <a:rPr lang="es-ES" altLang="es-ES" sz="6000" dirty="0">
                <a:solidFill>
                  <a:srgbClr val="002060"/>
                </a:solidFill>
              </a:rPr>
              <a:t>tiempo se acorta, ya viene el Señor</a:t>
            </a:r>
            <a:r>
              <a:rPr lang="es-ES" altLang="es-ES" sz="6000" dirty="0" smtClean="0">
                <a:solidFill>
                  <a:srgbClr val="002060"/>
                </a:solidFill>
              </a:rPr>
              <a:t>, el </a:t>
            </a:r>
            <a:r>
              <a:rPr lang="es-ES" altLang="es-ES" sz="6000" dirty="0">
                <a:solidFill>
                  <a:srgbClr val="002060"/>
                </a:solidFill>
              </a:rPr>
              <a:t>mundo se alegra en tan buen redentor.</a:t>
            </a:r>
          </a:p>
        </p:txBody>
      </p:sp>
      <p:sp>
        <p:nvSpPr>
          <p:cNvPr id="4" name="Marcador de texto 3"/>
          <p:cNvSpPr>
            <a:spLocks noGrp="1"/>
          </p:cNvSpPr>
          <p:nvPr>
            <p:ph type="body" sz="half" idx="2"/>
          </p:nvPr>
        </p:nvSpPr>
        <p:spPr/>
        <p:txBody>
          <a:bodyPr/>
          <a:lstStyle/>
          <a:p>
            <a:endParaRPr lang="es-ES"/>
          </a:p>
        </p:txBody>
      </p:sp>
      <p:pic>
        <p:nvPicPr>
          <p:cNvPr id="1026" name="Picture 2" descr="https://caballerotrueno.files.wordpress.com/2012/12/adviento-san-jose-color.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402" b="-653"/>
          <a:stretch/>
        </p:blipFill>
        <p:spPr bwMode="auto">
          <a:xfrm>
            <a:off x="7320136" y="15843"/>
            <a:ext cx="487186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890579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6000" b="1" dirty="0">
                <a:solidFill>
                  <a:srgbClr val="002060"/>
                </a:solidFill>
              </a:rPr>
              <a:t>ya no abrazo con fuerza, </a:t>
            </a:r>
            <a:br>
              <a:rPr lang="es-ES" altLang="es-ES" sz="6000" b="1" dirty="0">
                <a:solidFill>
                  <a:srgbClr val="002060"/>
                </a:solidFill>
              </a:rPr>
            </a:br>
            <a:r>
              <a:rPr lang="es-ES" altLang="es-ES" sz="6000" b="1" dirty="0">
                <a:solidFill>
                  <a:srgbClr val="002060"/>
                </a:solidFill>
              </a:rPr>
              <a:t>mi corazón no se ensancha, </a:t>
            </a:r>
            <a:br>
              <a:rPr lang="es-ES" altLang="es-ES" sz="6000" b="1" dirty="0">
                <a:solidFill>
                  <a:srgbClr val="002060"/>
                </a:solidFill>
              </a:rPr>
            </a:br>
            <a:r>
              <a:rPr lang="es-ES" altLang="es-ES" sz="6000" b="1" dirty="0">
                <a:solidFill>
                  <a:srgbClr val="002060"/>
                </a:solidFill>
              </a:rPr>
              <a:t>mi sonrisa no es plena. </a:t>
            </a:r>
          </a:p>
        </p:txBody>
      </p:sp>
      <p:sp>
        <p:nvSpPr>
          <p:cNvPr id="4" name="Marcador de texto 3"/>
          <p:cNvSpPr>
            <a:spLocks noGrp="1"/>
          </p:cNvSpPr>
          <p:nvPr>
            <p:ph type="body" sz="half" idx="2"/>
          </p:nvPr>
        </p:nvSpPr>
        <p:spPr/>
        <p:txBody>
          <a:bodyPr/>
          <a:lstStyle/>
          <a:p>
            <a:endParaRPr lang="es-ES"/>
          </a:p>
        </p:txBody>
      </p:sp>
      <p:pic>
        <p:nvPicPr>
          <p:cNvPr id="7" name="Picture 6" descr="http://1.bp.blogspot.com/_pwEgF3IKxf0/S_n-mfOseyI/AAAAAAAAACY/5muLBYeDcpg/s1600/amabili-resti-immagine-film-1-cielo.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3" r="1037"/>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316770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6000" b="1" dirty="0">
                <a:solidFill>
                  <a:srgbClr val="002060"/>
                </a:solidFill>
              </a:rPr>
              <a:t>Todo sin ti nada vale la pena, </a:t>
            </a:r>
            <a:br>
              <a:rPr lang="es-ES" altLang="es-ES" sz="6000" b="1" dirty="0">
                <a:solidFill>
                  <a:srgbClr val="002060"/>
                </a:solidFill>
              </a:rPr>
            </a:br>
            <a:r>
              <a:rPr lang="es-ES" altLang="es-ES" sz="6000" b="1" dirty="0">
                <a:solidFill>
                  <a:srgbClr val="002060"/>
                </a:solidFill>
              </a:rPr>
              <a:t>porque sin Ti ya no me llena nada, porque sin Ti todo suena a vacío, </a:t>
            </a:r>
          </a:p>
        </p:txBody>
      </p:sp>
      <p:sp>
        <p:nvSpPr>
          <p:cNvPr id="4" name="Marcador de texto 3"/>
          <p:cNvSpPr>
            <a:spLocks noGrp="1"/>
          </p:cNvSpPr>
          <p:nvPr>
            <p:ph type="body" sz="half" idx="2"/>
          </p:nvPr>
        </p:nvSpPr>
        <p:spPr/>
        <p:txBody>
          <a:bodyPr/>
          <a:lstStyle/>
          <a:p>
            <a:endParaRPr lang="es-ES"/>
          </a:p>
        </p:txBody>
      </p:sp>
      <p:pic>
        <p:nvPicPr>
          <p:cNvPr id="7" name="Picture 6" descr="http://1.bp.blogspot.com/_pwEgF3IKxf0/S_n-mfOseyI/AAAAAAAAACY/5muLBYeDcpg/s1600/amabili-resti-immagine-film-1-cielo.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3" r="1037"/>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827948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6000" b="1" dirty="0">
                <a:solidFill>
                  <a:srgbClr val="002060"/>
                </a:solidFill>
              </a:rPr>
              <a:t>sin Ti todo me deja tristeza, </a:t>
            </a:r>
            <a:br>
              <a:rPr lang="es-ES" altLang="es-ES" sz="6000" b="1" dirty="0">
                <a:solidFill>
                  <a:srgbClr val="002060"/>
                </a:solidFill>
              </a:rPr>
            </a:br>
            <a:r>
              <a:rPr lang="es-ES" altLang="es-ES" sz="6000" b="1" dirty="0">
                <a:solidFill>
                  <a:srgbClr val="002060"/>
                </a:solidFill>
              </a:rPr>
              <a:t>porque sin ti yo no respiro hondo, porque sin Ti todo me cansa, </a:t>
            </a:r>
          </a:p>
        </p:txBody>
      </p:sp>
      <p:sp>
        <p:nvSpPr>
          <p:cNvPr id="4" name="Marcador de texto 3"/>
          <p:cNvSpPr>
            <a:spLocks noGrp="1"/>
          </p:cNvSpPr>
          <p:nvPr>
            <p:ph type="body" sz="half" idx="2"/>
          </p:nvPr>
        </p:nvSpPr>
        <p:spPr/>
        <p:txBody>
          <a:bodyPr/>
          <a:lstStyle/>
          <a:p>
            <a:endParaRPr lang="es-ES"/>
          </a:p>
        </p:txBody>
      </p:sp>
      <p:pic>
        <p:nvPicPr>
          <p:cNvPr id="7" name="Picture 6" descr="http://1.bp.blogspot.com/_pwEgF3IKxf0/S_n-mfOseyI/AAAAAAAAACY/5muLBYeDcpg/s1600/amabili-resti-immagine-film-1-cielo.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3" r="1037"/>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008161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6000" b="1" dirty="0">
                <a:solidFill>
                  <a:srgbClr val="002060"/>
                </a:solidFill>
              </a:rPr>
              <a:t>porque sin Ti me falta todo </a:t>
            </a:r>
            <a:br>
              <a:rPr lang="es-ES" altLang="es-ES" sz="6000" b="1" dirty="0">
                <a:solidFill>
                  <a:srgbClr val="002060"/>
                </a:solidFill>
              </a:rPr>
            </a:br>
            <a:r>
              <a:rPr lang="es-ES" altLang="es-ES" sz="6000" b="1" dirty="0">
                <a:solidFill>
                  <a:srgbClr val="002060"/>
                </a:solidFill>
              </a:rPr>
              <a:t>y me sobra todo, todo sin Ti, sin Ti.</a:t>
            </a:r>
          </a:p>
        </p:txBody>
      </p:sp>
      <p:sp>
        <p:nvSpPr>
          <p:cNvPr id="4" name="Marcador de texto 3"/>
          <p:cNvSpPr>
            <a:spLocks noGrp="1"/>
          </p:cNvSpPr>
          <p:nvPr>
            <p:ph type="body" sz="half" idx="2"/>
          </p:nvPr>
        </p:nvSpPr>
        <p:spPr/>
        <p:txBody>
          <a:bodyPr/>
          <a:lstStyle/>
          <a:p>
            <a:endParaRPr lang="es-ES"/>
          </a:p>
        </p:txBody>
      </p:sp>
      <p:pic>
        <p:nvPicPr>
          <p:cNvPr id="7" name="Picture 6" descr="http://1.bp.blogspot.com/_pwEgF3IKxf0/S_n-mfOseyI/AAAAAAAAACY/5muLBYeDcpg/s1600/amabili-resti-immagine-film-1-cielo.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3" r="1037"/>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479863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6000" b="1" dirty="0">
                <a:solidFill>
                  <a:srgbClr val="002060"/>
                </a:solidFill>
              </a:rPr>
              <a:t>Ven Señor Jesús, ven pronto a mi vida, ven pronto Señor, ven pronto, </a:t>
            </a:r>
          </a:p>
        </p:txBody>
      </p:sp>
      <p:sp>
        <p:nvSpPr>
          <p:cNvPr id="4" name="Marcador de texto 3"/>
          <p:cNvSpPr>
            <a:spLocks noGrp="1"/>
          </p:cNvSpPr>
          <p:nvPr>
            <p:ph type="body" sz="half" idx="2"/>
          </p:nvPr>
        </p:nvSpPr>
        <p:spPr/>
        <p:txBody>
          <a:bodyPr/>
          <a:lstStyle/>
          <a:p>
            <a:endParaRPr lang="es-ES"/>
          </a:p>
        </p:txBody>
      </p:sp>
      <p:pic>
        <p:nvPicPr>
          <p:cNvPr id="7" name="Picture 6" descr="http://1.bp.blogspot.com/_pwEgF3IKxf0/S_n-mfOseyI/AAAAAAAAACY/5muLBYeDcpg/s1600/amabili-resti-immagine-film-1-cielo.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3" r="1037"/>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65505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6000" b="1" dirty="0">
                <a:solidFill>
                  <a:srgbClr val="002060"/>
                </a:solidFill>
              </a:rPr>
              <a:t>porque sin ti no me importa mi hermano, no me importa el que sufre, </a:t>
            </a:r>
          </a:p>
        </p:txBody>
      </p:sp>
      <p:sp>
        <p:nvSpPr>
          <p:cNvPr id="4" name="Marcador de texto 3"/>
          <p:cNvSpPr>
            <a:spLocks noGrp="1"/>
          </p:cNvSpPr>
          <p:nvPr>
            <p:ph type="body" sz="half" idx="2"/>
          </p:nvPr>
        </p:nvSpPr>
        <p:spPr/>
        <p:txBody>
          <a:bodyPr/>
          <a:lstStyle/>
          <a:p>
            <a:endParaRPr lang="es-ES"/>
          </a:p>
        </p:txBody>
      </p:sp>
      <p:pic>
        <p:nvPicPr>
          <p:cNvPr id="7" name="Picture 6" descr="http://1.bp.blogspot.com/_pwEgF3IKxf0/S_n-mfOseyI/AAAAAAAAACY/5muLBYeDcpg/s1600/amabili-resti-immagine-film-1-cielo.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3" r="1037"/>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96329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6000" b="1" dirty="0">
                <a:solidFill>
                  <a:srgbClr val="002060"/>
                </a:solidFill>
              </a:rPr>
              <a:t>porque sin ti mi corazón es de piedra, a quien todo resbala,</a:t>
            </a:r>
            <a:br>
              <a:rPr lang="es-ES" altLang="es-ES" sz="6000" b="1" dirty="0">
                <a:solidFill>
                  <a:srgbClr val="002060"/>
                </a:solidFill>
              </a:rPr>
            </a:br>
            <a:r>
              <a:rPr lang="es-ES" altLang="es-ES" sz="6000" b="1" dirty="0">
                <a:solidFill>
                  <a:srgbClr val="002060"/>
                </a:solidFill>
              </a:rPr>
              <a:t> acostumbrado a los pobres, acomodado en su casa, </a:t>
            </a:r>
          </a:p>
        </p:txBody>
      </p:sp>
      <p:sp>
        <p:nvSpPr>
          <p:cNvPr id="4" name="Marcador de texto 3"/>
          <p:cNvSpPr>
            <a:spLocks noGrp="1"/>
          </p:cNvSpPr>
          <p:nvPr>
            <p:ph type="body" sz="half" idx="2"/>
          </p:nvPr>
        </p:nvSpPr>
        <p:spPr/>
        <p:txBody>
          <a:bodyPr/>
          <a:lstStyle/>
          <a:p>
            <a:endParaRPr lang="es-ES"/>
          </a:p>
        </p:txBody>
      </p:sp>
      <p:pic>
        <p:nvPicPr>
          <p:cNvPr id="7" name="Picture 6" descr="http://1.bp.blogspot.com/_pwEgF3IKxf0/S_n-mfOseyI/AAAAAAAAACY/5muLBYeDcpg/s1600/amabili-resti-immagine-film-1-cielo.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3" r="1037"/>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578458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6000" b="1" dirty="0">
                <a:solidFill>
                  <a:srgbClr val="002060"/>
                </a:solidFill>
              </a:rPr>
              <a:t>sin jugarse la vida</a:t>
            </a:r>
            <a:r>
              <a:rPr lang="es-ES" altLang="es-ES" sz="6000" b="1" dirty="0" smtClean="0">
                <a:solidFill>
                  <a:srgbClr val="002060"/>
                </a:solidFill>
              </a:rPr>
              <a:t>, sin </a:t>
            </a:r>
            <a:r>
              <a:rPr lang="es-ES" altLang="es-ES" sz="6000" b="1" dirty="0">
                <a:solidFill>
                  <a:srgbClr val="002060"/>
                </a:solidFill>
              </a:rPr>
              <a:t>gastarla por nada, sin gastarla por nada. </a:t>
            </a:r>
            <a:br>
              <a:rPr lang="es-ES" altLang="es-ES" sz="6000" b="1" dirty="0">
                <a:solidFill>
                  <a:srgbClr val="002060"/>
                </a:solidFill>
              </a:rPr>
            </a:br>
            <a:r>
              <a:rPr lang="es-ES" altLang="es-ES" sz="6000" b="1" dirty="0">
                <a:solidFill>
                  <a:srgbClr val="002060"/>
                </a:solidFill>
              </a:rPr>
              <a:t>Ven Señor Jesús, ven pronto a mi vida, ven pronto, Señor, ven pronto</a:t>
            </a:r>
            <a:r>
              <a:rPr lang="es-ES" altLang="es-ES" sz="6000" b="1" dirty="0" smtClean="0">
                <a:solidFill>
                  <a:srgbClr val="002060"/>
                </a:solidFill>
              </a:rPr>
              <a:t>.</a:t>
            </a:r>
            <a:endParaRPr lang="es-ES" altLang="es-ES" sz="60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7" name="Picture 6" descr="http://1.bp.blogspot.com/_pwEgF3IKxf0/S_n-mfOseyI/AAAAAAAAACY/5muLBYeDcpg/s1600/amabili-resti-immagine-film-1-cielo.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3" r="1037"/>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24701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8105333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6000" b="1" dirty="0">
                <a:solidFill>
                  <a:srgbClr val="002060"/>
                </a:solidFill>
              </a:rPr>
              <a:t>VEN, SEÑOR JESÚS, </a:t>
            </a:r>
            <a:br>
              <a:rPr lang="es-ES" altLang="es-ES" sz="6000" b="1" dirty="0">
                <a:solidFill>
                  <a:srgbClr val="002060"/>
                </a:solidFill>
              </a:rPr>
            </a:br>
            <a:r>
              <a:rPr lang="es-ES" altLang="es-ES" sz="6000" b="1" dirty="0">
                <a:solidFill>
                  <a:srgbClr val="002060"/>
                </a:solidFill>
              </a:rPr>
              <a:t>VEN Y SÁLVANOS. </a:t>
            </a:r>
            <a:br>
              <a:rPr lang="es-ES" altLang="es-ES" sz="6000" b="1" dirty="0">
                <a:solidFill>
                  <a:srgbClr val="002060"/>
                </a:solidFill>
              </a:rPr>
            </a:br>
            <a:r>
              <a:rPr lang="es-ES" altLang="es-ES" sz="6000" b="1" dirty="0">
                <a:solidFill>
                  <a:srgbClr val="002060"/>
                </a:solidFill>
              </a:rPr>
              <a:t>VEN SEÑOR, VEN, </a:t>
            </a:r>
            <a:br>
              <a:rPr lang="es-ES" altLang="es-ES" sz="6000" b="1" dirty="0">
                <a:solidFill>
                  <a:srgbClr val="002060"/>
                </a:solidFill>
              </a:rPr>
            </a:br>
            <a:r>
              <a:rPr lang="es-ES" altLang="es-ES" sz="6000" b="1" dirty="0">
                <a:solidFill>
                  <a:srgbClr val="002060"/>
                </a:solidFill>
              </a:rPr>
              <a:t>DANOS TU AMOR. (bis)</a:t>
            </a:r>
          </a:p>
        </p:txBody>
      </p:sp>
      <p:sp>
        <p:nvSpPr>
          <p:cNvPr id="4" name="Marcador de texto 3"/>
          <p:cNvSpPr>
            <a:spLocks noGrp="1"/>
          </p:cNvSpPr>
          <p:nvPr>
            <p:ph type="body" sz="half" idx="2"/>
          </p:nvPr>
        </p:nvSpPr>
        <p:spPr/>
        <p:txBody>
          <a:bodyPr/>
          <a:lstStyle/>
          <a:p>
            <a:endParaRPr lang="es-ES"/>
          </a:p>
        </p:txBody>
      </p:sp>
      <p:pic>
        <p:nvPicPr>
          <p:cNvPr id="8" name="Picture 6" descr="http://jctam.org/images/bg6.jpe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1291" r="1027"/>
          <a:stretch/>
        </p:blipFill>
        <p:spPr bwMode="auto">
          <a:xfrm>
            <a:off x="7320135" y="0"/>
            <a:ext cx="486435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533702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420" y="-13483"/>
            <a:ext cx="7328556" cy="6887326"/>
          </a:xfrm>
        </p:spPr>
        <p:txBody>
          <a:bodyPr anchor="ctr" anchorCtr="0">
            <a:normAutofit/>
          </a:bodyPr>
          <a:lstStyle/>
          <a:p>
            <a:pPr algn="ctr">
              <a:tabLst>
                <a:tab pos="6737350" algn="l"/>
              </a:tabLst>
            </a:pPr>
            <a:r>
              <a:rPr lang="es-ES" altLang="es-ES" sz="6000" b="1" dirty="0">
                <a:solidFill>
                  <a:srgbClr val="002060"/>
                </a:solidFill>
              </a:rPr>
              <a:t>CANTEN CON GOZO, CON </a:t>
            </a:r>
            <a:r>
              <a:rPr lang="es-ES" altLang="es-ES" sz="6000" b="1" dirty="0" smtClean="0">
                <a:solidFill>
                  <a:srgbClr val="002060"/>
                </a:solidFill>
              </a:rPr>
              <a:t>ILUSIÓN YA </a:t>
            </a:r>
            <a:r>
              <a:rPr lang="es-ES" altLang="es-ES" sz="6000" b="1" dirty="0">
                <a:solidFill>
                  <a:srgbClr val="002060"/>
                </a:solidFill>
              </a:rPr>
              <a:t>SE ACERCA EL SEÑOR.</a:t>
            </a:r>
          </a:p>
        </p:txBody>
      </p:sp>
      <p:sp>
        <p:nvSpPr>
          <p:cNvPr id="4" name="Marcador de texto 3"/>
          <p:cNvSpPr>
            <a:spLocks noGrp="1"/>
          </p:cNvSpPr>
          <p:nvPr>
            <p:ph type="body" sz="half" idx="2"/>
          </p:nvPr>
        </p:nvSpPr>
        <p:spPr/>
        <p:txBody>
          <a:bodyPr/>
          <a:lstStyle/>
          <a:p>
            <a:endParaRPr lang="es-ES"/>
          </a:p>
        </p:txBody>
      </p:sp>
      <p:pic>
        <p:nvPicPr>
          <p:cNvPr id="1026" name="Picture 2" descr="https://caballerotrueno.files.wordpress.com/2012/12/adviento-san-jose-color.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402" b="-653"/>
          <a:stretch/>
        </p:blipFill>
        <p:spPr bwMode="auto">
          <a:xfrm>
            <a:off x="7320136" y="15843"/>
            <a:ext cx="487186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76410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6000" b="1" dirty="0">
                <a:solidFill>
                  <a:srgbClr val="002060"/>
                </a:solidFill>
              </a:rPr>
              <a:t>Ven Señor Jesús, </a:t>
            </a:r>
            <a:br>
              <a:rPr lang="es-ES" altLang="es-ES" sz="6000" b="1" dirty="0">
                <a:solidFill>
                  <a:srgbClr val="002060"/>
                </a:solidFill>
              </a:rPr>
            </a:br>
            <a:r>
              <a:rPr lang="es-ES" altLang="es-ES" sz="6000" b="1" dirty="0">
                <a:solidFill>
                  <a:srgbClr val="002060"/>
                </a:solidFill>
              </a:rPr>
              <a:t>date prisa, </a:t>
            </a:r>
            <a:br>
              <a:rPr lang="es-ES" altLang="es-ES" sz="6000" b="1" dirty="0">
                <a:solidFill>
                  <a:srgbClr val="002060"/>
                </a:solidFill>
              </a:rPr>
            </a:br>
            <a:r>
              <a:rPr lang="es-ES" altLang="es-ES" sz="6000" b="1" dirty="0">
                <a:solidFill>
                  <a:srgbClr val="002060"/>
                </a:solidFill>
              </a:rPr>
              <a:t>ven, no puedes tardar más. </a:t>
            </a:r>
            <a:br>
              <a:rPr lang="es-ES" altLang="es-ES" sz="6000" b="1" dirty="0">
                <a:solidFill>
                  <a:srgbClr val="002060"/>
                </a:solidFill>
              </a:rPr>
            </a:br>
            <a:r>
              <a:rPr lang="es-ES" altLang="es-ES" sz="6000" b="1" dirty="0">
                <a:solidFill>
                  <a:srgbClr val="002060"/>
                </a:solidFill>
              </a:rPr>
              <a:t>Pues la humanidad esperando </a:t>
            </a:r>
            <a:br>
              <a:rPr lang="es-ES" altLang="es-ES" sz="6000" b="1" dirty="0">
                <a:solidFill>
                  <a:srgbClr val="002060"/>
                </a:solidFill>
              </a:rPr>
            </a:br>
            <a:r>
              <a:rPr lang="es-ES" altLang="es-ES" sz="6000" b="1" dirty="0">
                <a:solidFill>
                  <a:srgbClr val="002060"/>
                </a:solidFill>
              </a:rPr>
              <a:t>está tu venida ya.</a:t>
            </a:r>
          </a:p>
        </p:txBody>
      </p:sp>
      <p:sp>
        <p:nvSpPr>
          <p:cNvPr id="4" name="Marcador de texto 3"/>
          <p:cNvSpPr>
            <a:spLocks noGrp="1"/>
          </p:cNvSpPr>
          <p:nvPr>
            <p:ph type="body" sz="half" idx="2"/>
          </p:nvPr>
        </p:nvSpPr>
        <p:spPr/>
        <p:txBody>
          <a:bodyPr/>
          <a:lstStyle/>
          <a:p>
            <a:endParaRPr lang="es-ES"/>
          </a:p>
        </p:txBody>
      </p:sp>
      <p:pic>
        <p:nvPicPr>
          <p:cNvPr id="8" name="Picture 6" descr="http://jctam.org/images/bg6.jpe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1291" r="1027"/>
          <a:stretch/>
        </p:blipFill>
        <p:spPr bwMode="auto">
          <a:xfrm>
            <a:off x="7320135" y="0"/>
            <a:ext cx="486435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919430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6000" b="1" dirty="0">
                <a:solidFill>
                  <a:srgbClr val="002060"/>
                </a:solidFill>
              </a:rPr>
              <a:t>VEN, SEÑOR JESÚS, </a:t>
            </a:r>
            <a:br>
              <a:rPr lang="es-ES" altLang="es-ES" sz="6000" b="1" dirty="0">
                <a:solidFill>
                  <a:srgbClr val="002060"/>
                </a:solidFill>
              </a:rPr>
            </a:br>
            <a:r>
              <a:rPr lang="es-ES" altLang="es-ES" sz="6000" b="1" dirty="0">
                <a:solidFill>
                  <a:srgbClr val="002060"/>
                </a:solidFill>
              </a:rPr>
              <a:t>VEN Y SÁLVANOS. </a:t>
            </a:r>
            <a:br>
              <a:rPr lang="es-ES" altLang="es-ES" sz="6000" b="1" dirty="0">
                <a:solidFill>
                  <a:srgbClr val="002060"/>
                </a:solidFill>
              </a:rPr>
            </a:br>
            <a:r>
              <a:rPr lang="es-ES" altLang="es-ES" sz="6000" b="1" dirty="0">
                <a:solidFill>
                  <a:srgbClr val="002060"/>
                </a:solidFill>
              </a:rPr>
              <a:t>VEN SEÑOR, VEN, </a:t>
            </a:r>
            <a:br>
              <a:rPr lang="es-ES" altLang="es-ES" sz="6000" b="1" dirty="0">
                <a:solidFill>
                  <a:srgbClr val="002060"/>
                </a:solidFill>
              </a:rPr>
            </a:br>
            <a:r>
              <a:rPr lang="es-ES" altLang="es-ES" sz="6000" b="1" dirty="0">
                <a:solidFill>
                  <a:srgbClr val="002060"/>
                </a:solidFill>
              </a:rPr>
              <a:t>DANOS TU AMOR. (bis)</a:t>
            </a:r>
          </a:p>
        </p:txBody>
      </p:sp>
      <p:sp>
        <p:nvSpPr>
          <p:cNvPr id="4" name="Marcador de texto 3"/>
          <p:cNvSpPr>
            <a:spLocks noGrp="1"/>
          </p:cNvSpPr>
          <p:nvPr>
            <p:ph type="body" sz="half" idx="2"/>
          </p:nvPr>
        </p:nvSpPr>
        <p:spPr/>
        <p:txBody>
          <a:bodyPr/>
          <a:lstStyle/>
          <a:p>
            <a:endParaRPr lang="es-ES"/>
          </a:p>
        </p:txBody>
      </p:sp>
      <p:pic>
        <p:nvPicPr>
          <p:cNvPr id="8" name="Picture 6" descr="http://jctam.org/images/bg6.jpe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1291" r="1027"/>
          <a:stretch/>
        </p:blipFill>
        <p:spPr bwMode="auto">
          <a:xfrm>
            <a:off x="7320135" y="0"/>
            <a:ext cx="486435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484312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fontScale="90000"/>
          </a:bodyPr>
          <a:lstStyle/>
          <a:p>
            <a:pPr algn="ctr"/>
            <a:r>
              <a:rPr lang="es-ES" altLang="es-ES" sz="6000" b="1" dirty="0">
                <a:solidFill>
                  <a:srgbClr val="002060"/>
                </a:solidFill>
              </a:rPr>
              <a:t>Ven Señor Jesús y conocerán </a:t>
            </a:r>
            <a:br>
              <a:rPr lang="es-ES" altLang="es-ES" sz="6000" b="1" dirty="0">
                <a:solidFill>
                  <a:srgbClr val="002060"/>
                </a:solidFill>
              </a:rPr>
            </a:br>
            <a:r>
              <a:rPr lang="es-ES" altLang="es-ES" sz="6000" b="1" dirty="0">
                <a:solidFill>
                  <a:srgbClr val="002060"/>
                </a:solidFill>
              </a:rPr>
              <a:t>que Tú eres la verdad. </a:t>
            </a:r>
            <a:br>
              <a:rPr lang="es-ES" altLang="es-ES" sz="6000" b="1" dirty="0">
                <a:solidFill>
                  <a:srgbClr val="002060"/>
                </a:solidFill>
              </a:rPr>
            </a:br>
            <a:r>
              <a:rPr lang="es-ES" altLang="es-ES" sz="6000" b="1" dirty="0">
                <a:solidFill>
                  <a:srgbClr val="002060"/>
                </a:solidFill>
              </a:rPr>
              <a:t>Tráenos tu paz, </a:t>
            </a:r>
            <a:br>
              <a:rPr lang="es-ES" altLang="es-ES" sz="6000" b="1" dirty="0">
                <a:solidFill>
                  <a:srgbClr val="002060"/>
                </a:solidFill>
              </a:rPr>
            </a:br>
            <a:r>
              <a:rPr lang="es-ES" altLang="es-ES" sz="6000" b="1" dirty="0">
                <a:solidFill>
                  <a:srgbClr val="002060"/>
                </a:solidFill>
              </a:rPr>
              <a:t>tu esperanza y nada más, </a:t>
            </a:r>
            <a:br>
              <a:rPr lang="es-ES" altLang="es-ES" sz="6000" b="1" dirty="0">
                <a:solidFill>
                  <a:srgbClr val="002060"/>
                </a:solidFill>
              </a:rPr>
            </a:br>
            <a:r>
              <a:rPr lang="es-ES" altLang="es-ES" sz="6000" b="1" dirty="0">
                <a:solidFill>
                  <a:srgbClr val="002060"/>
                </a:solidFill>
              </a:rPr>
              <a:t>que nos ayude a labrar </a:t>
            </a:r>
            <a:br>
              <a:rPr lang="es-ES" altLang="es-ES" sz="6000" b="1" dirty="0">
                <a:solidFill>
                  <a:srgbClr val="002060"/>
                </a:solidFill>
              </a:rPr>
            </a:br>
            <a:r>
              <a:rPr lang="es-ES" altLang="es-ES" sz="6000" b="1" dirty="0">
                <a:solidFill>
                  <a:srgbClr val="002060"/>
                </a:solidFill>
              </a:rPr>
              <a:t>tu camino y libertad.</a:t>
            </a:r>
          </a:p>
        </p:txBody>
      </p:sp>
      <p:sp>
        <p:nvSpPr>
          <p:cNvPr id="4" name="Marcador de texto 3"/>
          <p:cNvSpPr>
            <a:spLocks noGrp="1"/>
          </p:cNvSpPr>
          <p:nvPr>
            <p:ph type="body" sz="half" idx="2"/>
          </p:nvPr>
        </p:nvSpPr>
        <p:spPr/>
        <p:txBody>
          <a:bodyPr/>
          <a:lstStyle/>
          <a:p>
            <a:endParaRPr lang="es-ES"/>
          </a:p>
        </p:txBody>
      </p:sp>
      <p:pic>
        <p:nvPicPr>
          <p:cNvPr id="8" name="Picture 6" descr="http://jctam.org/images/bg6.jpe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1291" r="1027"/>
          <a:stretch/>
        </p:blipFill>
        <p:spPr bwMode="auto">
          <a:xfrm>
            <a:off x="7320135" y="0"/>
            <a:ext cx="486435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913920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6000" b="1" dirty="0">
                <a:solidFill>
                  <a:srgbClr val="002060"/>
                </a:solidFill>
              </a:rPr>
              <a:t>VEN, SEÑOR JESÚS, </a:t>
            </a:r>
            <a:br>
              <a:rPr lang="es-ES" altLang="es-ES" sz="6000" b="1" dirty="0">
                <a:solidFill>
                  <a:srgbClr val="002060"/>
                </a:solidFill>
              </a:rPr>
            </a:br>
            <a:r>
              <a:rPr lang="es-ES" altLang="es-ES" sz="6000" b="1" dirty="0">
                <a:solidFill>
                  <a:srgbClr val="002060"/>
                </a:solidFill>
              </a:rPr>
              <a:t>VEN Y SÁLVANOS. </a:t>
            </a:r>
            <a:br>
              <a:rPr lang="es-ES" altLang="es-ES" sz="6000" b="1" dirty="0">
                <a:solidFill>
                  <a:srgbClr val="002060"/>
                </a:solidFill>
              </a:rPr>
            </a:br>
            <a:r>
              <a:rPr lang="es-ES" altLang="es-ES" sz="6000" b="1" dirty="0">
                <a:solidFill>
                  <a:srgbClr val="002060"/>
                </a:solidFill>
              </a:rPr>
              <a:t>VEN SEÑOR, VEN, </a:t>
            </a:r>
            <a:br>
              <a:rPr lang="es-ES" altLang="es-ES" sz="6000" b="1" dirty="0">
                <a:solidFill>
                  <a:srgbClr val="002060"/>
                </a:solidFill>
              </a:rPr>
            </a:br>
            <a:r>
              <a:rPr lang="es-ES" altLang="es-ES" sz="6000" b="1" dirty="0">
                <a:solidFill>
                  <a:srgbClr val="002060"/>
                </a:solidFill>
              </a:rPr>
              <a:t>DANOS TU AMOR. (bis)</a:t>
            </a:r>
          </a:p>
        </p:txBody>
      </p:sp>
      <p:sp>
        <p:nvSpPr>
          <p:cNvPr id="4" name="Marcador de texto 3"/>
          <p:cNvSpPr>
            <a:spLocks noGrp="1"/>
          </p:cNvSpPr>
          <p:nvPr>
            <p:ph type="body" sz="half" idx="2"/>
          </p:nvPr>
        </p:nvSpPr>
        <p:spPr/>
        <p:txBody>
          <a:bodyPr/>
          <a:lstStyle/>
          <a:p>
            <a:endParaRPr lang="es-ES"/>
          </a:p>
        </p:txBody>
      </p:sp>
      <p:pic>
        <p:nvPicPr>
          <p:cNvPr id="8" name="Picture 6" descr="http://jctam.org/images/bg6.jpe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1291" r="1027"/>
          <a:stretch/>
        </p:blipFill>
        <p:spPr bwMode="auto">
          <a:xfrm>
            <a:off x="7320135" y="0"/>
            <a:ext cx="486435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577228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420" y="-13483"/>
            <a:ext cx="7328556" cy="6887326"/>
          </a:xfrm>
        </p:spPr>
        <p:txBody>
          <a:bodyPr anchor="ctr" anchorCtr="0">
            <a:normAutofit/>
          </a:bodyPr>
          <a:lstStyle/>
          <a:p>
            <a:pPr algn="ctr">
              <a:tabLst>
                <a:tab pos="6737350" algn="l"/>
              </a:tabLst>
            </a:pPr>
            <a:r>
              <a:rPr lang="es-ES" altLang="es-ES" sz="6000" dirty="0">
                <a:solidFill>
                  <a:srgbClr val="002060"/>
                </a:solidFill>
              </a:rPr>
              <a:t>Os anunciamos el gozo de Adviento</a:t>
            </a:r>
            <a:r>
              <a:rPr lang="es-ES" altLang="es-ES" sz="6000" dirty="0" smtClean="0">
                <a:solidFill>
                  <a:srgbClr val="002060"/>
                </a:solidFill>
              </a:rPr>
              <a:t>, miren </a:t>
            </a:r>
            <a:r>
              <a:rPr lang="es-ES" altLang="es-ES" sz="6000" dirty="0">
                <a:solidFill>
                  <a:srgbClr val="002060"/>
                </a:solidFill>
              </a:rPr>
              <a:t>la cuarta llama ardiendo</a:t>
            </a:r>
            <a:r>
              <a:rPr lang="es-ES" altLang="es-ES" sz="6000" dirty="0" smtClean="0">
                <a:solidFill>
                  <a:srgbClr val="002060"/>
                </a:solidFill>
              </a:rPr>
              <a:t>. La </a:t>
            </a:r>
            <a:r>
              <a:rPr lang="es-ES" altLang="es-ES" sz="6000" dirty="0">
                <a:solidFill>
                  <a:srgbClr val="002060"/>
                </a:solidFill>
              </a:rPr>
              <a:t>luz de la estrella nos lleva a Belén</a:t>
            </a:r>
            <a:r>
              <a:rPr lang="es-ES" altLang="es-ES" sz="6000" dirty="0" smtClean="0">
                <a:solidFill>
                  <a:srgbClr val="002060"/>
                </a:solidFill>
              </a:rPr>
              <a:t>, acoge </a:t>
            </a:r>
            <a:r>
              <a:rPr lang="es-ES" altLang="es-ES" sz="6000" dirty="0">
                <a:solidFill>
                  <a:srgbClr val="002060"/>
                </a:solidFill>
              </a:rPr>
              <a:t>a Dios Niño que ahí va a nacer.</a:t>
            </a:r>
          </a:p>
        </p:txBody>
      </p:sp>
      <p:sp>
        <p:nvSpPr>
          <p:cNvPr id="4" name="Marcador de texto 3"/>
          <p:cNvSpPr>
            <a:spLocks noGrp="1"/>
          </p:cNvSpPr>
          <p:nvPr>
            <p:ph type="body" sz="half" idx="2"/>
          </p:nvPr>
        </p:nvSpPr>
        <p:spPr/>
        <p:txBody>
          <a:bodyPr/>
          <a:lstStyle/>
          <a:p>
            <a:endParaRPr lang="es-ES"/>
          </a:p>
        </p:txBody>
      </p:sp>
      <p:pic>
        <p:nvPicPr>
          <p:cNvPr id="1026" name="Picture 2" descr="https://caballerotrueno.files.wordpress.com/2012/12/adviento-san-jose-color.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402" b="-653"/>
          <a:stretch/>
        </p:blipFill>
        <p:spPr bwMode="auto">
          <a:xfrm>
            <a:off x="7320136" y="15843"/>
            <a:ext cx="487186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04753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420" y="-13483"/>
            <a:ext cx="7328556" cy="6887326"/>
          </a:xfrm>
        </p:spPr>
        <p:txBody>
          <a:bodyPr anchor="ctr" anchorCtr="0">
            <a:normAutofit/>
          </a:bodyPr>
          <a:lstStyle/>
          <a:p>
            <a:pPr algn="ctr">
              <a:tabLst>
                <a:tab pos="6737350" algn="l"/>
              </a:tabLst>
            </a:pPr>
            <a:r>
              <a:rPr lang="es-ES" altLang="es-ES" sz="6000" b="1" dirty="0">
                <a:solidFill>
                  <a:srgbClr val="002060"/>
                </a:solidFill>
              </a:rPr>
              <a:t>CANTEN CON GOZO, CON </a:t>
            </a:r>
            <a:r>
              <a:rPr lang="es-ES" altLang="es-ES" sz="6000" b="1" dirty="0" smtClean="0">
                <a:solidFill>
                  <a:srgbClr val="002060"/>
                </a:solidFill>
              </a:rPr>
              <a:t>ILUSIÓN YA </a:t>
            </a:r>
            <a:r>
              <a:rPr lang="es-ES" altLang="es-ES" sz="6000" b="1" dirty="0">
                <a:solidFill>
                  <a:srgbClr val="002060"/>
                </a:solidFill>
              </a:rPr>
              <a:t>SE ACERCA EL SEÑOR.</a:t>
            </a:r>
          </a:p>
        </p:txBody>
      </p:sp>
      <p:sp>
        <p:nvSpPr>
          <p:cNvPr id="4" name="Marcador de texto 3"/>
          <p:cNvSpPr>
            <a:spLocks noGrp="1"/>
          </p:cNvSpPr>
          <p:nvPr>
            <p:ph type="body" sz="half" idx="2"/>
          </p:nvPr>
        </p:nvSpPr>
        <p:spPr/>
        <p:txBody>
          <a:bodyPr/>
          <a:lstStyle/>
          <a:p>
            <a:endParaRPr lang="es-ES"/>
          </a:p>
        </p:txBody>
      </p:sp>
      <p:pic>
        <p:nvPicPr>
          <p:cNvPr id="1026" name="Picture 2" descr="https://caballerotrueno.files.wordpress.com/2012/12/adviento-san-jose-color.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402" b="-653"/>
          <a:stretch/>
        </p:blipFill>
        <p:spPr bwMode="auto">
          <a:xfrm>
            <a:off x="7320136" y="15843"/>
            <a:ext cx="487186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1974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663633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Yo quiero ahora contaros todo, ahora que estamos aquí reunidos.</a:t>
            </a:r>
          </a:p>
        </p:txBody>
      </p:sp>
      <p:sp>
        <p:nvSpPr>
          <p:cNvPr id="4" name="Marcador de texto 3"/>
          <p:cNvSpPr>
            <a:spLocks noGrp="1"/>
          </p:cNvSpPr>
          <p:nvPr>
            <p:ph type="body" sz="half" idx="2"/>
          </p:nvPr>
        </p:nvSpPr>
        <p:spPr/>
        <p:txBody>
          <a:bodyPr/>
          <a:lstStyle/>
          <a:p>
            <a:endParaRPr lang="es-ES"/>
          </a:p>
        </p:txBody>
      </p:sp>
      <p:pic>
        <p:nvPicPr>
          <p:cNvPr id="10" name="Picture 5" descr="http://www.absolutitalia.com/wp-content/uploads/2010/03/Dia-de-la-mujer1.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3" t="399" r="1037" b="-399"/>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599586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He hecho daño aun amigo,</a:t>
            </a:r>
            <a:br>
              <a:rPr lang="es-ES" sz="4800" b="1" dirty="0">
                <a:solidFill>
                  <a:srgbClr val="002060"/>
                </a:solidFill>
              </a:rPr>
            </a:br>
            <a:r>
              <a:rPr lang="es-ES" sz="4800" b="1" dirty="0">
                <a:solidFill>
                  <a:srgbClr val="002060"/>
                </a:solidFill>
              </a:rPr>
              <a:t>pues me venció el egoísmo</a:t>
            </a:r>
            <a:r>
              <a:rPr lang="es-ES" sz="4800" b="1" dirty="0" smtClean="0">
                <a:solidFill>
                  <a:srgbClr val="002060"/>
                </a:solidFill>
              </a:rPr>
              <a:t>.</a:t>
            </a:r>
            <a:endParaRPr lang="es-ES" sz="48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10" name="Picture 5" descr="http://www.absolutitalia.com/wp-content/uploads/2010/03/Dia-de-la-mujer1.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3" t="399" r="1037" b="-399"/>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362258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SOMOS DE PIEDRA,</a:t>
            </a:r>
            <a:br>
              <a:rPr lang="es-ES" sz="4800" b="1" dirty="0">
                <a:solidFill>
                  <a:srgbClr val="002060"/>
                </a:solidFill>
              </a:rPr>
            </a:br>
            <a:r>
              <a:rPr lang="es-ES" sz="4800" b="1" dirty="0">
                <a:solidFill>
                  <a:srgbClr val="002060"/>
                </a:solidFill>
              </a:rPr>
              <a:t>SOMOS DE BARRO,</a:t>
            </a:r>
            <a:br>
              <a:rPr lang="es-ES" sz="4800" b="1" dirty="0">
                <a:solidFill>
                  <a:srgbClr val="002060"/>
                </a:solidFill>
              </a:rPr>
            </a:br>
            <a:r>
              <a:rPr lang="es-ES" sz="4800" b="1" dirty="0">
                <a:solidFill>
                  <a:srgbClr val="002060"/>
                </a:solidFill>
              </a:rPr>
              <a:t>Y BLASFEMAMOS Y CRITICAMOS.</a:t>
            </a:r>
          </a:p>
        </p:txBody>
      </p:sp>
      <p:sp>
        <p:nvSpPr>
          <p:cNvPr id="4" name="Marcador de texto 3"/>
          <p:cNvSpPr>
            <a:spLocks noGrp="1"/>
          </p:cNvSpPr>
          <p:nvPr>
            <p:ph type="body" sz="half" idx="2"/>
          </p:nvPr>
        </p:nvSpPr>
        <p:spPr/>
        <p:txBody>
          <a:bodyPr/>
          <a:lstStyle/>
          <a:p>
            <a:endParaRPr lang="es-ES"/>
          </a:p>
        </p:txBody>
      </p:sp>
      <p:pic>
        <p:nvPicPr>
          <p:cNvPr id="10" name="Picture 5" descr="http://www.absolutitalia.com/wp-content/uploads/2010/03/Dia-de-la-mujer1.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3" t="399" r="1037" b="-399"/>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140868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YO ME CONFIESO,</a:t>
            </a:r>
            <a:br>
              <a:rPr lang="es-ES" sz="4800" b="1" dirty="0">
                <a:solidFill>
                  <a:srgbClr val="002060"/>
                </a:solidFill>
              </a:rPr>
            </a:br>
            <a:r>
              <a:rPr lang="es-ES" sz="4800" b="1" dirty="0">
                <a:solidFill>
                  <a:srgbClr val="002060"/>
                </a:solidFill>
              </a:rPr>
              <a:t>QUE HE PECADO,</a:t>
            </a:r>
            <a:br>
              <a:rPr lang="es-ES" sz="4800" b="1" dirty="0">
                <a:solidFill>
                  <a:srgbClr val="002060"/>
                </a:solidFill>
              </a:rPr>
            </a:br>
            <a:r>
              <a:rPr lang="es-ES" sz="4800" b="1" dirty="0">
                <a:solidFill>
                  <a:srgbClr val="002060"/>
                </a:solidFill>
              </a:rPr>
              <a:t>HE HERIDO A DIOS </a:t>
            </a:r>
            <a:br>
              <a:rPr lang="es-ES" sz="4800" b="1" dirty="0">
                <a:solidFill>
                  <a:srgbClr val="002060"/>
                </a:solidFill>
              </a:rPr>
            </a:br>
            <a:r>
              <a:rPr lang="es-ES" sz="4800" b="1" dirty="0">
                <a:solidFill>
                  <a:srgbClr val="002060"/>
                </a:solidFill>
              </a:rPr>
              <a:t>Y A MIS HERMANOS. </a:t>
            </a:r>
          </a:p>
        </p:txBody>
      </p:sp>
      <p:sp>
        <p:nvSpPr>
          <p:cNvPr id="4" name="Marcador de texto 3"/>
          <p:cNvSpPr>
            <a:spLocks noGrp="1"/>
          </p:cNvSpPr>
          <p:nvPr>
            <p:ph type="body" sz="half" idx="2"/>
          </p:nvPr>
        </p:nvSpPr>
        <p:spPr/>
        <p:txBody>
          <a:bodyPr/>
          <a:lstStyle/>
          <a:p>
            <a:endParaRPr lang="es-ES"/>
          </a:p>
        </p:txBody>
      </p:sp>
      <p:pic>
        <p:nvPicPr>
          <p:cNvPr id="10" name="Picture 5" descr="http://www.absolutitalia.com/wp-content/uploads/2010/03/Dia-de-la-mujer1.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3" t="399" r="1037" b="-399"/>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568445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091447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Preparad el camino al Señor,</a:t>
            </a:r>
            <a:br>
              <a:rPr lang="es-ES" sz="4800" b="1" dirty="0">
                <a:solidFill>
                  <a:srgbClr val="002060"/>
                </a:solidFill>
              </a:rPr>
            </a:br>
            <a:r>
              <a:rPr lang="es-ES" sz="4800" b="1" dirty="0">
                <a:solidFill>
                  <a:srgbClr val="002060"/>
                </a:solidFill>
              </a:rPr>
              <a:t>y escuchad la palabra de Dios</a:t>
            </a:r>
            <a:r>
              <a:rPr lang="es-ES" sz="4800" dirty="0">
                <a:solidFill>
                  <a:srgbClr val="002060"/>
                </a:solidFill>
              </a:rPr>
              <a:t/>
            </a:r>
            <a:br>
              <a:rPr lang="es-ES" sz="4800" dirty="0">
                <a:solidFill>
                  <a:srgbClr val="002060"/>
                </a:solidFill>
              </a:rPr>
            </a:br>
            <a:r>
              <a:rPr lang="es-ES" sz="4800" dirty="0">
                <a:solidFill>
                  <a:srgbClr val="002060"/>
                </a:solidFill>
              </a:rPr>
              <a:t/>
            </a:r>
            <a:br>
              <a:rPr lang="es-ES" sz="4800" dirty="0">
                <a:solidFill>
                  <a:srgbClr val="002060"/>
                </a:solidFill>
              </a:rPr>
            </a:br>
            <a:r>
              <a:rPr lang="es-ES" sz="4800" dirty="0">
                <a:solidFill>
                  <a:srgbClr val="002060"/>
                </a:solidFill>
              </a:rPr>
              <a:t>Voz que grita en el desierto,     </a:t>
            </a:r>
            <a:br>
              <a:rPr lang="es-ES" sz="4800" dirty="0">
                <a:solidFill>
                  <a:srgbClr val="002060"/>
                </a:solidFill>
              </a:rPr>
            </a:br>
            <a:r>
              <a:rPr lang="es-ES" sz="4800" dirty="0">
                <a:solidFill>
                  <a:srgbClr val="002060"/>
                </a:solidFill>
              </a:rPr>
              <a:t>preparad el camino al Señor,</a:t>
            </a:r>
            <a:br>
              <a:rPr lang="es-ES" sz="4800" dirty="0">
                <a:solidFill>
                  <a:srgbClr val="002060"/>
                </a:solidFill>
              </a:rPr>
            </a:br>
            <a:r>
              <a:rPr lang="es-ES" sz="4800" dirty="0">
                <a:solidFill>
                  <a:srgbClr val="002060"/>
                </a:solidFill>
              </a:rPr>
              <a:t>haced rectas todas sus sendas</a:t>
            </a:r>
            <a:br>
              <a:rPr lang="es-ES" sz="4800" dirty="0">
                <a:solidFill>
                  <a:srgbClr val="002060"/>
                </a:solidFill>
              </a:rPr>
            </a:br>
            <a:r>
              <a:rPr lang="es-ES" sz="4800" dirty="0">
                <a:solidFill>
                  <a:srgbClr val="002060"/>
                </a:solidFill>
              </a:rPr>
              <a:t>preparad el camino al Señor.</a:t>
            </a:r>
          </a:p>
        </p:txBody>
      </p:sp>
      <p:sp>
        <p:nvSpPr>
          <p:cNvPr id="4" name="Marcador de texto 3"/>
          <p:cNvSpPr>
            <a:spLocks noGrp="1"/>
          </p:cNvSpPr>
          <p:nvPr>
            <p:ph type="body" sz="half" idx="2"/>
          </p:nvPr>
        </p:nvSpPr>
        <p:spPr/>
        <p:txBody>
          <a:bodyPr/>
          <a:lstStyle/>
          <a:p>
            <a:endParaRPr lang="es-ES"/>
          </a:p>
        </p:txBody>
      </p:sp>
      <p:pic>
        <p:nvPicPr>
          <p:cNvPr id="20" name="Picture 5" descr="http://blogs.21rs.es/corazones/files/2012/12/corazones-camino.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1" r="67"/>
          <a:stretch/>
        </p:blipFill>
        <p:spPr bwMode="auto">
          <a:xfrm>
            <a:off x="7320135" y="0"/>
            <a:ext cx="4890229"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097774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7923214" y="2362200"/>
            <a:ext cx="3501378" cy="1993392"/>
          </a:xfrm>
        </p:spPr>
        <p:txBody>
          <a:bodyPr>
            <a:noAutofit/>
          </a:bodyPr>
          <a:lstStyle/>
          <a:p>
            <a:r>
              <a:rPr lang="es-ES" sz="6000" dirty="0" smtClean="0"/>
              <a:t>PRIMERA LECTURA</a:t>
            </a:r>
            <a:endParaRPr lang="es-ES" sz="6000" dirty="0"/>
          </a:p>
        </p:txBody>
      </p:sp>
      <p:sp>
        <p:nvSpPr>
          <p:cNvPr id="4" name="Marcador de texto 3"/>
          <p:cNvSpPr>
            <a:spLocks noGrp="1"/>
          </p:cNvSpPr>
          <p:nvPr>
            <p:ph type="body" sz="half" idx="2"/>
          </p:nvPr>
        </p:nvSpPr>
        <p:spPr/>
        <p:txBody>
          <a:bodyPr/>
          <a:lstStyle/>
          <a:p>
            <a:endParaRPr lang="es-ES" dirty="0"/>
          </a:p>
        </p:txBody>
      </p:sp>
      <p:pic>
        <p:nvPicPr>
          <p:cNvPr id="2050" name="Picture 2" descr="https://fbcdn-sphotos-g-a.akamaihd.net/hphotos-ak-xpf1/t31.0-8/10258308_719678391442014_6832481641904105123_o.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278" t="399" r="39277" b="-399"/>
          <a:stretch/>
        </p:blipFill>
        <p:spPr bwMode="auto">
          <a:xfrm>
            <a:off x="0" y="0"/>
            <a:ext cx="7320136"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7645176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6000" b="1" dirty="0"/>
              <a:t>En aquel día, brotará un renuevo del tronco de Jesé, y de su raíz florecerá un vástago. Sobre él se posará el espíritu del Señor</a:t>
            </a:r>
            <a:r>
              <a:rPr lang="es-ES" sz="6000" b="1" dirty="0" smtClean="0"/>
              <a:t>:</a:t>
            </a:r>
            <a:endParaRPr lang="es-ES" sz="6000" dirty="0"/>
          </a:p>
        </p:txBody>
      </p:sp>
    </p:spTree>
    <p:extLst>
      <p:ext uri="{BB962C8B-B14F-4D97-AF65-F5344CB8AC3E}">
        <p14:creationId xmlns:p14="http://schemas.microsoft.com/office/powerpoint/2010/main" val="393901769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6000" b="1" dirty="0"/>
              <a:t>espíritu de sabiduría y entendimiento, espíritu de consejo y fortaleza, espíritu de ciencia y temor del Señor. Lo inspirará el temor del Señor. </a:t>
            </a:r>
            <a:endParaRPr lang="es-ES" sz="6000" dirty="0"/>
          </a:p>
        </p:txBody>
      </p:sp>
    </p:spTree>
    <p:extLst>
      <p:ext uri="{BB962C8B-B14F-4D97-AF65-F5344CB8AC3E}">
        <p14:creationId xmlns:p14="http://schemas.microsoft.com/office/powerpoint/2010/main" val="163039431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6000" b="1" dirty="0"/>
              <a:t>No juzgará por apariencias ni sentenciará de oídas; juzgará a los pobres con justicia, sentenciará con rectitud a los sencillos de la tierra; </a:t>
            </a:r>
            <a:endParaRPr lang="es-ES" sz="6000" dirty="0"/>
          </a:p>
        </p:txBody>
      </p:sp>
    </p:spTree>
    <p:extLst>
      <p:ext uri="{BB962C8B-B14F-4D97-AF65-F5344CB8AC3E}">
        <p14:creationId xmlns:p14="http://schemas.microsoft.com/office/powerpoint/2010/main" val="159804985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6000" b="1" dirty="0"/>
              <a:t>pero golpeará al violento con la vara de su boca, y con el soplo de sus labios hará morir al malvado. La justicia será ceñidor de su cintura, y la lealtad, cinturón de sus caderas. </a:t>
            </a:r>
            <a:endParaRPr lang="es-ES" sz="6000" dirty="0"/>
          </a:p>
        </p:txBody>
      </p:sp>
    </p:spTree>
    <p:extLst>
      <p:ext uri="{BB962C8B-B14F-4D97-AF65-F5344CB8AC3E}">
        <p14:creationId xmlns:p14="http://schemas.microsoft.com/office/powerpoint/2010/main" val="43572401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6000" b="1" dirty="0"/>
              <a:t>Habitará el lobo con el cordero, el leopardo se tumbará con el cabrito, el ternero y el león pacerán juntos: un muchacho será su pastor. </a:t>
            </a:r>
            <a:endParaRPr lang="es-ES" sz="6000" dirty="0"/>
          </a:p>
        </p:txBody>
      </p:sp>
    </p:spTree>
    <p:extLst>
      <p:ext uri="{BB962C8B-B14F-4D97-AF65-F5344CB8AC3E}">
        <p14:creationId xmlns:p14="http://schemas.microsoft.com/office/powerpoint/2010/main" val="3302202549"/>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6000" b="1" dirty="0"/>
              <a:t>La vaca pastará con el oso, sus crías se tumbarán juntas; el león como el buey, comerá paja. El niño de pecho retoza junto al escondrijo de la serpiente, </a:t>
            </a:r>
            <a:endParaRPr lang="es-ES" sz="6000" dirty="0"/>
          </a:p>
        </p:txBody>
      </p:sp>
    </p:spTree>
    <p:extLst>
      <p:ext uri="{BB962C8B-B14F-4D97-AF65-F5344CB8AC3E}">
        <p14:creationId xmlns:p14="http://schemas.microsoft.com/office/powerpoint/2010/main" val="326088499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6000" b="1" dirty="0"/>
              <a:t>y el recién destetado extiende la mano hacia la madriguera del áspid. Nadie causará daño ni estrago por todo mi monte santo</a:t>
            </a:r>
            <a:r>
              <a:rPr lang="es-ES" sz="6000" b="1" dirty="0" smtClean="0"/>
              <a:t>:</a:t>
            </a:r>
            <a:endParaRPr lang="es-ES" sz="6000" dirty="0"/>
          </a:p>
        </p:txBody>
      </p:sp>
    </p:spTree>
    <p:extLst>
      <p:ext uri="{BB962C8B-B14F-4D97-AF65-F5344CB8AC3E}">
        <p14:creationId xmlns:p14="http://schemas.microsoft.com/office/powerpoint/2010/main" val="402140376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6000" b="1" dirty="0"/>
              <a:t>porque está lleno el país del conocimiento del Señor, como las aguas colman el mar. Aquel día, la raíz de Jesé será elevada como enseña de los </a:t>
            </a:r>
            <a:r>
              <a:rPr lang="es-ES" sz="6000" b="1" dirty="0" smtClean="0"/>
              <a:t>pueblos:</a:t>
            </a:r>
            <a:endParaRPr lang="es-ES" sz="6000" dirty="0"/>
          </a:p>
        </p:txBody>
      </p:sp>
    </p:spTree>
    <p:extLst>
      <p:ext uri="{BB962C8B-B14F-4D97-AF65-F5344CB8AC3E}">
        <p14:creationId xmlns:p14="http://schemas.microsoft.com/office/powerpoint/2010/main" val="3125951158"/>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6000" b="1" dirty="0" smtClean="0"/>
              <a:t>se </a:t>
            </a:r>
            <a:r>
              <a:rPr lang="es-ES" sz="6000" b="1" dirty="0"/>
              <a:t>volverán hacia ella las naciones y será gloriosa su morada.</a:t>
            </a:r>
            <a:endParaRPr lang="es-ES" sz="6000" dirty="0"/>
          </a:p>
        </p:txBody>
      </p:sp>
    </p:spTree>
    <p:extLst>
      <p:ext uri="{BB962C8B-B14F-4D97-AF65-F5344CB8AC3E}">
        <p14:creationId xmlns:p14="http://schemas.microsoft.com/office/powerpoint/2010/main" val="901738295"/>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posición de contenido 2"/>
          <p:cNvSpPr>
            <a:spLocks noGrp="1"/>
          </p:cNvSpPr>
          <p:nvPr>
            <p:ph idx="1"/>
          </p:nvPr>
        </p:nvSpPr>
        <p:spPr>
          <a:xfrm>
            <a:off x="1341120" y="764704"/>
            <a:ext cx="9509760" cy="5264875"/>
          </a:xfrm>
        </p:spPr>
        <p:txBody>
          <a:bodyPr>
            <a:noAutofit/>
          </a:bodyPr>
          <a:lstStyle/>
          <a:p>
            <a:pPr marL="0" lvl="0" indent="0">
              <a:lnSpc>
                <a:spcPct val="100000"/>
              </a:lnSpc>
              <a:spcBef>
                <a:spcPct val="20000"/>
              </a:spcBef>
              <a:buClrTx/>
              <a:buSzTx/>
              <a:buNone/>
            </a:pPr>
            <a:r>
              <a:rPr lang="es-ES" sz="6000" dirty="0">
                <a:solidFill>
                  <a:prstClr val="black"/>
                </a:solidFill>
                <a:latin typeface="Calibri"/>
              </a:rPr>
              <a:t>En el nombre del Padre, y del Hijo y </a:t>
            </a:r>
            <a:r>
              <a:rPr lang="es-ES" sz="6000" dirty="0" smtClean="0">
                <a:solidFill>
                  <a:prstClr val="black"/>
                </a:solidFill>
                <a:latin typeface="Calibri"/>
              </a:rPr>
              <a:t>del Espíritu </a:t>
            </a:r>
            <a:r>
              <a:rPr lang="es-ES" sz="6000" dirty="0">
                <a:solidFill>
                  <a:prstClr val="black"/>
                </a:solidFill>
                <a:latin typeface="Calibri"/>
              </a:rPr>
              <a:t>Santo. </a:t>
            </a:r>
          </a:p>
          <a:p>
            <a:pPr marL="342900" lvl="0" indent="-342900">
              <a:lnSpc>
                <a:spcPct val="100000"/>
              </a:lnSpc>
              <a:spcBef>
                <a:spcPct val="20000"/>
              </a:spcBef>
              <a:buClrTx/>
              <a:buSzTx/>
              <a:buNone/>
            </a:pPr>
            <a:r>
              <a:rPr lang="es-ES" sz="6000" b="1" dirty="0">
                <a:solidFill>
                  <a:srgbClr val="FF0000"/>
                </a:solidFill>
                <a:latin typeface="Calibri"/>
              </a:rPr>
              <a:t>Amén. </a:t>
            </a:r>
          </a:p>
        </p:txBody>
      </p:sp>
    </p:spTree>
    <p:extLst>
      <p:ext uri="{BB962C8B-B14F-4D97-AF65-F5344CB8AC3E}">
        <p14:creationId xmlns:p14="http://schemas.microsoft.com/office/powerpoint/2010/main" val="576639622"/>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s-ES" sz="6000" dirty="0" smtClean="0"/>
              <a:t>PALABRA DE DIOS</a:t>
            </a:r>
            <a:br>
              <a:rPr lang="es-ES" sz="6000" dirty="0" smtClean="0"/>
            </a:br>
            <a:r>
              <a:rPr lang="es-ES" sz="6000" b="1" dirty="0" smtClean="0">
                <a:solidFill>
                  <a:srgbClr val="FF0000"/>
                </a:solidFill>
              </a:rPr>
              <a:t>TE ALABAMOS, SEÑOR</a:t>
            </a:r>
            <a:endParaRPr lang="es-ES" sz="6000" dirty="0"/>
          </a:p>
        </p:txBody>
      </p:sp>
      <p:sp>
        <p:nvSpPr>
          <p:cNvPr id="3" name="Marcador de texto 2"/>
          <p:cNvSpPr>
            <a:spLocks noGrp="1"/>
          </p:cNvSpPr>
          <p:nvPr>
            <p:ph type="body" idx="1"/>
          </p:nvPr>
        </p:nvSpPr>
        <p:spPr/>
        <p:txBody>
          <a:bodyPr/>
          <a:lstStyle/>
          <a:p>
            <a:endParaRPr lang="es-ES"/>
          </a:p>
        </p:txBody>
      </p:sp>
    </p:spTree>
    <p:extLst>
      <p:ext uri="{BB962C8B-B14F-4D97-AF65-F5344CB8AC3E}">
        <p14:creationId xmlns:p14="http://schemas.microsoft.com/office/powerpoint/2010/main" val="1856354362"/>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6000" b="1" dirty="0" smtClean="0">
                <a:solidFill>
                  <a:srgbClr val="FF0000"/>
                </a:solidFill>
              </a:rPr>
              <a:t>QUE EN SUS DÍAS FLOREZCA LA JUSTICIA Y LA PAZ ABUNDE ETERNAMENTE.</a:t>
            </a:r>
            <a:endParaRPr lang="es-ES" sz="6000" b="1" dirty="0">
              <a:solidFill>
                <a:srgbClr val="FF0000"/>
              </a:solidFill>
            </a:endParaRPr>
          </a:p>
        </p:txBody>
      </p:sp>
      <p:sp>
        <p:nvSpPr>
          <p:cNvPr id="4" name="Marcador de texto 3"/>
          <p:cNvSpPr>
            <a:spLocks noGrp="1"/>
          </p:cNvSpPr>
          <p:nvPr>
            <p:ph type="body" sz="half" idx="2"/>
          </p:nvPr>
        </p:nvSpPr>
        <p:spPr/>
        <p:txBody>
          <a:bodyPr/>
          <a:lstStyle/>
          <a:p>
            <a:endParaRPr lang="es-ES"/>
          </a:p>
        </p:txBody>
      </p:sp>
      <p:pic>
        <p:nvPicPr>
          <p:cNvPr id="1026" name="Picture 2" descr="http://media.gettyimages.com/illustrations/joseph-and-mary-traveling-by-donkey-with-the-star-of-bethlehem-and-illustration-id8518325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20136" y="-25092"/>
            <a:ext cx="4871864" cy="68830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4087189"/>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6000" b="1" dirty="0">
                <a:solidFill>
                  <a:srgbClr val="002060"/>
                </a:solidFill>
              </a:rPr>
              <a:t>Dios mío, confía tu juicio al rey, tú justicia al hijo de reyes, para que rija a tu pueblo con justicia, a tus humildes con rectitud.</a:t>
            </a:r>
            <a:endParaRPr lang="es-ES" sz="60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6" name="Picture 2" descr="http://media.gettyimages.com/illustrations/joseph-and-mary-traveling-by-donkey-with-the-star-of-bethlehem-and-illustration-id8518325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20136" y="-25092"/>
            <a:ext cx="4871864" cy="68830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2764548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6000" b="1" dirty="0" smtClean="0">
                <a:solidFill>
                  <a:srgbClr val="FF0000"/>
                </a:solidFill>
              </a:rPr>
              <a:t>QUE EN SUS DÍAS FLOREZCA LA JUSTICIA Y LA PAZ ABUNDE ETERNAMENTE.</a:t>
            </a:r>
            <a:endParaRPr lang="es-ES" sz="6000" b="1" dirty="0">
              <a:solidFill>
                <a:srgbClr val="FF0000"/>
              </a:solidFill>
            </a:endParaRPr>
          </a:p>
        </p:txBody>
      </p:sp>
      <p:sp>
        <p:nvSpPr>
          <p:cNvPr id="4" name="Marcador de texto 3"/>
          <p:cNvSpPr>
            <a:spLocks noGrp="1"/>
          </p:cNvSpPr>
          <p:nvPr>
            <p:ph type="body" sz="half" idx="2"/>
          </p:nvPr>
        </p:nvSpPr>
        <p:spPr/>
        <p:txBody>
          <a:bodyPr/>
          <a:lstStyle/>
          <a:p>
            <a:endParaRPr lang="es-ES"/>
          </a:p>
        </p:txBody>
      </p:sp>
      <p:pic>
        <p:nvPicPr>
          <p:cNvPr id="1026" name="Picture 2" descr="http://media.gettyimages.com/illustrations/joseph-and-mary-traveling-by-donkey-with-the-star-of-bethlehem-and-illustration-id8518325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20136" y="-25092"/>
            <a:ext cx="4871864" cy="68830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0855732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6000" b="1" dirty="0">
                <a:solidFill>
                  <a:srgbClr val="002060"/>
                </a:solidFill>
              </a:rPr>
              <a:t>En sus días florezca la justicia y la paz hasta que falte la luna; domine de mar a mar, del Gran Río al confín de la tierra.</a:t>
            </a:r>
            <a:endParaRPr lang="es-ES" sz="60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6" name="Picture 2" descr="http://media.gettyimages.com/illustrations/joseph-and-mary-traveling-by-donkey-with-the-star-of-bethlehem-and-illustration-id8518325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20136" y="-25092"/>
            <a:ext cx="4871864" cy="68830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0389711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6000" b="1" dirty="0" smtClean="0">
                <a:solidFill>
                  <a:srgbClr val="FF0000"/>
                </a:solidFill>
              </a:rPr>
              <a:t>QUE EN SUS DÍAS FLOREZCA LA JUSTICIA Y LA PAZ ABUNDE ETERNAMENTE.</a:t>
            </a:r>
            <a:endParaRPr lang="es-ES" sz="6000" b="1" dirty="0">
              <a:solidFill>
                <a:srgbClr val="FF0000"/>
              </a:solidFill>
            </a:endParaRPr>
          </a:p>
        </p:txBody>
      </p:sp>
      <p:sp>
        <p:nvSpPr>
          <p:cNvPr id="4" name="Marcador de texto 3"/>
          <p:cNvSpPr>
            <a:spLocks noGrp="1"/>
          </p:cNvSpPr>
          <p:nvPr>
            <p:ph type="body" sz="half" idx="2"/>
          </p:nvPr>
        </p:nvSpPr>
        <p:spPr/>
        <p:txBody>
          <a:bodyPr/>
          <a:lstStyle/>
          <a:p>
            <a:endParaRPr lang="es-ES"/>
          </a:p>
        </p:txBody>
      </p:sp>
      <p:pic>
        <p:nvPicPr>
          <p:cNvPr id="1026" name="Picture 2" descr="http://media.gettyimages.com/illustrations/joseph-and-mary-traveling-by-donkey-with-the-star-of-bethlehem-and-illustration-id8518325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20136" y="-25092"/>
            <a:ext cx="4871864" cy="68830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1482879"/>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6000" b="1" dirty="0">
                <a:solidFill>
                  <a:srgbClr val="002060"/>
                </a:solidFill>
              </a:rPr>
              <a:t>Él librará al pobre que clamaba al afligido que no tenía protector; él se apiadará del pobre y del indigente, y salvará la vida de los pobres.</a:t>
            </a:r>
            <a:endParaRPr lang="es-ES" sz="60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6" name="Picture 2" descr="http://media.gettyimages.com/illustrations/joseph-and-mary-traveling-by-donkey-with-the-star-of-bethlehem-and-illustration-id8518325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20136" y="-25092"/>
            <a:ext cx="4871864" cy="68830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05664927"/>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6000" b="1" dirty="0" smtClean="0">
                <a:solidFill>
                  <a:srgbClr val="FF0000"/>
                </a:solidFill>
              </a:rPr>
              <a:t>QUE EN SUS DÍAS FLOREZCA LA JUSTICIA Y LA PAZ ABUNDE ETERNAMENTE.</a:t>
            </a:r>
            <a:endParaRPr lang="es-ES" sz="6000" b="1" dirty="0">
              <a:solidFill>
                <a:srgbClr val="FF0000"/>
              </a:solidFill>
            </a:endParaRPr>
          </a:p>
        </p:txBody>
      </p:sp>
      <p:sp>
        <p:nvSpPr>
          <p:cNvPr id="4" name="Marcador de texto 3"/>
          <p:cNvSpPr>
            <a:spLocks noGrp="1"/>
          </p:cNvSpPr>
          <p:nvPr>
            <p:ph type="body" sz="half" idx="2"/>
          </p:nvPr>
        </p:nvSpPr>
        <p:spPr/>
        <p:txBody>
          <a:bodyPr/>
          <a:lstStyle/>
          <a:p>
            <a:endParaRPr lang="es-ES"/>
          </a:p>
        </p:txBody>
      </p:sp>
      <p:pic>
        <p:nvPicPr>
          <p:cNvPr id="1026" name="Picture 2" descr="http://media.gettyimages.com/illustrations/joseph-and-mary-traveling-by-donkey-with-the-star-of-bethlehem-and-illustration-id8518325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20136" y="-25092"/>
            <a:ext cx="4871864" cy="68830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843236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6000" b="1" dirty="0">
                <a:solidFill>
                  <a:srgbClr val="002060"/>
                </a:solidFill>
              </a:rPr>
              <a:t>Que su nombre sea eterno, y su fama dure como el sol; él sea la bendición de todos los pueblos, y lo proclamen dichoso todas las razas de la tierra.</a:t>
            </a:r>
            <a:endParaRPr lang="es-ES" sz="60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6" name="Picture 2" descr="http://media.gettyimages.com/illustrations/joseph-and-mary-traveling-by-donkey-with-the-star-of-bethlehem-and-illustration-id8518325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20136" y="-25092"/>
            <a:ext cx="4871864" cy="68830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4456450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6000" b="1" dirty="0" smtClean="0">
                <a:solidFill>
                  <a:srgbClr val="FF0000"/>
                </a:solidFill>
              </a:rPr>
              <a:t>QUE EN SUS DÍAS FLOREZCA LA JUSTICIA Y LA PAZ ABUNDE ETERNAMENTE.</a:t>
            </a:r>
            <a:endParaRPr lang="es-ES" sz="6000" b="1" dirty="0">
              <a:solidFill>
                <a:srgbClr val="FF0000"/>
              </a:solidFill>
            </a:endParaRPr>
          </a:p>
        </p:txBody>
      </p:sp>
      <p:sp>
        <p:nvSpPr>
          <p:cNvPr id="4" name="Marcador de texto 3"/>
          <p:cNvSpPr>
            <a:spLocks noGrp="1"/>
          </p:cNvSpPr>
          <p:nvPr>
            <p:ph type="body" sz="half" idx="2"/>
          </p:nvPr>
        </p:nvSpPr>
        <p:spPr/>
        <p:txBody>
          <a:bodyPr/>
          <a:lstStyle/>
          <a:p>
            <a:endParaRPr lang="es-ES"/>
          </a:p>
        </p:txBody>
      </p:sp>
      <p:pic>
        <p:nvPicPr>
          <p:cNvPr id="1026" name="Picture 2" descr="http://media.gettyimages.com/illustrations/joseph-and-mary-traveling-by-donkey-with-the-star-of-bethlehem-and-illustration-id8518325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20136" y="-25092"/>
            <a:ext cx="4871864" cy="68830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7639175"/>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posición de contenido 2"/>
          <p:cNvSpPr>
            <a:spLocks noGrp="1"/>
          </p:cNvSpPr>
          <p:nvPr>
            <p:ph idx="1"/>
          </p:nvPr>
        </p:nvSpPr>
        <p:spPr>
          <a:xfrm>
            <a:off x="1341120" y="764704"/>
            <a:ext cx="9509760" cy="5264875"/>
          </a:xfrm>
        </p:spPr>
        <p:txBody>
          <a:bodyPr>
            <a:noAutofit/>
          </a:bodyPr>
          <a:lstStyle/>
          <a:p>
            <a:pPr marL="0" lvl="0" indent="0">
              <a:lnSpc>
                <a:spcPct val="100000"/>
              </a:lnSpc>
              <a:spcBef>
                <a:spcPct val="20000"/>
              </a:spcBef>
              <a:buClrTx/>
              <a:buSzTx/>
              <a:buNone/>
            </a:pPr>
            <a:r>
              <a:rPr lang="es-ES" sz="6000" dirty="0">
                <a:solidFill>
                  <a:prstClr val="black"/>
                </a:solidFill>
                <a:latin typeface="Calibri"/>
              </a:rPr>
              <a:t>La gracia de nuestro Señor Jesucristo, el amor del Padre y la comunión del Espíritu Santo estén con vosotros. </a:t>
            </a:r>
          </a:p>
          <a:p>
            <a:pPr marL="342900" lvl="0" indent="-342900">
              <a:lnSpc>
                <a:spcPct val="100000"/>
              </a:lnSpc>
              <a:spcBef>
                <a:spcPct val="20000"/>
              </a:spcBef>
              <a:buClrTx/>
              <a:buSzTx/>
              <a:buNone/>
            </a:pPr>
            <a:r>
              <a:rPr lang="es-ES" sz="6000" b="1" dirty="0">
                <a:solidFill>
                  <a:srgbClr val="FF0000"/>
                </a:solidFill>
                <a:latin typeface="Calibri"/>
              </a:rPr>
              <a:t>Y con tu espíritu</a:t>
            </a:r>
            <a:r>
              <a:rPr lang="es-ES" sz="6000" b="1" dirty="0" smtClean="0">
                <a:solidFill>
                  <a:srgbClr val="FF0000"/>
                </a:solidFill>
                <a:latin typeface="Calibri"/>
              </a:rPr>
              <a:t>.</a:t>
            </a:r>
            <a:endParaRPr lang="es-ES" sz="6000" b="1" dirty="0">
              <a:solidFill>
                <a:srgbClr val="FF0000"/>
              </a:solidFill>
              <a:latin typeface="Calibri"/>
            </a:endParaRPr>
          </a:p>
        </p:txBody>
      </p:sp>
    </p:spTree>
    <p:extLst>
      <p:ext uri="{BB962C8B-B14F-4D97-AF65-F5344CB8AC3E}">
        <p14:creationId xmlns:p14="http://schemas.microsoft.com/office/powerpoint/2010/main" val="50965368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7923214" y="2362200"/>
            <a:ext cx="3645394" cy="1993392"/>
          </a:xfrm>
        </p:spPr>
        <p:txBody>
          <a:bodyPr>
            <a:noAutofit/>
          </a:bodyPr>
          <a:lstStyle/>
          <a:p>
            <a:r>
              <a:rPr lang="es-ES" sz="6000" dirty="0" smtClean="0"/>
              <a:t>SEGUNDA LECTURA</a:t>
            </a:r>
            <a:endParaRPr lang="es-ES" sz="6000" dirty="0"/>
          </a:p>
        </p:txBody>
      </p:sp>
      <p:sp>
        <p:nvSpPr>
          <p:cNvPr id="4" name="Marcador de texto 3"/>
          <p:cNvSpPr>
            <a:spLocks noGrp="1"/>
          </p:cNvSpPr>
          <p:nvPr>
            <p:ph type="body" sz="half" idx="2"/>
          </p:nvPr>
        </p:nvSpPr>
        <p:spPr/>
        <p:txBody>
          <a:bodyPr/>
          <a:lstStyle/>
          <a:p>
            <a:endParaRPr lang="es-ES" dirty="0"/>
          </a:p>
        </p:txBody>
      </p:sp>
      <p:pic>
        <p:nvPicPr>
          <p:cNvPr id="11266" name="Picture 2" descr="https://uroom.files.wordpress.com/2009/07/escanear0009.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401" b="-652"/>
          <a:stretch/>
        </p:blipFill>
        <p:spPr bwMode="auto">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1476472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Hermanos: Todo lo que se escribió en el pasado, se escribió para enseñanza nuestra, a fin de que a través de nuestra paciencia y del consuelo que dan las Escrituras mantengamos la esperanza. </a:t>
            </a:r>
            <a:endParaRPr lang="es-ES" sz="5400" dirty="0"/>
          </a:p>
        </p:txBody>
      </p:sp>
    </p:spTree>
    <p:extLst>
      <p:ext uri="{BB962C8B-B14F-4D97-AF65-F5344CB8AC3E}">
        <p14:creationId xmlns:p14="http://schemas.microsoft.com/office/powerpoint/2010/main" val="234873745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6000" b="1" dirty="0"/>
              <a:t>Que el Dios de la paciencia y del consuelo os conceda tener entre vosotros los mismos sentimientos, según Cristo Jesús, de este modo, unánimes, a una voz, </a:t>
            </a:r>
            <a:endParaRPr lang="es-ES" sz="6000" b="1" dirty="0"/>
          </a:p>
        </p:txBody>
      </p:sp>
    </p:spTree>
    <p:extLst>
      <p:ext uri="{BB962C8B-B14F-4D97-AF65-F5344CB8AC3E}">
        <p14:creationId xmlns:p14="http://schemas.microsoft.com/office/powerpoint/2010/main" val="16101263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055440" y="467360"/>
            <a:ext cx="10009112" cy="5562219"/>
          </a:xfrm>
        </p:spPr>
        <p:txBody>
          <a:bodyPr>
            <a:noAutofit/>
          </a:bodyPr>
          <a:lstStyle/>
          <a:p>
            <a:pPr marL="45720" indent="0">
              <a:buNone/>
            </a:pPr>
            <a:r>
              <a:rPr lang="es-ES" sz="6000" b="1" dirty="0"/>
              <a:t>glorificaréis al Dios y Padre de nuestro Señor Jesucristo. Por eso, acogeos mutuamente, como Cristo os acogió para gloria de Dios. </a:t>
            </a:r>
            <a:endParaRPr lang="es-ES" sz="6000" b="1" dirty="0"/>
          </a:p>
        </p:txBody>
      </p:sp>
    </p:spTree>
    <p:extLst>
      <p:ext uri="{BB962C8B-B14F-4D97-AF65-F5344CB8AC3E}">
        <p14:creationId xmlns:p14="http://schemas.microsoft.com/office/powerpoint/2010/main" val="2919490058"/>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055440" y="467360"/>
            <a:ext cx="10009112" cy="5562219"/>
          </a:xfrm>
        </p:spPr>
        <p:txBody>
          <a:bodyPr>
            <a:noAutofit/>
          </a:bodyPr>
          <a:lstStyle/>
          <a:p>
            <a:pPr marL="45720" indent="0">
              <a:buNone/>
            </a:pPr>
            <a:r>
              <a:rPr lang="es-ES" sz="6000" b="1" dirty="0"/>
              <a:t>Es decir, Cristo se hizo servidor de la circuncisión en atención a la fidelidad de Dios, para llevar a cumplimiento las promesas hechas a los patriarcas y, en cuento a los gentiles, </a:t>
            </a:r>
            <a:endParaRPr lang="es-ES" sz="6000" b="1" dirty="0"/>
          </a:p>
        </p:txBody>
      </p:sp>
    </p:spTree>
    <p:extLst>
      <p:ext uri="{BB962C8B-B14F-4D97-AF65-F5344CB8AC3E}">
        <p14:creationId xmlns:p14="http://schemas.microsoft.com/office/powerpoint/2010/main" val="248227503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055440" y="467360"/>
            <a:ext cx="10009112" cy="5562219"/>
          </a:xfrm>
        </p:spPr>
        <p:txBody>
          <a:bodyPr>
            <a:noAutofit/>
          </a:bodyPr>
          <a:lstStyle/>
          <a:p>
            <a:pPr marL="45720" indent="0">
              <a:buNone/>
            </a:pPr>
            <a:r>
              <a:rPr lang="es-ES" sz="6000" b="1" dirty="0"/>
              <a:t>para que glorifiquen a Dios por su misericordia, como está escrito: «Por esto te alabaré entre los gentiles y cantaré para tu nombre.»</a:t>
            </a:r>
            <a:endParaRPr lang="es-ES" sz="6000" b="1" dirty="0"/>
          </a:p>
        </p:txBody>
      </p:sp>
    </p:spTree>
    <p:extLst>
      <p:ext uri="{BB962C8B-B14F-4D97-AF65-F5344CB8AC3E}">
        <p14:creationId xmlns:p14="http://schemas.microsoft.com/office/powerpoint/2010/main" val="209333900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smtClean="0"/>
              <a:t>PALABRA DE DIOS</a:t>
            </a:r>
            <a:br>
              <a:rPr lang="es-ES" dirty="0" smtClean="0"/>
            </a:br>
            <a:r>
              <a:rPr lang="es-ES" b="1" dirty="0" smtClean="0">
                <a:solidFill>
                  <a:srgbClr val="FF0000"/>
                </a:solidFill>
              </a:rPr>
              <a:t>TE ALABAMOS, SEÑOR</a:t>
            </a:r>
            <a:endParaRPr lang="es-ES" dirty="0"/>
          </a:p>
        </p:txBody>
      </p:sp>
      <p:sp>
        <p:nvSpPr>
          <p:cNvPr id="3" name="Marcador de texto 2"/>
          <p:cNvSpPr>
            <a:spLocks noGrp="1"/>
          </p:cNvSpPr>
          <p:nvPr>
            <p:ph type="body" idx="1"/>
          </p:nvPr>
        </p:nvSpPr>
        <p:spPr/>
        <p:txBody>
          <a:bodyPr/>
          <a:lstStyle/>
          <a:p>
            <a:endParaRPr lang="es-ES"/>
          </a:p>
        </p:txBody>
      </p:sp>
    </p:spTree>
    <p:extLst>
      <p:ext uri="{BB962C8B-B14F-4D97-AF65-F5344CB8AC3E}">
        <p14:creationId xmlns:p14="http://schemas.microsoft.com/office/powerpoint/2010/main" val="957737925"/>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Junto a  ti Jesús rezaré</a:t>
            </a:r>
            <a:br>
              <a:rPr lang="es-ES" altLang="es-ES" sz="4800" b="1" dirty="0">
                <a:solidFill>
                  <a:srgbClr val="002060"/>
                </a:solidFill>
              </a:rPr>
            </a:br>
            <a:r>
              <a:rPr lang="es-ES" altLang="es-ES" sz="4800" b="1" dirty="0">
                <a:solidFill>
                  <a:srgbClr val="002060"/>
                </a:solidFill>
              </a:rPr>
              <a:t>Tu palabra quiero vivir</a:t>
            </a:r>
            <a:br>
              <a:rPr lang="es-ES" altLang="es-ES" sz="4800" b="1" dirty="0">
                <a:solidFill>
                  <a:srgbClr val="002060"/>
                </a:solidFill>
              </a:rPr>
            </a:br>
            <a:r>
              <a:rPr lang="es-ES" altLang="es-ES" sz="4800" b="1" dirty="0">
                <a:solidFill>
                  <a:srgbClr val="002060"/>
                </a:solidFill>
              </a:rPr>
              <a:t>Tú me haces sencillo Señor</a:t>
            </a:r>
            <a:br>
              <a:rPr lang="es-ES" altLang="es-ES" sz="4800" b="1" dirty="0">
                <a:solidFill>
                  <a:srgbClr val="002060"/>
                </a:solidFill>
              </a:rPr>
            </a:br>
            <a:r>
              <a:rPr lang="es-ES" altLang="es-ES" sz="4800" b="1" dirty="0">
                <a:solidFill>
                  <a:srgbClr val="002060"/>
                </a:solidFill>
              </a:rPr>
              <a:t>Y en tus manos me dejaré</a:t>
            </a:r>
            <a:br>
              <a:rPr lang="es-ES" altLang="es-ES" sz="4800" b="1" dirty="0">
                <a:solidFill>
                  <a:srgbClr val="002060"/>
                </a:solidFill>
              </a:rPr>
            </a:br>
            <a:r>
              <a:rPr lang="es-ES" altLang="es-ES" sz="4800" b="1" dirty="0">
                <a:solidFill>
                  <a:srgbClr val="002060"/>
                </a:solidFill>
              </a:rPr>
              <a:t>ALELUYA, ALELUYA, ALELUYA </a:t>
            </a:r>
            <a:r>
              <a:rPr lang="es-ES" altLang="es-ES" sz="4800" b="1" dirty="0" err="1">
                <a:solidFill>
                  <a:srgbClr val="002060"/>
                </a:solidFill>
              </a:rPr>
              <a:t>ALELUYA</a:t>
            </a:r>
            <a:r>
              <a:rPr lang="es-ES" altLang="es-ES" sz="4800" b="1" dirty="0">
                <a:solidFill>
                  <a:srgbClr val="002060"/>
                </a:solidFill>
              </a:rPr>
              <a:t> (BIS)</a:t>
            </a:r>
          </a:p>
        </p:txBody>
      </p:sp>
      <p:sp>
        <p:nvSpPr>
          <p:cNvPr id="4" name="Marcador de texto 3"/>
          <p:cNvSpPr>
            <a:spLocks noGrp="1"/>
          </p:cNvSpPr>
          <p:nvPr>
            <p:ph type="body" sz="half" idx="2"/>
          </p:nvPr>
        </p:nvSpPr>
        <p:spPr/>
        <p:txBody>
          <a:bodyPr/>
          <a:lstStyle/>
          <a:p>
            <a:endParaRPr lang="es-ES"/>
          </a:p>
        </p:txBody>
      </p:sp>
      <p:pic>
        <p:nvPicPr>
          <p:cNvPr id="9" name="Picture 6" descr="http://4.bp.blogspot.com/_EfVuVTkXXqE/S_YWV0TgT3I/AAAAAAAAABA/d4uP-LdWI_Q/s1600/jesus_ninos.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t="399" r="67" b="-399"/>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487378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7464152" y="260648"/>
            <a:ext cx="4536504" cy="6336704"/>
          </a:xfrm>
        </p:spPr>
        <p:txBody>
          <a:bodyPr>
            <a:noAutofit/>
          </a:bodyPr>
          <a:lstStyle/>
          <a:p>
            <a:pPr lvl="0">
              <a:spcBef>
                <a:spcPts val="1000"/>
              </a:spcBef>
            </a:pPr>
            <a:r>
              <a:rPr lang="es-ES" altLang="es-ES" sz="4800" dirty="0">
                <a:latin typeface="Calibri" panose="020F0502020204030204"/>
                <a:ea typeface="+mn-ea"/>
                <a:cs typeface="+mn-cs"/>
              </a:rPr>
              <a:t>El Señor esté con vosotros.</a:t>
            </a:r>
            <a:br>
              <a:rPr lang="es-ES" altLang="es-ES" sz="4800" dirty="0">
                <a:latin typeface="Calibri" panose="020F0502020204030204"/>
                <a:ea typeface="+mn-ea"/>
                <a:cs typeface="+mn-cs"/>
              </a:rPr>
            </a:br>
            <a:r>
              <a:rPr lang="es-ES" altLang="es-ES" sz="4800" dirty="0">
                <a:solidFill>
                  <a:srgbClr val="FF0000"/>
                </a:solidFill>
                <a:latin typeface="Calibri" panose="020F0502020204030204"/>
                <a:ea typeface="+mn-ea"/>
                <a:cs typeface="+mn-cs"/>
              </a:rPr>
              <a:t>Y con tu espíritu.</a:t>
            </a:r>
            <a:br>
              <a:rPr lang="es-ES" altLang="es-ES" sz="4800" dirty="0">
                <a:solidFill>
                  <a:srgbClr val="FF0000"/>
                </a:solidFill>
                <a:latin typeface="Calibri" panose="020F0502020204030204"/>
                <a:ea typeface="+mn-ea"/>
                <a:cs typeface="+mn-cs"/>
              </a:rPr>
            </a:br>
            <a:r>
              <a:rPr lang="es-ES" altLang="es-ES" sz="4800" dirty="0">
                <a:latin typeface="Calibri" panose="020F0502020204030204"/>
                <a:ea typeface="+mn-ea"/>
                <a:cs typeface="+mn-cs"/>
              </a:rPr>
              <a:t>Lectura del santo Evangelio según san </a:t>
            </a:r>
            <a:r>
              <a:rPr lang="es-ES" altLang="es-ES" sz="4800" dirty="0" smtClean="0">
                <a:latin typeface="Calibri" panose="020F0502020204030204"/>
                <a:ea typeface="+mn-ea"/>
                <a:cs typeface="+mn-cs"/>
              </a:rPr>
              <a:t>Mateo.</a:t>
            </a:r>
            <a:r>
              <a:rPr lang="es-ES" altLang="es-ES" sz="4800" dirty="0">
                <a:solidFill>
                  <a:prstClr val="black"/>
                </a:solidFill>
                <a:latin typeface="Calibri" panose="020F0502020204030204"/>
                <a:ea typeface="+mn-ea"/>
                <a:cs typeface="+mn-cs"/>
              </a:rPr>
              <a:t/>
            </a:r>
            <a:br>
              <a:rPr lang="es-ES" altLang="es-ES" sz="4800" dirty="0">
                <a:solidFill>
                  <a:prstClr val="black"/>
                </a:solidFill>
                <a:latin typeface="Calibri" panose="020F0502020204030204"/>
                <a:ea typeface="+mn-ea"/>
                <a:cs typeface="+mn-cs"/>
              </a:rPr>
            </a:br>
            <a:r>
              <a:rPr lang="es-ES" altLang="es-ES" sz="4800" dirty="0">
                <a:solidFill>
                  <a:srgbClr val="FF0000"/>
                </a:solidFill>
                <a:latin typeface="Calibri" panose="020F0502020204030204"/>
                <a:ea typeface="+mn-ea"/>
                <a:cs typeface="+mn-cs"/>
              </a:rPr>
              <a:t>Gloria a ti, Señor</a:t>
            </a:r>
            <a:r>
              <a:rPr lang="es-ES" altLang="es-ES" sz="4800" dirty="0" smtClean="0">
                <a:solidFill>
                  <a:srgbClr val="FF0000"/>
                </a:solidFill>
                <a:latin typeface="Calibri" panose="020F0502020204030204"/>
                <a:ea typeface="+mn-ea"/>
                <a:cs typeface="+mn-cs"/>
              </a:rPr>
              <a:t>.</a:t>
            </a:r>
            <a:br>
              <a:rPr lang="es-ES" altLang="es-ES" sz="4800" dirty="0" smtClean="0">
                <a:solidFill>
                  <a:srgbClr val="FF0000"/>
                </a:solidFill>
                <a:latin typeface="Calibri" panose="020F0502020204030204"/>
                <a:ea typeface="+mn-ea"/>
                <a:cs typeface="+mn-cs"/>
              </a:rPr>
            </a:br>
            <a:r>
              <a:rPr lang="es-ES" altLang="es-ES" sz="4800" dirty="0">
                <a:solidFill>
                  <a:srgbClr val="FF0000"/>
                </a:solidFill>
                <a:latin typeface="Calibri" panose="020F0502020204030204"/>
                <a:ea typeface="+mn-ea"/>
                <a:cs typeface="+mn-cs"/>
              </a:rPr>
              <a:t/>
            </a:r>
            <a:br>
              <a:rPr lang="es-ES" altLang="es-ES" sz="4800" dirty="0">
                <a:solidFill>
                  <a:srgbClr val="FF0000"/>
                </a:solidFill>
                <a:latin typeface="Calibri" panose="020F0502020204030204"/>
                <a:ea typeface="+mn-ea"/>
                <a:cs typeface="+mn-cs"/>
              </a:rPr>
            </a:br>
            <a:endParaRPr lang="es-ES" sz="4000" dirty="0"/>
          </a:p>
        </p:txBody>
      </p:sp>
      <p:sp>
        <p:nvSpPr>
          <p:cNvPr id="4" name="Marcador de texto 3"/>
          <p:cNvSpPr>
            <a:spLocks noGrp="1"/>
          </p:cNvSpPr>
          <p:nvPr>
            <p:ph type="body" sz="half" idx="2"/>
          </p:nvPr>
        </p:nvSpPr>
        <p:spPr/>
        <p:txBody>
          <a:bodyPr/>
          <a:lstStyle/>
          <a:p>
            <a:endParaRPr lang="es-ES" dirty="0"/>
          </a:p>
        </p:txBody>
      </p:sp>
      <p:pic>
        <p:nvPicPr>
          <p:cNvPr id="12290" name="Picture 2" descr="http://3.bp.blogspot.com/_m_xji9wQLxo/TO_Mc5FObtI/AAAAAAAAA0M/x2f6Ewwukh8/s1600/adv+1+dibu+28+noviembre+2010+color.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3" r="1037"/>
          <a:stretch/>
        </p:blipFill>
        <p:spPr bwMode="auto">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6740837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6000" b="1" dirty="0">
                <a:solidFill>
                  <a:srgbClr val="263050"/>
                </a:solidFill>
              </a:rPr>
              <a:t>Por aquellos días, Juan el Bautista se presentó en el desierto de Judea predicando: «Convertíos, porque está cerca el renio de los cielos». </a:t>
            </a:r>
            <a:endParaRPr lang="es-ES" sz="6000" b="1" dirty="0">
              <a:solidFill>
                <a:srgbClr val="263050"/>
              </a:solidFill>
            </a:endParaRPr>
          </a:p>
        </p:txBody>
      </p:sp>
    </p:spTree>
    <p:extLst>
      <p:ext uri="{BB962C8B-B14F-4D97-AF65-F5344CB8AC3E}">
        <p14:creationId xmlns:p14="http://schemas.microsoft.com/office/powerpoint/2010/main" val="160247688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2994981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6000" b="1" dirty="0">
                <a:solidFill>
                  <a:srgbClr val="263050"/>
                </a:solidFill>
              </a:rPr>
              <a:t>Este es el que anunció el profeta Isaías diciendo: «Voz del que grita en el desierto: “Preparad el camino del Señor, allanad sus senderos”». </a:t>
            </a:r>
            <a:endParaRPr lang="es-ES" sz="6000" b="1" dirty="0">
              <a:solidFill>
                <a:srgbClr val="263050"/>
              </a:solidFill>
            </a:endParaRPr>
          </a:p>
        </p:txBody>
      </p:sp>
    </p:spTree>
    <p:extLst>
      <p:ext uri="{BB962C8B-B14F-4D97-AF65-F5344CB8AC3E}">
        <p14:creationId xmlns:p14="http://schemas.microsoft.com/office/powerpoint/2010/main" val="209357431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6000" b="1" dirty="0">
                <a:solidFill>
                  <a:srgbClr val="263050"/>
                </a:solidFill>
              </a:rPr>
              <a:t>Juan llevaba un vestido de piel de camello, con una correa de cuero a la cintura, y se alimentaba de saltamontes y miel silvestre. </a:t>
            </a:r>
            <a:endParaRPr lang="es-ES" sz="6000" b="1" dirty="0">
              <a:solidFill>
                <a:srgbClr val="263050"/>
              </a:solidFill>
            </a:endParaRPr>
          </a:p>
        </p:txBody>
      </p:sp>
    </p:spTree>
    <p:extLst>
      <p:ext uri="{BB962C8B-B14F-4D97-AF65-F5344CB8AC3E}">
        <p14:creationId xmlns:p14="http://schemas.microsoft.com/office/powerpoint/2010/main" val="315952410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6000" b="1" dirty="0">
                <a:solidFill>
                  <a:srgbClr val="263050"/>
                </a:solidFill>
              </a:rPr>
              <a:t>Y acudía a él toda la gente de Jerusalén, de Judea y de la comarca del Jordán; confesaban sus pecados y él los bautizaba en el Jordán. </a:t>
            </a:r>
            <a:endParaRPr lang="es-ES" sz="6000" b="1" dirty="0">
              <a:solidFill>
                <a:srgbClr val="263050"/>
              </a:solidFill>
            </a:endParaRPr>
          </a:p>
        </p:txBody>
      </p:sp>
    </p:spTree>
    <p:extLst>
      <p:ext uri="{BB962C8B-B14F-4D97-AF65-F5344CB8AC3E}">
        <p14:creationId xmlns:p14="http://schemas.microsoft.com/office/powerpoint/2010/main" val="178001559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6000" b="1" dirty="0">
                <a:solidFill>
                  <a:srgbClr val="263050"/>
                </a:solidFill>
              </a:rPr>
              <a:t>Al ver que muchos fariseos y saduceos venían a que los bautizara, les dijo: « ¡Raza de víboras!, ¿Quién os ha enseñado a escapar del castigo inminente? </a:t>
            </a:r>
            <a:endParaRPr lang="es-ES" sz="6000" b="1" dirty="0">
              <a:solidFill>
                <a:srgbClr val="263050"/>
              </a:solidFill>
            </a:endParaRPr>
          </a:p>
        </p:txBody>
      </p:sp>
    </p:spTree>
    <p:extLst>
      <p:ext uri="{BB962C8B-B14F-4D97-AF65-F5344CB8AC3E}">
        <p14:creationId xmlns:p14="http://schemas.microsoft.com/office/powerpoint/2010/main" val="257198803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solidFill>
                  <a:srgbClr val="263050"/>
                </a:solidFill>
              </a:rPr>
              <a:t>Dad el fruto que pide la conversión. Y no os hagáis ilusiones, pensando “Tenemos por padre a Abrahán”, pues os digo que Dios es capaz de sacar hijos de Abrahán de estas piedras. </a:t>
            </a:r>
            <a:endParaRPr lang="es-ES" sz="5400" b="1" dirty="0">
              <a:solidFill>
                <a:srgbClr val="263050"/>
              </a:solidFill>
            </a:endParaRPr>
          </a:p>
        </p:txBody>
      </p:sp>
    </p:spTree>
    <p:extLst>
      <p:ext uri="{BB962C8B-B14F-4D97-AF65-F5344CB8AC3E}">
        <p14:creationId xmlns:p14="http://schemas.microsoft.com/office/powerpoint/2010/main" val="406771566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6000" b="1" dirty="0">
                <a:solidFill>
                  <a:srgbClr val="263050"/>
                </a:solidFill>
              </a:rPr>
              <a:t>Ya toca el hacha la raíz de los árboles, y todo árbol que no dé buen fruto será talado y echado al fuego. Yo os bautizo con agua para que os convirtáis; </a:t>
            </a:r>
            <a:endParaRPr lang="es-ES" sz="6000" b="1" dirty="0">
              <a:solidFill>
                <a:srgbClr val="263050"/>
              </a:solidFill>
            </a:endParaRPr>
          </a:p>
        </p:txBody>
      </p:sp>
    </p:spTree>
    <p:extLst>
      <p:ext uri="{BB962C8B-B14F-4D97-AF65-F5344CB8AC3E}">
        <p14:creationId xmlns:p14="http://schemas.microsoft.com/office/powerpoint/2010/main" val="990626115"/>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6000" b="1" dirty="0">
                <a:solidFill>
                  <a:srgbClr val="263050"/>
                </a:solidFill>
              </a:rPr>
              <a:t>pero el que viene detrás de mí es más fuerte que yo y no merezco ni llevarle las sandalias. Él os bautizará con Espíritu Santo y fuego. </a:t>
            </a:r>
            <a:endParaRPr lang="es-ES" sz="6000" b="1" dirty="0">
              <a:solidFill>
                <a:srgbClr val="263050"/>
              </a:solidFill>
            </a:endParaRPr>
          </a:p>
        </p:txBody>
      </p:sp>
    </p:spTree>
    <p:extLst>
      <p:ext uri="{BB962C8B-B14F-4D97-AF65-F5344CB8AC3E}">
        <p14:creationId xmlns:p14="http://schemas.microsoft.com/office/powerpoint/2010/main" val="288820781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6000" b="1" dirty="0">
                <a:solidFill>
                  <a:srgbClr val="263050"/>
                </a:solidFill>
              </a:rPr>
              <a:t>Él tiene el bieldo en la mano: aventará su parva, reunirá su trigo en el granero y quemará la paja en una hoguera que no se apaga.»</a:t>
            </a:r>
            <a:endParaRPr lang="es-ES" sz="6000" b="1" dirty="0">
              <a:solidFill>
                <a:srgbClr val="263050"/>
              </a:solidFill>
            </a:endParaRPr>
          </a:p>
        </p:txBody>
      </p:sp>
    </p:spTree>
    <p:extLst>
      <p:ext uri="{BB962C8B-B14F-4D97-AF65-F5344CB8AC3E}">
        <p14:creationId xmlns:p14="http://schemas.microsoft.com/office/powerpoint/2010/main" val="2526399438"/>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s-ES" sz="6000" dirty="0" smtClean="0"/>
              <a:t>PALABRA DEL SEÑOR</a:t>
            </a:r>
            <a:br>
              <a:rPr lang="es-ES" sz="6000" dirty="0" smtClean="0"/>
            </a:br>
            <a:r>
              <a:rPr lang="es-ES" sz="6000" b="1" dirty="0" smtClean="0">
                <a:solidFill>
                  <a:srgbClr val="FF0000"/>
                </a:solidFill>
              </a:rPr>
              <a:t>GLORIA A TI, SEÑOR JESÚS</a:t>
            </a:r>
            <a:endParaRPr lang="es-ES" sz="6000" b="1" dirty="0"/>
          </a:p>
        </p:txBody>
      </p:sp>
      <p:sp>
        <p:nvSpPr>
          <p:cNvPr id="3" name="Marcador de texto 2"/>
          <p:cNvSpPr>
            <a:spLocks noGrp="1"/>
          </p:cNvSpPr>
          <p:nvPr>
            <p:ph type="body" idx="1"/>
          </p:nvPr>
        </p:nvSpPr>
        <p:spPr/>
        <p:txBody>
          <a:bodyPr/>
          <a:lstStyle/>
          <a:p>
            <a:endParaRPr lang="es-ES"/>
          </a:p>
        </p:txBody>
      </p:sp>
    </p:spTree>
    <p:extLst>
      <p:ext uri="{BB962C8B-B14F-4D97-AF65-F5344CB8AC3E}">
        <p14:creationId xmlns:p14="http://schemas.microsoft.com/office/powerpoint/2010/main" val="249088622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153618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420" y="-13483"/>
            <a:ext cx="7328556" cy="6887326"/>
          </a:xfrm>
        </p:spPr>
        <p:txBody>
          <a:bodyPr anchor="ctr" anchorCtr="0">
            <a:normAutofit/>
          </a:bodyPr>
          <a:lstStyle/>
          <a:p>
            <a:pPr algn="ctr">
              <a:tabLst>
                <a:tab pos="6737350" algn="l"/>
              </a:tabLst>
            </a:pPr>
            <a:r>
              <a:rPr lang="es-ES" altLang="es-ES" sz="6000" dirty="0">
                <a:solidFill>
                  <a:srgbClr val="002060"/>
                </a:solidFill>
              </a:rPr>
              <a:t>Os anunciamos el gozo de </a:t>
            </a:r>
            <a:r>
              <a:rPr lang="es-ES" altLang="es-ES" sz="6000" dirty="0" smtClean="0">
                <a:solidFill>
                  <a:srgbClr val="002060"/>
                </a:solidFill>
              </a:rPr>
              <a:t>Adviento, con </a:t>
            </a:r>
            <a:r>
              <a:rPr lang="es-ES" altLang="es-ES" sz="6000" dirty="0">
                <a:solidFill>
                  <a:srgbClr val="002060"/>
                </a:solidFill>
              </a:rPr>
              <a:t>la primera llama </a:t>
            </a:r>
            <a:r>
              <a:rPr lang="es-ES" altLang="es-ES" sz="6000" dirty="0" smtClean="0">
                <a:solidFill>
                  <a:srgbClr val="002060"/>
                </a:solidFill>
              </a:rPr>
              <a:t>ardiendo. Se </a:t>
            </a:r>
            <a:r>
              <a:rPr lang="es-ES" altLang="es-ES" sz="6000" dirty="0">
                <a:solidFill>
                  <a:srgbClr val="002060"/>
                </a:solidFill>
              </a:rPr>
              <a:t>acerca ya el tiempo de </a:t>
            </a:r>
            <a:r>
              <a:rPr lang="es-ES" altLang="es-ES" sz="6000" dirty="0" smtClean="0">
                <a:solidFill>
                  <a:srgbClr val="002060"/>
                </a:solidFill>
              </a:rPr>
              <a:t>salvación, abre </a:t>
            </a:r>
            <a:r>
              <a:rPr lang="es-ES" altLang="es-ES" sz="6000" dirty="0">
                <a:solidFill>
                  <a:srgbClr val="002060"/>
                </a:solidFill>
              </a:rPr>
              <a:t>las puertas de tu corazón</a:t>
            </a:r>
            <a:r>
              <a:rPr lang="es-ES" altLang="es-ES" sz="6000" dirty="0" smtClean="0">
                <a:solidFill>
                  <a:srgbClr val="002060"/>
                </a:solidFill>
              </a:rPr>
              <a:t>.</a:t>
            </a:r>
            <a:endParaRPr lang="es-ES" altLang="es-ES" sz="6000"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1026" name="Picture 2" descr="https://caballerotrueno.files.wordpress.com/2012/12/adviento-san-jose-color.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402" b="-653"/>
          <a:stretch/>
        </p:blipFill>
        <p:spPr bwMode="auto">
          <a:xfrm>
            <a:off x="7320136" y="15843"/>
            <a:ext cx="487186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98988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Creo en un solo Dios, Padre Todopoderoso, Creador del cielo y de la tierra, de todo lo visible y lo invisible. Creo en un solo Señor, Jesucristo, Hijo único de Dios, nacido del Padre antes de todos los siglos</a:t>
            </a:r>
            <a:r>
              <a:rPr lang="es-ES" sz="5400" b="1" dirty="0" smtClean="0"/>
              <a:t>:</a:t>
            </a:r>
            <a:endParaRPr lang="es-ES" sz="5400" b="1" dirty="0"/>
          </a:p>
        </p:txBody>
      </p:sp>
    </p:spTree>
    <p:extLst>
      <p:ext uri="{BB962C8B-B14F-4D97-AF65-F5344CB8AC3E}">
        <p14:creationId xmlns:p14="http://schemas.microsoft.com/office/powerpoint/2010/main" val="1822878537"/>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smtClean="0"/>
              <a:t>Dios de Dios, Luz de Luz, Dios verdadero de Dios verdadero, engendrado, no creado, de la misma naturaleza del Padre, por quien todo fue hecho; que por nosotros, los hombres, y por nuestra salvación bajó del cielo, </a:t>
            </a:r>
            <a:endParaRPr lang="es-ES" sz="5400" b="1" dirty="0"/>
          </a:p>
        </p:txBody>
      </p:sp>
    </p:spTree>
    <p:extLst>
      <p:ext uri="{BB962C8B-B14F-4D97-AF65-F5344CB8AC3E}">
        <p14:creationId xmlns:p14="http://schemas.microsoft.com/office/powerpoint/2010/main" val="48222866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y por obra del Espíritu Santo se encarnó de María, la Virgen, y se hizo hombre; y por nuestra causa fue crucificado en tiempos de Poncio Pilato; padeció y fue sepultado, y resucitó al tercer día, según las Escrituras, </a:t>
            </a:r>
          </a:p>
        </p:txBody>
      </p:sp>
    </p:spTree>
    <p:extLst>
      <p:ext uri="{BB962C8B-B14F-4D97-AF65-F5344CB8AC3E}">
        <p14:creationId xmlns:p14="http://schemas.microsoft.com/office/powerpoint/2010/main" val="350319542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y subió al cielo, y está sentado a la derecha del Padre; y de nuevo vendrá con gloria para juzgar a vivos y muertos, y su reino no tendrá fin. Creo en el Espíritu Santo, Señor y dador de vida, que procede del Padre y del Hijo, </a:t>
            </a:r>
          </a:p>
        </p:txBody>
      </p:sp>
    </p:spTree>
    <p:extLst>
      <p:ext uri="{BB962C8B-B14F-4D97-AF65-F5344CB8AC3E}">
        <p14:creationId xmlns:p14="http://schemas.microsoft.com/office/powerpoint/2010/main" val="1501490815"/>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que con el Padre y el Hijo, recibe una misma adoración y gloria, y que habló por los profetas. Creo en la Iglesia, que es una, santa, católica y apostólica. Confieso que hay un solo Bautismo para el perdón de los pecados. </a:t>
            </a:r>
          </a:p>
        </p:txBody>
      </p:sp>
    </p:spTree>
    <p:extLst>
      <p:ext uri="{BB962C8B-B14F-4D97-AF65-F5344CB8AC3E}">
        <p14:creationId xmlns:p14="http://schemas.microsoft.com/office/powerpoint/2010/main" val="191085334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Espero la resurrección de los muertos y la vida del mundo futuro</a:t>
            </a:r>
            <a:r>
              <a:rPr lang="es-ES" sz="5400" b="1" dirty="0" smtClean="0"/>
              <a:t>.</a:t>
            </a:r>
          </a:p>
          <a:p>
            <a:pPr marL="45720" indent="0">
              <a:buNone/>
            </a:pPr>
            <a:r>
              <a:rPr lang="es-ES" sz="5400" b="1" dirty="0" smtClean="0"/>
              <a:t>Amén</a:t>
            </a:r>
            <a:endParaRPr lang="es-ES" sz="5400" b="1" dirty="0"/>
          </a:p>
        </p:txBody>
      </p:sp>
    </p:spTree>
    <p:extLst>
      <p:ext uri="{BB962C8B-B14F-4D97-AF65-F5344CB8AC3E}">
        <p14:creationId xmlns:p14="http://schemas.microsoft.com/office/powerpoint/2010/main" val="406883692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4874218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6000" dirty="0">
                <a:solidFill>
                  <a:srgbClr val="002060"/>
                </a:solidFill>
              </a:rPr>
              <a:t>En este mundo que Cristo nos da,</a:t>
            </a:r>
            <a:br>
              <a:rPr lang="es-ES" altLang="es-ES" sz="6000" dirty="0">
                <a:solidFill>
                  <a:srgbClr val="002060"/>
                </a:solidFill>
              </a:rPr>
            </a:br>
            <a:r>
              <a:rPr lang="es-ES" altLang="es-ES" sz="6000" dirty="0">
                <a:solidFill>
                  <a:srgbClr val="002060"/>
                </a:solidFill>
              </a:rPr>
              <a:t>hacemos la ofrenda  del pan, el pan de nuestro trabajo sin fin</a:t>
            </a:r>
          </a:p>
        </p:txBody>
      </p:sp>
      <p:sp>
        <p:nvSpPr>
          <p:cNvPr id="4" name="Marcador de texto 3"/>
          <p:cNvSpPr>
            <a:spLocks noGrp="1"/>
          </p:cNvSpPr>
          <p:nvPr>
            <p:ph type="body" sz="half" idx="2"/>
          </p:nvPr>
        </p:nvSpPr>
        <p:spPr/>
        <p:txBody>
          <a:bodyPr/>
          <a:lstStyle/>
          <a:p>
            <a:endParaRPr lang="es-ES"/>
          </a:p>
        </p:txBody>
      </p:sp>
      <p:pic>
        <p:nvPicPr>
          <p:cNvPr id="6" name="Picture 8" descr="http://gentedigital.es/comunidad/echadlared/files/2011/06/P5170653-nueva.jpg"/>
          <p:cNvPicPr>
            <a:picLocks noGrp="1" noChangeAspect="1" noChangeArrowheads="1"/>
          </p:cNvPicPr>
          <p:nvPr>
            <p:ph type="pic" idx="1"/>
          </p:nvPr>
        </p:nvPicPr>
        <p:blipFill rotWithShape="1">
          <a:blip r:embed="rId2" cstate="print">
            <a:extLst>
              <a:ext uri="{28A0092B-C50C-407E-A947-70E740481C1C}">
                <a14:useLocalDpi xmlns:a14="http://schemas.microsoft.com/office/drawing/2010/main" val="0"/>
              </a:ext>
            </a:extLst>
          </a:blip>
          <a:srcRect l="333" r="1037"/>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03041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6000" dirty="0">
                <a:solidFill>
                  <a:srgbClr val="002060"/>
                </a:solidFill>
              </a:rPr>
              <a:t>y el vino de nuestro cantar.</a:t>
            </a:r>
            <a:br>
              <a:rPr lang="es-ES" altLang="es-ES" sz="6000" dirty="0">
                <a:solidFill>
                  <a:srgbClr val="002060"/>
                </a:solidFill>
              </a:rPr>
            </a:br>
            <a:r>
              <a:rPr lang="es-ES" altLang="es-ES" sz="6000" dirty="0">
                <a:solidFill>
                  <a:srgbClr val="002060"/>
                </a:solidFill>
              </a:rPr>
              <a:t>Traigo ante ti nuestra justa inquietud:</a:t>
            </a:r>
            <a:br>
              <a:rPr lang="es-ES" altLang="es-ES" sz="6000" dirty="0">
                <a:solidFill>
                  <a:srgbClr val="002060"/>
                </a:solidFill>
              </a:rPr>
            </a:br>
            <a:r>
              <a:rPr lang="es-ES" altLang="es-ES" sz="6000" dirty="0">
                <a:solidFill>
                  <a:srgbClr val="002060"/>
                </a:solidFill>
              </a:rPr>
              <a:t>amar la justicia y la paz.</a:t>
            </a:r>
          </a:p>
        </p:txBody>
      </p:sp>
      <p:sp>
        <p:nvSpPr>
          <p:cNvPr id="4" name="Marcador de texto 3"/>
          <p:cNvSpPr>
            <a:spLocks noGrp="1"/>
          </p:cNvSpPr>
          <p:nvPr>
            <p:ph type="body" sz="half" idx="2"/>
          </p:nvPr>
        </p:nvSpPr>
        <p:spPr/>
        <p:txBody>
          <a:bodyPr/>
          <a:lstStyle/>
          <a:p>
            <a:endParaRPr lang="es-ES"/>
          </a:p>
        </p:txBody>
      </p:sp>
      <p:pic>
        <p:nvPicPr>
          <p:cNvPr id="6" name="Picture 8" descr="http://gentedigital.es/comunidad/echadlared/files/2011/06/P5170653-nueva.jpg"/>
          <p:cNvPicPr>
            <a:picLocks noGrp="1" noChangeAspect="1" noChangeArrowheads="1"/>
          </p:cNvPicPr>
          <p:nvPr>
            <p:ph type="pic" idx="1"/>
          </p:nvPr>
        </p:nvPicPr>
        <p:blipFill rotWithShape="1">
          <a:blip r:embed="rId2" cstate="print">
            <a:extLst>
              <a:ext uri="{28A0092B-C50C-407E-A947-70E740481C1C}">
                <a14:useLocalDpi xmlns:a14="http://schemas.microsoft.com/office/drawing/2010/main" val="0"/>
              </a:ext>
            </a:extLst>
          </a:blip>
          <a:srcRect l="333" r="1037"/>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541509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6000" dirty="0">
                <a:solidFill>
                  <a:srgbClr val="002060"/>
                </a:solidFill>
              </a:rPr>
              <a:t>Saber que vendrás, saber que estarás</a:t>
            </a:r>
            <a:br>
              <a:rPr lang="es-ES" altLang="es-ES" sz="6000" dirty="0">
                <a:solidFill>
                  <a:srgbClr val="002060"/>
                </a:solidFill>
              </a:rPr>
            </a:br>
            <a:r>
              <a:rPr lang="es-ES" altLang="es-ES" sz="6000" dirty="0">
                <a:solidFill>
                  <a:srgbClr val="002060"/>
                </a:solidFill>
              </a:rPr>
              <a:t>partiendo a los pobres tu pan. (bis)</a:t>
            </a:r>
          </a:p>
        </p:txBody>
      </p:sp>
      <p:sp>
        <p:nvSpPr>
          <p:cNvPr id="4" name="Marcador de texto 3"/>
          <p:cNvSpPr>
            <a:spLocks noGrp="1"/>
          </p:cNvSpPr>
          <p:nvPr>
            <p:ph type="body" sz="half" idx="2"/>
          </p:nvPr>
        </p:nvSpPr>
        <p:spPr/>
        <p:txBody>
          <a:bodyPr/>
          <a:lstStyle/>
          <a:p>
            <a:endParaRPr lang="es-ES"/>
          </a:p>
        </p:txBody>
      </p:sp>
      <p:pic>
        <p:nvPicPr>
          <p:cNvPr id="6" name="Picture 8" descr="http://gentedigital.es/comunidad/echadlared/files/2011/06/P5170653-nueva.jpg"/>
          <p:cNvPicPr>
            <a:picLocks noGrp="1" noChangeAspect="1" noChangeArrowheads="1"/>
          </p:cNvPicPr>
          <p:nvPr>
            <p:ph type="pic" idx="1"/>
          </p:nvPr>
        </p:nvPicPr>
        <p:blipFill rotWithShape="1">
          <a:blip r:embed="rId2" cstate="print">
            <a:extLst>
              <a:ext uri="{28A0092B-C50C-407E-A947-70E740481C1C}">
                <a14:useLocalDpi xmlns:a14="http://schemas.microsoft.com/office/drawing/2010/main" val="0"/>
              </a:ext>
            </a:extLst>
          </a:blip>
          <a:srcRect l="333" r="1037"/>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06791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420" y="-13483"/>
            <a:ext cx="7328556" cy="6887326"/>
          </a:xfrm>
        </p:spPr>
        <p:txBody>
          <a:bodyPr anchor="ctr" anchorCtr="0">
            <a:normAutofit/>
          </a:bodyPr>
          <a:lstStyle/>
          <a:p>
            <a:pPr algn="ctr">
              <a:tabLst>
                <a:tab pos="6737350" algn="l"/>
              </a:tabLst>
            </a:pPr>
            <a:r>
              <a:rPr lang="es-ES" altLang="es-ES" sz="6000" b="1" dirty="0">
                <a:solidFill>
                  <a:srgbClr val="002060"/>
                </a:solidFill>
              </a:rPr>
              <a:t>CANTEN CON GOZO, CON </a:t>
            </a:r>
            <a:r>
              <a:rPr lang="es-ES" altLang="es-ES" sz="6000" b="1" dirty="0" smtClean="0">
                <a:solidFill>
                  <a:srgbClr val="002060"/>
                </a:solidFill>
              </a:rPr>
              <a:t>ILUSIÓN YA </a:t>
            </a:r>
            <a:r>
              <a:rPr lang="es-ES" altLang="es-ES" sz="6000" b="1" dirty="0">
                <a:solidFill>
                  <a:srgbClr val="002060"/>
                </a:solidFill>
              </a:rPr>
              <a:t>SE ACERCA EL SEÑOR.</a:t>
            </a:r>
          </a:p>
        </p:txBody>
      </p:sp>
      <p:sp>
        <p:nvSpPr>
          <p:cNvPr id="4" name="Marcador de texto 3"/>
          <p:cNvSpPr>
            <a:spLocks noGrp="1"/>
          </p:cNvSpPr>
          <p:nvPr>
            <p:ph type="body" sz="half" idx="2"/>
          </p:nvPr>
        </p:nvSpPr>
        <p:spPr/>
        <p:txBody>
          <a:bodyPr/>
          <a:lstStyle/>
          <a:p>
            <a:endParaRPr lang="es-ES"/>
          </a:p>
        </p:txBody>
      </p:sp>
      <p:pic>
        <p:nvPicPr>
          <p:cNvPr id="1026" name="Picture 2" descr="https://caballerotrueno.files.wordpress.com/2012/12/adviento-san-jose-color.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402" b="-653"/>
          <a:stretch/>
        </p:blipFill>
        <p:spPr bwMode="auto">
          <a:xfrm>
            <a:off x="7320136" y="15843"/>
            <a:ext cx="487186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817805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6000" dirty="0">
                <a:solidFill>
                  <a:srgbClr val="002060"/>
                </a:solidFill>
              </a:rPr>
              <a:t>La sed de todos los hombres sin luz,</a:t>
            </a:r>
            <a:br>
              <a:rPr lang="es-ES" altLang="es-ES" sz="6000" dirty="0">
                <a:solidFill>
                  <a:srgbClr val="002060"/>
                </a:solidFill>
              </a:rPr>
            </a:br>
            <a:r>
              <a:rPr lang="es-ES" altLang="es-ES" sz="6000" dirty="0">
                <a:solidFill>
                  <a:srgbClr val="002060"/>
                </a:solidFill>
              </a:rPr>
              <a:t>la pena y el triste llorar, </a:t>
            </a:r>
            <a:br>
              <a:rPr lang="es-ES" altLang="es-ES" sz="6000" dirty="0">
                <a:solidFill>
                  <a:srgbClr val="002060"/>
                </a:solidFill>
              </a:rPr>
            </a:br>
            <a:r>
              <a:rPr lang="es-ES" altLang="es-ES" sz="6000" dirty="0">
                <a:solidFill>
                  <a:srgbClr val="002060"/>
                </a:solidFill>
              </a:rPr>
              <a:t>el odio de los que mueren sin fe, </a:t>
            </a:r>
          </a:p>
        </p:txBody>
      </p:sp>
      <p:sp>
        <p:nvSpPr>
          <p:cNvPr id="4" name="Marcador de texto 3"/>
          <p:cNvSpPr>
            <a:spLocks noGrp="1"/>
          </p:cNvSpPr>
          <p:nvPr>
            <p:ph type="body" sz="half" idx="2"/>
          </p:nvPr>
        </p:nvSpPr>
        <p:spPr/>
        <p:txBody>
          <a:bodyPr/>
          <a:lstStyle/>
          <a:p>
            <a:endParaRPr lang="es-ES"/>
          </a:p>
        </p:txBody>
      </p:sp>
      <p:pic>
        <p:nvPicPr>
          <p:cNvPr id="6" name="Picture 8" descr="http://gentedigital.es/comunidad/echadlared/files/2011/06/P5170653-nueva.jpg"/>
          <p:cNvPicPr>
            <a:picLocks noGrp="1" noChangeAspect="1" noChangeArrowheads="1"/>
          </p:cNvPicPr>
          <p:nvPr>
            <p:ph type="pic" idx="1"/>
          </p:nvPr>
        </p:nvPicPr>
        <p:blipFill rotWithShape="1">
          <a:blip r:embed="rId2" cstate="print">
            <a:extLst>
              <a:ext uri="{28A0092B-C50C-407E-A947-70E740481C1C}">
                <a14:useLocalDpi xmlns:a14="http://schemas.microsoft.com/office/drawing/2010/main" val="0"/>
              </a:ext>
            </a:extLst>
          </a:blip>
          <a:srcRect l="333" r="1037"/>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151730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6000" dirty="0">
                <a:solidFill>
                  <a:srgbClr val="002060"/>
                </a:solidFill>
              </a:rPr>
              <a:t>cansados de tanto luchar.</a:t>
            </a:r>
            <a:br>
              <a:rPr lang="es-ES" altLang="es-ES" sz="6000" dirty="0">
                <a:solidFill>
                  <a:srgbClr val="002060"/>
                </a:solidFill>
              </a:rPr>
            </a:br>
            <a:r>
              <a:rPr lang="es-ES" altLang="es-ES" sz="6000" dirty="0">
                <a:solidFill>
                  <a:srgbClr val="002060"/>
                </a:solidFill>
              </a:rPr>
              <a:t>En la patena de nuestra oblación</a:t>
            </a:r>
            <a:br>
              <a:rPr lang="es-ES" altLang="es-ES" sz="6000" dirty="0">
                <a:solidFill>
                  <a:srgbClr val="002060"/>
                </a:solidFill>
              </a:rPr>
            </a:br>
            <a:r>
              <a:rPr lang="es-ES" altLang="es-ES" sz="6000" dirty="0">
                <a:solidFill>
                  <a:srgbClr val="002060"/>
                </a:solidFill>
              </a:rPr>
              <a:t>acepta la vida Señor.</a:t>
            </a:r>
          </a:p>
        </p:txBody>
      </p:sp>
      <p:sp>
        <p:nvSpPr>
          <p:cNvPr id="4" name="Marcador de texto 3"/>
          <p:cNvSpPr>
            <a:spLocks noGrp="1"/>
          </p:cNvSpPr>
          <p:nvPr>
            <p:ph type="body" sz="half" idx="2"/>
          </p:nvPr>
        </p:nvSpPr>
        <p:spPr/>
        <p:txBody>
          <a:bodyPr/>
          <a:lstStyle/>
          <a:p>
            <a:endParaRPr lang="es-ES"/>
          </a:p>
        </p:txBody>
      </p:sp>
      <p:pic>
        <p:nvPicPr>
          <p:cNvPr id="6" name="Picture 8" descr="http://gentedigital.es/comunidad/echadlared/files/2011/06/P5170653-nueva.jpg"/>
          <p:cNvPicPr>
            <a:picLocks noGrp="1" noChangeAspect="1" noChangeArrowheads="1"/>
          </p:cNvPicPr>
          <p:nvPr>
            <p:ph type="pic" idx="1"/>
          </p:nvPr>
        </p:nvPicPr>
        <p:blipFill rotWithShape="1">
          <a:blip r:embed="rId2" cstate="print">
            <a:extLst>
              <a:ext uri="{28A0092B-C50C-407E-A947-70E740481C1C}">
                <a14:useLocalDpi xmlns:a14="http://schemas.microsoft.com/office/drawing/2010/main" val="0"/>
              </a:ext>
            </a:extLst>
          </a:blip>
          <a:srcRect l="333" r="1037"/>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761227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6000" dirty="0">
                <a:solidFill>
                  <a:srgbClr val="002060"/>
                </a:solidFill>
              </a:rPr>
              <a:t>Saber que vendrás, saber que estarás</a:t>
            </a:r>
            <a:br>
              <a:rPr lang="es-ES" altLang="es-ES" sz="6000" dirty="0">
                <a:solidFill>
                  <a:srgbClr val="002060"/>
                </a:solidFill>
              </a:rPr>
            </a:br>
            <a:r>
              <a:rPr lang="es-ES" altLang="es-ES" sz="6000" dirty="0">
                <a:solidFill>
                  <a:srgbClr val="002060"/>
                </a:solidFill>
              </a:rPr>
              <a:t>partiendo a los pobres tu pan. (bis)</a:t>
            </a:r>
          </a:p>
        </p:txBody>
      </p:sp>
      <p:sp>
        <p:nvSpPr>
          <p:cNvPr id="4" name="Marcador de texto 3"/>
          <p:cNvSpPr>
            <a:spLocks noGrp="1"/>
          </p:cNvSpPr>
          <p:nvPr>
            <p:ph type="body" sz="half" idx="2"/>
          </p:nvPr>
        </p:nvSpPr>
        <p:spPr/>
        <p:txBody>
          <a:bodyPr/>
          <a:lstStyle/>
          <a:p>
            <a:endParaRPr lang="es-ES"/>
          </a:p>
        </p:txBody>
      </p:sp>
      <p:pic>
        <p:nvPicPr>
          <p:cNvPr id="6" name="Picture 8" descr="http://gentedigital.es/comunidad/echadlared/files/2011/06/P5170653-nueva.jpg"/>
          <p:cNvPicPr>
            <a:picLocks noGrp="1" noChangeAspect="1" noChangeArrowheads="1"/>
          </p:cNvPicPr>
          <p:nvPr>
            <p:ph type="pic" idx="1"/>
          </p:nvPr>
        </p:nvPicPr>
        <p:blipFill rotWithShape="1">
          <a:blip r:embed="rId2" cstate="print">
            <a:extLst>
              <a:ext uri="{28A0092B-C50C-407E-A947-70E740481C1C}">
                <a14:useLocalDpi xmlns:a14="http://schemas.microsoft.com/office/drawing/2010/main" val="0"/>
              </a:ext>
            </a:extLst>
          </a:blip>
          <a:srcRect l="333" r="1037"/>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871965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341120" y="467360"/>
            <a:ext cx="9509760" cy="5985976"/>
          </a:xfrm>
        </p:spPr>
        <p:txBody>
          <a:bodyPr>
            <a:noAutofit/>
          </a:bodyPr>
          <a:lstStyle/>
          <a:p>
            <a:pPr lvl="0">
              <a:spcBef>
                <a:spcPts val="1000"/>
              </a:spcBef>
              <a:defRPr/>
            </a:pPr>
            <a:r>
              <a:rPr lang="es-ES" sz="5400" b="1" dirty="0">
                <a:solidFill>
                  <a:srgbClr val="263050"/>
                </a:solidFill>
                <a:latin typeface="Calibri" panose="020F0502020204030204"/>
                <a:ea typeface="+mn-ea"/>
                <a:cs typeface="+mn-cs"/>
              </a:rPr>
              <a:t>Orad hermanos para…Padre todopoderoso.</a:t>
            </a:r>
            <a:r>
              <a:rPr lang="es-ES" sz="5400" b="1" dirty="0">
                <a:solidFill>
                  <a:prstClr val="black"/>
                </a:solidFill>
                <a:latin typeface="Calibri" panose="020F0502020204030204"/>
                <a:ea typeface="+mn-ea"/>
                <a:cs typeface="+mn-cs"/>
              </a:rPr>
              <a:t/>
            </a:r>
            <a:br>
              <a:rPr lang="es-ES" sz="5400" b="1" dirty="0">
                <a:solidFill>
                  <a:prstClr val="black"/>
                </a:solidFill>
                <a:latin typeface="Calibri" panose="020F0502020204030204"/>
                <a:ea typeface="+mn-ea"/>
                <a:cs typeface="+mn-cs"/>
              </a:rPr>
            </a:br>
            <a:r>
              <a:rPr lang="es-ES" sz="5400" b="1" dirty="0">
                <a:solidFill>
                  <a:srgbClr val="FF0000"/>
                </a:solidFill>
                <a:latin typeface="Calibri" panose="020F0502020204030204"/>
                <a:ea typeface="+mn-ea"/>
                <a:cs typeface="+mn-cs"/>
              </a:rPr>
              <a:t>El Señor reciba de tus manos este sacrificio para alabanza y gloria de su nombre, para nuestro bien y el de toda su santa Iglesia.</a:t>
            </a:r>
            <a:br>
              <a:rPr lang="es-ES" sz="5400" b="1" dirty="0">
                <a:solidFill>
                  <a:srgbClr val="FF0000"/>
                </a:solidFill>
                <a:latin typeface="Calibri" panose="020F0502020204030204"/>
                <a:ea typeface="+mn-ea"/>
                <a:cs typeface="+mn-cs"/>
              </a:rPr>
            </a:br>
            <a:endParaRPr lang="es-ES" sz="5400" b="1" dirty="0"/>
          </a:p>
        </p:txBody>
      </p:sp>
    </p:spTree>
    <p:extLst>
      <p:ext uri="{BB962C8B-B14F-4D97-AF65-F5344CB8AC3E}">
        <p14:creationId xmlns:p14="http://schemas.microsoft.com/office/powerpoint/2010/main" val="228130365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6188418"/>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341120" y="467360"/>
            <a:ext cx="9509760" cy="5841960"/>
          </a:xfrm>
        </p:spPr>
        <p:txBody>
          <a:bodyPr>
            <a:noAutofit/>
          </a:bodyPr>
          <a:lstStyle/>
          <a:p>
            <a:r>
              <a:rPr lang="es-ES" sz="5400" b="1" dirty="0" smtClean="0">
                <a:solidFill>
                  <a:srgbClr val="263050"/>
                </a:solidFill>
              </a:rPr>
              <a:t>El Señor esté con vosotros.</a:t>
            </a:r>
            <a:br>
              <a:rPr lang="es-ES" sz="5400" b="1" dirty="0" smtClean="0">
                <a:solidFill>
                  <a:srgbClr val="263050"/>
                </a:solidFill>
              </a:rPr>
            </a:br>
            <a:r>
              <a:rPr lang="es-ES" sz="5400" b="1" dirty="0" smtClean="0">
                <a:solidFill>
                  <a:srgbClr val="FF0000"/>
                </a:solidFill>
              </a:rPr>
              <a:t>Y con tu espíritu.</a:t>
            </a:r>
            <a:r>
              <a:rPr lang="es-ES" sz="5400" b="1" dirty="0" smtClean="0">
                <a:solidFill>
                  <a:srgbClr val="263050"/>
                </a:solidFill>
              </a:rPr>
              <a:t/>
            </a:r>
            <a:br>
              <a:rPr lang="es-ES" sz="5400" b="1" dirty="0" smtClean="0">
                <a:solidFill>
                  <a:srgbClr val="263050"/>
                </a:solidFill>
              </a:rPr>
            </a:br>
            <a:r>
              <a:rPr lang="es-ES" sz="5400" b="1" dirty="0" smtClean="0">
                <a:solidFill>
                  <a:srgbClr val="263050"/>
                </a:solidFill>
              </a:rPr>
              <a:t>Levantemos el corazón.</a:t>
            </a:r>
            <a:br>
              <a:rPr lang="es-ES" sz="5400" b="1" dirty="0" smtClean="0">
                <a:solidFill>
                  <a:srgbClr val="263050"/>
                </a:solidFill>
              </a:rPr>
            </a:br>
            <a:r>
              <a:rPr lang="es-ES" sz="5400" b="1" dirty="0" smtClean="0">
                <a:solidFill>
                  <a:srgbClr val="FF0000"/>
                </a:solidFill>
              </a:rPr>
              <a:t>Lo tenemos levantado hacia el Señor.</a:t>
            </a:r>
            <a:r>
              <a:rPr lang="es-ES" sz="5400" b="1" dirty="0" smtClean="0">
                <a:solidFill>
                  <a:srgbClr val="263050"/>
                </a:solidFill>
              </a:rPr>
              <a:t/>
            </a:r>
            <a:br>
              <a:rPr lang="es-ES" sz="5400" b="1" dirty="0" smtClean="0">
                <a:solidFill>
                  <a:srgbClr val="263050"/>
                </a:solidFill>
              </a:rPr>
            </a:br>
            <a:r>
              <a:rPr lang="es-ES" sz="5400" b="1" dirty="0" smtClean="0">
                <a:solidFill>
                  <a:srgbClr val="263050"/>
                </a:solidFill>
              </a:rPr>
              <a:t>Demos gracias al Señor nuestro Dios.</a:t>
            </a:r>
            <a:br>
              <a:rPr lang="es-ES" sz="5400" b="1" dirty="0" smtClean="0">
                <a:solidFill>
                  <a:srgbClr val="263050"/>
                </a:solidFill>
              </a:rPr>
            </a:br>
            <a:r>
              <a:rPr lang="es-ES" sz="5400" b="1" dirty="0" smtClean="0">
                <a:solidFill>
                  <a:srgbClr val="FF0000"/>
                </a:solidFill>
              </a:rPr>
              <a:t>Es justo y necesario.</a:t>
            </a:r>
            <a:endParaRPr lang="es-ES" sz="5400" b="1" dirty="0">
              <a:solidFill>
                <a:srgbClr val="FF0000"/>
              </a:solidFill>
            </a:endParaRPr>
          </a:p>
        </p:txBody>
      </p:sp>
    </p:spTree>
    <p:extLst>
      <p:ext uri="{BB962C8B-B14F-4D97-AF65-F5344CB8AC3E}">
        <p14:creationId xmlns:p14="http://schemas.microsoft.com/office/powerpoint/2010/main" val="354377019"/>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32031098"/>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420" y="-13483"/>
            <a:ext cx="7328556" cy="6887326"/>
          </a:xfrm>
        </p:spPr>
        <p:txBody>
          <a:bodyPr anchor="ctr" anchorCtr="0"/>
          <a:lstStyle/>
          <a:p>
            <a:pPr algn="ctr">
              <a:tabLst>
                <a:tab pos="6737350" algn="l"/>
              </a:tabLst>
            </a:pPr>
            <a:r>
              <a:rPr lang="es-ES" altLang="es-ES" sz="5400" dirty="0">
                <a:solidFill>
                  <a:srgbClr val="002060"/>
                </a:solidFill>
              </a:rPr>
              <a:t>Santo eres Señor, Dios Nuestro, rey del cielo y de la tierra,</a:t>
            </a:r>
            <a:br>
              <a:rPr lang="es-ES" altLang="es-ES" sz="5400" dirty="0">
                <a:solidFill>
                  <a:srgbClr val="002060"/>
                </a:solidFill>
              </a:rPr>
            </a:br>
            <a:r>
              <a:rPr lang="es-ES" altLang="es-ES" sz="5400" dirty="0">
                <a:solidFill>
                  <a:srgbClr val="002060"/>
                </a:solidFill>
              </a:rPr>
              <a:t>Luz de vida eterna, pan de salvación</a:t>
            </a:r>
            <a:r>
              <a:rPr lang="es-ES" altLang="es-ES" sz="5400" dirty="0" smtClean="0">
                <a:solidFill>
                  <a:srgbClr val="002060"/>
                </a:solidFill>
              </a:rPr>
              <a:t>.</a:t>
            </a:r>
            <a:r>
              <a:rPr lang="es-ES" altLang="es-ES" sz="5400" dirty="0">
                <a:solidFill>
                  <a:srgbClr val="002060"/>
                </a:solidFill>
              </a:rPr>
              <a:t/>
            </a:r>
            <a:br>
              <a:rPr lang="es-ES" altLang="es-ES" sz="5400" dirty="0">
                <a:solidFill>
                  <a:srgbClr val="002060"/>
                </a:solidFill>
              </a:rPr>
            </a:br>
            <a:endParaRPr lang="es-ES" altLang="es-ES" sz="5400"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6" name="Picture 6" descr="http://3.bp.blogspot.com/-qdJsdsS8B0k/UPjfBNJmfTI/AAAAAAAADOI/4sfEHFQchBo/s1600/1801+b.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1" t="399" r="1038" b="-399"/>
          <a:stretch/>
        </p:blipFill>
        <p:spPr bwMode="auto">
          <a:xfrm>
            <a:off x="7320136" y="-1"/>
            <a:ext cx="4871864" cy="6873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625950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420" y="-13483"/>
            <a:ext cx="7328556" cy="6887326"/>
          </a:xfrm>
        </p:spPr>
        <p:txBody>
          <a:bodyPr anchor="ctr" anchorCtr="0"/>
          <a:lstStyle/>
          <a:p>
            <a:pPr algn="ctr">
              <a:tabLst>
                <a:tab pos="6737350" algn="l"/>
              </a:tabLst>
            </a:pPr>
            <a:r>
              <a:rPr lang="es-ES" altLang="es-ES" sz="5400" dirty="0">
                <a:solidFill>
                  <a:srgbClr val="002060"/>
                </a:solidFill>
              </a:rPr>
              <a:t>Bendito el que a ti te busca y el que tu palabra escucha,</a:t>
            </a:r>
            <a:br>
              <a:rPr lang="es-ES" altLang="es-ES" sz="5400" dirty="0">
                <a:solidFill>
                  <a:srgbClr val="002060"/>
                </a:solidFill>
              </a:rPr>
            </a:br>
            <a:r>
              <a:rPr lang="es-ES" altLang="es-ES" sz="5400" dirty="0">
                <a:solidFill>
                  <a:srgbClr val="002060"/>
                </a:solidFill>
              </a:rPr>
              <a:t>Diciendo tu nombre va sembrando amor.</a:t>
            </a:r>
          </a:p>
        </p:txBody>
      </p:sp>
      <p:sp>
        <p:nvSpPr>
          <p:cNvPr id="4" name="Marcador de texto 3"/>
          <p:cNvSpPr>
            <a:spLocks noGrp="1"/>
          </p:cNvSpPr>
          <p:nvPr>
            <p:ph type="body" sz="half" idx="2"/>
          </p:nvPr>
        </p:nvSpPr>
        <p:spPr/>
        <p:txBody>
          <a:bodyPr/>
          <a:lstStyle/>
          <a:p>
            <a:endParaRPr lang="es-ES"/>
          </a:p>
        </p:txBody>
      </p:sp>
      <p:pic>
        <p:nvPicPr>
          <p:cNvPr id="6" name="Picture 6" descr="http://3.bp.blogspot.com/-qdJsdsS8B0k/UPjfBNJmfTI/AAAAAAAADOI/4sfEHFQchBo/s1600/1801+b.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1" t="399" r="1038" b="-399"/>
          <a:stretch/>
        </p:blipFill>
        <p:spPr bwMode="auto">
          <a:xfrm>
            <a:off x="7320136" y="-1"/>
            <a:ext cx="4871864" cy="6873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054616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420" y="-13483"/>
            <a:ext cx="7328556" cy="6887326"/>
          </a:xfrm>
        </p:spPr>
        <p:txBody>
          <a:bodyPr anchor="ctr" anchorCtr="0"/>
          <a:lstStyle/>
          <a:p>
            <a:pPr algn="ctr">
              <a:tabLst>
                <a:tab pos="6737350" algn="l"/>
              </a:tabLst>
            </a:pPr>
            <a:r>
              <a:rPr lang="es-ES" altLang="es-ES" sz="5400" dirty="0">
                <a:solidFill>
                  <a:srgbClr val="002060"/>
                </a:solidFill>
              </a:rPr>
              <a:t>SANTO, SANTO, SANTO ES MI DIOS LLENOS ESTAN DE TU GLORIA (BIS) </a:t>
            </a:r>
          </a:p>
        </p:txBody>
      </p:sp>
      <p:sp>
        <p:nvSpPr>
          <p:cNvPr id="4" name="Marcador de texto 3"/>
          <p:cNvSpPr>
            <a:spLocks noGrp="1"/>
          </p:cNvSpPr>
          <p:nvPr>
            <p:ph type="body" sz="half" idx="2"/>
          </p:nvPr>
        </p:nvSpPr>
        <p:spPr/>
        <p:txBody>
          <a:bodyPr/>
          <a:lstStyle/>
          <a:p>
            <a:endParaRPr lang="es-ES"/>
          </a:p>
        </p:txBody>
      </p:sp>
      <p:pic>
        <p:nvPicPr>
          <p:cNvPr id="6" name="Picture 6" descr="http://3.bp.blogspot.com/-qdJsdsS8B0k/UPjfBNJmfTI/AAAAAAAADOI/4sfEHFQchBo/s1600/1801+b.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1" t="399" r="1038" b="-399"/>
          <a:stretch/>
        </p:blipFill>
        <p:spPr bwMode="auto">
          <a:xfrm>
            <a:off x="7320136" y="-1"/>
            <a:ext cx="4871864" cy="6873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472470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420" y="-13483"/>
            <a:ext cx="7328556" cy="6887326"/>
          </a:xfrm>
        </p:spPr>
        <p:txBody>
          <a:bodyPr anchor="ctr" anchorCtr="0">
            <a:normAutofit/>
          </a:bodyPr>
          <a:lstStyle/>
          <a:p>
            <a:pPr algn="ctr">
              <a:tabLst>
                <a:tab pos="6737350" algn="l"/>
              </a:tabLst>
            </a:pPr>
            <a:r>
              <a:rPr lang="es-ES" altLang="es-ES" sz="6000" dirty="0">
                <a:solidFill>
                  <a:srgbClr val="002060"/>
                </a:solidFill>
              </a:rPr>
              <a:t>Os anunciamos el gozo de </a:t>
            </a:r>
            <a:r>
              <a:rPr lang="es-ES" altLang="es-ES" sz="6000" dirty="0" smtClean="0">
                <a:solidFill>
                  <a:srgbClr val="002060"/>
                </a:solidFill>
              </a:rPr>
              <a:t>Adviento,</a:t>
            </a:r>
            <a:r>
              <a:rPr lang="es-ES" altLang="es-ES" sz="6000" dirty="0">
                <a:solidFill>
                  <a:srgbClr val="002060"/>
                </a:solidFill>
              </a:rPr>
              <a:t> </a:t>
            </a:r>
            <a:r>
              <a:rPr lang="es-ES" altLang="es-ES" sz="6000" dirty="0" smtClean="0">
                <a:solidFill>
                  <a:srgbClr val="002060"/>
                </a:solidFill>
              </a:rPr>
              <a:t>Con </a:t>
            </a:r>
            <a:r>
              <a:rPr lang="es-ES" altLang="es-ES" sz="6000" dirty="0">
                <a:solidFill>
                  <a:srgbClr val="002060"/>
                </a:solidFill>
              </a:rPr>
              <a:t>la segunda llama </a:t>
            </a:r>
            <a:r>
              <a:rPr lang="es-ES" altLang="es-ES" sz="6000" dirty="0" smtClean="0">
                <a:solidFill>
                  <a:srgbClr val="002060"/>
                </a:solidFill>
              </a:rPr>
              <a:t>ardiendo. Dios </a:t>
            </a:r>
            <a:r>
              <a:rPr lang="es-ES" altLang="es-ES" sz="6000" dirty="0">
                <a:solidFill>
                  <a:srgbClr val="002060"/>
                </a:solidFill>
              </a:rPr>
              <a:t>Padre en su gloria nos muestra su </a:t>
            </a:r>
            <a:r>
              <a:rPr lang="es-ES" altLang="es-ES" sz="6000" dirty="0" smtClean="0">
                <a:solidFill>
                  <a:srgbClr val="002060"/>
                </a:solidFill>
              </a:rPr>
              <a:t>amor, abre </a:t>
            </a:r>
            <a:r>
              <a:rPr lang="es-ES" altLang="es-ES" sz="6000" dirty="0">
                <a:solidFill>
                  <a:srgbClr val="002060"/>
                </a:solidFill>
              </a:rPr>
              <a:t>tu alma a Jesús, Salvador.</a:t>
            </a:r>
          </a:p>
        </p:txBody>
      </p:sp>
      <p:sp>
        <p:nvSpPr>
          <p:cNvPr id="4" name="Marcador de texto 3"/>
          <p:cNvSpPr>
            <a:spLocks noGrp="1"/>
          </p:cNvSpPr>
          <p:nvPr>
            <p:ph type="body" sz="half" idx="2"/>
          </p:nvPr>
        </p:nvSpPr>
        <p:spPr/>
        <p:txBody>
          <a:bodyPr/>
          <a:lstStyle/>
          <a:p>
            <a:endParaRPr lang="es-ES"/>
          </a:p>
        </p:txBody>
      </p:sp>
      <p:pic>
        <p:nvPicPr>
          <p:cNvPr id="1026" name="Picture 2" descr="https://caballerotrueno.files.wordpress.com/2012/12/adviento-san-jose-color.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402" b="-653"/>
          <a:stretch/>
        </p:blipFill>
        <p:spPr bwMode="auto">
          <a:xfrm>
            <a:off x="7320136" y="15843"/>
            <a:ext cx="487186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893099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545161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271464" y="1268760"/>
            <a:ext cx="9509760" cy="3960440"/>
          </a:xfrm>
        </p:spPr>
        <p:txBody>
          <a:bodyPr>
            <a:noAutofit/>
          </a:bodyPr>
          <a:lstStyle/>
          <a:p>
            <a:r>
              <a:rPr lang="es-ES" sz="5400" b="1" dirty="0" smtClean="0">
                <a:solidFill>
                  <a:srgbClr val="263050"/>
                </a:solidFill>
              </a:rPr>
              <a:t>Éste es el sacramento de nuestra fe:</a:t>
            </a:r>
            <a:br>
              <a:rPr lang="es-ES" sz="5400" b="1" dirty="0" smtClean="0">
                <a:solidFill>
                  <a:srgbClr val="263050"/>
                </a:solidFill>
              </a:rPr>
            </a:br>
            <a:r>
              <a:rPr lang="es-ES" sz="5400" b="1" dirty="0" smtClean="0">
                <a:solidFill>
                  <a:srgbClr val="FF0000"/>
                </a:solidFill>
              </a:rPr>
              <a:t>Anunciamos tu muerte, proclamamos tu resurrección ¡Ven, Señor Jesús!</a:t>
            </a:r>
            <a:endParaRPr lang="es-ES" sz="5400" b="1" dirty="0">
              <a:solidFill>
                <a:srgbClr val="FF0000"/>
              </a:solidFill>
            </a:endParaRPr>
          </a:p>
        </p:txBody>
      </p:sp>
    </p:spTree>
    <p:extLst>
      <p:ext uri="{BB962C8B-B14F-4D97-AF65-F5344CB8AC3E}">
        <p14:creationId xmlns:p14="http://schemas.microsoft.com/office/powerpoint/2010/main" val="39915591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7265984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271464" y="1700808"/>
            <a:ext cx="9509760" cy="2880320"/>
          </a:xfrm>
        </p:spPr>
        <p:txBody>
          <a:bodyPr>
            <a:noAutofit/>
          </a:bodyPr>
          <a:lstStyle/>
          <a:p>
            <a:r>
              <a:rPr lang="es-ES" sz="5400" b="1" dirty="0" smtClean="0">
                <a:solidFill>
                  <a:srgbClr val="263050"/>
                </a:solidFill>
              </a:rPr>
              <a:t>Por Cristo, con él y en él … por los siglos de los siglos.</a:t>
            </a:r>
            <a:br>
              <a:rPr lang="es-ES" sz="5400" b="1" dirty="0" smtClean="0">
                <a:solidFill>
                  <a:srgbClr val="263050"/>
                </a:solidFill>
              </a:rPr>
            </a:br>
            <a:r>
              <a:rPr lang="es-ES" sz="5400" b="1" dirty="0" smtClean="0">
                <a:solidFill>
                  <a:srgbClr val="FF0000"/>
                </a:solidFill>
              </a:rPr>
              <a:t>Amén.</a:t>
            </a:r>
            <a:endParaRPr lang="es-ES" sz="5400" b="1" dirty="0">
              <a:solidFill>
                <a:srgbClr val="FF0000"/>
              </a:solidFill>
            </a:endParaRPr>
          </a:p>
        </p:txBody>
      </p:sp>
    </p:spTree>
    <p:extLst>
      <p:ext uri="{BB962C8B-B14F-4D97-AF65-F5344CB8AC3E}">
        <p14:creationId xmlns:p14="http://schemas.microsoft.com/office/powerpoint/2010/main" val="360705829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58655917"/>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Padre Nuestro que estas</a:t>
            </a:r>
            <a:br>
              <a:rPr lang="es-ES" altLang="es-ES" sz="4800" b="1" dirty="0">
                <a:solidFill>
                  <a:srgbClr val="002060"/>
                </a:solidFill>
              </a:rPr>
            </a:br>
            <a:r>
              <a:rPr lang="es-ES" altLang="es-ES" sz="4800" b="1" dirty="0">
                <a:solidFill>
                  <a:srgbClr val="002060"/>
                </a:solidFill>
              </a:rPr>
              <a:t> en el cielo</a:t>
            </a:r>
            <a:br>
              <a:rPr lang="es-ES" altLang="es-ES" sz="4800" b="1" dirty="0">
                <a:solidFill>
                  <a:srgbClr val="002060"/>
                </a:solidFill>
              </a:rPr>
            </a:br>
            <a:r>
              <a:rPr lang="es-ES" altLang="es-ES" sz="4800" b="1" dirty="0">
                <a:solidFill>
                  <a:srgbClr val="002060"/>
                </a:solidFill>
              </a:rPr>
              <a:t>Santificado sea tu nombre</a:t>
            </a:r>
            <a:br>
              <a:rPr lang="es-ES" altLang="es-ES" sz="4800" b="1" dirty="0">
                <a:solidFill>
                  <a:srgbClr val="002060"/>
                </a:solidFill>
              </a:rPr>
            </a:br>
            <a:r>
              <a:rPr lang="es-ES" altLang="es-ES" sz="4800" b="1" dirty="0">
                <a:solidFill>
                  <a:srgbClr val="002060"/>
                </a:solidFill>
              </a:rPr>
              <a:t>Venga a nosotros, tu reino.</a:t>
            </a:r>
          </a:p>
        </p:txBody>
      </p:sp>
      <p:sp>
        <p:nvSpPr>
          <p:cNvPr id="4" name="Marcador de texto 3"/>
          <p:cNvSpPr>
            <a:spLocks noGrp="1"/>
          </p:cNvSpPr>
          <p:nvPr>
            <p:ph type="body" sz="half" idx="2"/>
          </p:nvPr>
        </p:nvSpPr>
        <p:spPr/>
        <p:txBody>
          <a:bodyPr/>
          <a:lstStyle/>
          <a:p>
            <a:endParaRPr lang="es-ES"/>
          </a:p>
        </p:txBody>
      </p:sp>
      <p:pic>
        <p:nvPicPr>
          <p:cNvPr id="10" name="Picture 6" descr="http://w72.photobucket.com/albums/i173/roseM_photos/sacred/our-father3.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396" b="396"/>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234531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Hágase tu voluntad así en la tierra como en el cielo. Danos hoy nuestro pan de cada día. </a:t>
            </a:r>
          </a:p>
        </p:txBody>
      </p:sp>
      <p:sp>
        <p:nvSpPr>
          <p:cNvPr id="4" name="Marcador de texto 3"/>
          <p:cNvSpPr>
            <a:spLocks noGrp="1"/>
          </p:cNvSpPr>
          <p:nvPr>
            <p:ph type="body" sz="half" idx="2"/>
          </p:nvPr>
        </p:nvSpPr>
        <p:spPr/>
        <p:txBody>
          <a:bodyPr/>
          <a:lstStyle/>
          <a:p>
            <a:endParaRPr lang="es-ES"/>
          </a:p>
        </p:txBody>
      </p:sp>
      <p:pic>
        <p:nvPicPr>
          <p:cNvPr id="10" name="Picture 6" descr="http://w72.photobucket.com/albums/i173/roseM_photos/sacred/our-father3.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396" b="396"/>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449723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Perdona nuestras ofensas, como perdonamos </a:t>
            </a:r>
            <a:br>
              <a:rPr lang="es-ES" altLang="es-ES" sz="4800" b="1" dirty="0">
                <a:solidFill>
                  <a:srgbClr val="002060"/>
                </a:solidFill>
              </a:rPr>
            </a:br>
            <a:r>
              <a:rPr lang="es-ES" altLang="es-ES" sz="4800" b="1" dirty="0">
                <a:solidFill>
                  <a:srgbClr val="002060"/>
                </a:solidFill>
              </a:rPr>
              <a:t>al que nos ofende (</a:t>
            </a:r>
            <a:r>
              <a:rPr lang="es-ES" altLang="es-ES" sz="4800" b="1" dirty="0" err="1">
                <a:solidFill>
                  <a:srgbClr val="002060"/>
                </a:solidFill>
              </a:rPr>
              <a:t>eie</a:t>
            </a:r>
            <a:r>
              <a:rPr lang="es-ES" altLang="es-ES" sz="4800" b="1" dirty="0">
                <a:solidFill>
                  <a:srgbClr val="002060"/>
                </a:solidFill>
              </a:rPr>
              <a:t>)</a:t>
            </a:r>
          </a:p>
        </p:txBody>
      </p:sp>
      <p:sp>
        <p:nvSpPr>
          <p:cNvPr id="4" name="Marcador de texto 3"/>
          <p:cNvSpPr>
            <a:spLocks noGrp="1"/>
          </p:cNvSpPr>
          <p:nvPr>
            <p:ph type="body" sz="half" idx="2"/>
          </p:nvPr>
        </p:nvSpPr>
        <p:spPr/>
        <p:txBody>
          <a:bodyPr/>
          <a:lstStyle/>
          <a:p>
            <a:endParaRPr lang="es-ES"/>
          </a:p>
        </p:txBody>
      </p:sp>
      <p:pic>
        <p:nvPicPr>
          <p:cNvPr id="10" name="Picture 6" descr="http://w72.photobucket.com/albums/i173/roseM_photos/sacred/our-father3.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396" b="396"/>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239613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No nos dejes caer en tentación, no</a:t>
            </a:r>
            <a:br>
              <a:rPr lang="es-ES" altLang="es-ES" sz="4800" b="1" dirty="0">
                <a:solidFill>
                  <a:srgbClr val="002060"/>
                </a:solidFill>
              </a:rPr>
            </a:br>
            <a:r>
              <a:rPr lang="es-ES" altLang="es-ES" sz="4800" b="1" dirty="0">
                <a:solidFill>
                  <a:srgbClr val="002060"/>
                </a:solidFill>
              </a:rPr>
              <a:t>y líbranos del mal. </a:t>
            </a:r>
            <a:br>
              <a:rPr lang="es-ES" altLang="es-ES" sz="4800" b="1" dirty="0">
                <a:solidFill>
                  <a:srgbClr val="002060"/>
                </a:solidFill>
              </a:rPr>
            </a:br>
            <a:r>
              <a:rPr lang="es-ES" altLang="es-ES" sz="4800" b="1" dirty="0">
                <a:solidFill>
                  <a:srgbClr val="002060"/>
                </a:solidFill>
              </a:rPr>
              <a:t>No nos dejes caer en tentación</a:t>
            </a:r>
            <a:br>
              <a:rPr lang="es-ES" altLang="es-ES" sz="4800" b="1" dirty="0">
                <a:solidFill>
                  <a:srgbClr val="002060"/>
                </a:solidFill>
              </a:rPr>
            </a:br>
            <a:r>
              <a:rPr lang="es-ES" altLang="es-ES" sz="4800" b="1" dirty="0">
                <a:solidFill>
                  <a:srgbClr val="002060"/>
                </a:solidFill>
              </a:rPr>
              <a:t>y líbranos del mal.</a:t>
            </a:r>
          </a:p>
        </p:txBody>
      </p:sp>
      <p:sp>
        <p:nvSpPr>
          <p:cNvPr id="4" name="Marcador de texto 3"/>
          <p:cNvSpPr>
            <a:spLocks noGrp="1"/>
          </p:cNvSpPr>
          <p:nvPr>
            <p:ph type="body" sz="half" idx="2"/>
          </p:nvPr>
        </p:nvSpPr>
        <p:spPr/>
        <p:txBody>
          <a:bodyPr/>
          <a:lstStyle/>
          <a:p>
            <a:endParaRPr lang="es-ES"/>
          </a:p>
        </p:txBody>
      </p:sp>
      <p:pic>
        <p:nvPicPr>
          <p:cNvPr id="10" name="Picture 6" descr="http://w72.photobucket.com/albums/i173/roseM_photos/sacred/our-father3.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396" b="396"/>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7554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911424" y="1124744"/>
            <a:ext cx="10585176" cy="4824536"/>
          </a:xfrm>
        </p:spPr>
        <p:txBody>
          <a:bodyPr>
            <a:noAutofit/>
          </a:bodyPr>
          <a:lstStyle/>
          <a:p>
            <a:r>
              <a:rPr lang="es-ES" sz="5400" b="1" dirty="0" smtClean="0">
                <a:solidFill>
                  <a:srgbClr val="263050"/>
                </a:solidFill>
              </a:rPr>
              <a:t>Líbranos de … Salvador Jesucristo.</a:t>
            </a:r>
            <a:br>
              <a:rPr lang="es-ES" sz="5400" b="1" dirty="0" smtClean="0">
                <a:solidFill>
                  <a:srgbClr val="263050"/>
                </a:solidFill>
              </a:rPr>
            </a:br>
            <a:r>
              <a:rPr lang="es-ES" sz="5400" b="1" dirty="0" smtClean="0">
                <a:solidFill>
                  <a:srgbClr val="FF0000"/>
                </a:solidFill>
              </a:rPr>
              <a:t>Tuyo es el reino, tuyo el poder y la gloria, por siempre, Señor.</a:t>
            </a:r>
            <a:br>
              <a:rPr lang="es-ES" sz="5400" b="1" dirty="0" smtClean="0">
                <a:solidFill>
                  <a:srgbClr val="FF0000"/>
                </a:solidFill>
              </a:rPr>
            </a:br>
            <a:r>
              <a:rPr lang="es-ES" sz="5400" b="1" dirty="0" smtClean="0">
                <a:solidFill>
                  <a:srgbClr val="263050"/>
                </a:solidFill>
              </a:rPr>
              <a:t>Por los siglos de los siglos.</a:t>
            </a:r>
            <a:br>
              <a:rPr lang="es-ES" sz="5400" b="1" dirty="0" smtClean="0">
                <a:solidFill>
                  <a:srgbClr val="263050"/>
                </a:solidFill>
              </a:rPr>
            </a:br>
            <a:r>
              <a:rPr lang="es-ES" sz="5400" b="1" dirty="0" smtClean="0">
                <a:solidFill>
                  <a:srgbClr val="FF0000"/>
                </a:solidFill>
              </a:rPr>
              <a:t>Amen.</a:t>
            </a:r>
            <a:r>
              <a:rPr lang="es-ES" sz="5400" b="1" dirty="0" smtClean="0">
                <a:solidFill>
                  <a:srgbClr val="263050"/>
                </a:solidFill>
              </a:rPr>
              <a:t/>
            </a:r>
            <a:br>
              <a:rPr lang="es-ES" sz="5400" b="1" dirty="0" smtClean="0">
                <a:solidFill>
                  <a:srgbClr val="263050"/>
                </a:solidFill>
              </a:rPr>
            </a:br>
            <a:r>
              <a:rPr lang="es-ES" sz="5400" b="1" dirty="0" smtClean="0">
                <a:solidFill>
                  <a:srgbClr val="263050"/>
                </a:solidFill>
              </a:rPr>
              <a:t>La paz del Señor este con vosotros.</a:t>
            </a:r>
            <a:br>
              <a:rPr lang="es-ES" sz="5400" b="1" dirty="0" smtClean="0">
                <a:solidFill>
                  <a:srgbClr val="263050"/>
                </a:solidFill>
              </a:rPr>
            </a:br>
            <a:r>
              <a:rPr lang="es-ES" sz="5400" b="1" dirty="0" smtClean="0">
                <a:solidFill>
                  <a:srgbClr val="FF0000"/>
                </a:solidFill>
              </a:rPr>
              <a:t>Y con tu espíritu.</a:t>
            </a:r>
            <a:endParaRPr lang="es-ES" sz="5400" b="1" dirty="0">
              <a:solidFill>
                <a:srgbClr val="FF0000"/>
              </a:solidFill>
            </a:endParaRPr>
          </a:p>
        </p:txBody>
      </p:sp>
    </p:spTree>
    <p:extLst>
      <p:ext uri="{BB962C8B-B14F-4D97-AF65-F5344CB8AC3E}">
        <p14:creationId xmlns:p14="http://schemas.microsoft.com/office/powerpoint/2010/main" val="207004723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420" y="-13483"/>
            <a:ext cx="7328556" cy="6887326"/>
          </a:xfrm>
        </p:spPr>
        <p:txBody>
          <a:bodyPr anchor="ctr" anchorCtr="0">
            <a:normAutofit/>
          </a:bodyPr>
          <a:lstStyle/>
          <a:p>
            <a:pPr algn="ctr">
              <a:tabLst>
                <a:tab pos="6737350" algn="l"/>
              </a:tabLst>
            </a:pPr>
            <a:r>
              <a:rPr lang="es-ES" altLang="es-ES" sz="6000" b="1" dirty="0">
                <a:solidFill>
                  <a:srgbClr val="002060"/>
                </a:solidFill>
              </a:rPr>
              <a:t>CANTEN CON GOZO, CON </a:t>
            </a:r>
            <a:r>
              <a:rPr lang="es-ES" altLang="es-ES" sz="6000" b="1" dirty="0" smtClean="0">
                <a:solidFill>
                  <a:srgbClr val="002060"/>
                </a:solidFill>
              </a:rPr>
              <a:t>ILUSIÓN YA </a:t>
            </a:r>
            <a:r>
              <a:rPr lang="es-ES" altLang="es-ES" sz="6000" b="1" dirty="0">
                <a:solidFill>
                  <a:srgbClr val="002060"/>
                </a:solidFill>
              </a:rPr>
              <a:t>SE ACERCA EL SEÑOR.</a:t>
            </a:r>
          </a:p>
        </p:txBody>
      </p:sp>
      <p:sp>
        <p:nvSpPr>
          <p:cNvPr id="4" name="Marcador de texto 3"/>
          <p:cNvSpPr>
            <a:spLocks noGrp="1"/>
          </p:cNvSpPr>
          <p:nvPr>
            <p:ph type="body" sz="half" idx="2"/>
          </p:nvPr>
        </p:nvSpPr>
        <p:spPr/>
        <p:txBody>
          <a:bodyPr/>
          <a:lstStyle/>
          <a:p>
            <a:endParaRPr lang="es-ES"/>
          </a:p>
        </p:txBody>
      </p:sp>
      <p:pic>
        <p:nvPicPr>
          <p:cNvPr id="1026" name="Picture 2" descr="https://caballerotrueno.files.wordpress.com/2012/12/adviento-san-jose-color.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402" b="-653"/>
          <a:stretch/>
        </p:blipFill>
        <p:spPr bwMode="auto">
          <a:xfrm>
            <a:off x="7320136" y="15843"/>
            <a:ext cx="487186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49882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1. Da la paz, hermano, da la paz,</a:t>
            </a:r>
            <a:br>
              <a:rPr lang="es-ES" sz="4800" b="1" dirty="0">
                <a:solidFill>
                  <a:srgbClr val="002060"/>
                </a:solidFill>
              </a:rPr>
            </a:br>
            <a:r>
              <a:rPr lang="es-ES" sz="4800" b="1" dirty="0">
                <a:solidFill>
                  <a:srgbClr val="002060"/>
                </a:solidFill>
              </a:rPr>
              <a:t>Constrúyela en tu corazón,</a:t>
            </a:r>
            <a:br>
              <a:rPr lang="es-ES" sz="4800" b="1" dirty="0">
                <a:solidFill>
                  <a:srgbClr val="002060"/>
                </a:solidFill>
              </a:rPr>
            </a:br>
            <a:r>
              <a:rPr lang="es-ES" sz="4800" b="1" dirty="0">
                <a:solidFill>
                  <a:srgbClr val="002060"/>
                </a:solidFill>
              </a:rPr>
              <a:t>Y con tu gesto afirmarás</a:t>
            </a:r>
            <a:br>
              <a:rPr lang="es-ES" sz="4800" b="1" dirty="0">
                <a:solidFill>
                  <a:srgbClr val="002060"/>
                </a:solidFill>
              </a:rPr>
            </a:br>
            <a:r>
              <a:rPr lang="es-ES" sz="4800" b="1" dirty="0">
                <a:solidFill>
                  <a:srgbClr val="002060"/>
                </a:solidFill>
              </a:rPr>
              <a:t>Que quieres la paz.</a:t>
            </a:r>
          </a:p>
        </p:txBody>
      </p:sp>
      <p:sp>
        <p:nvSpPr>
          <p:cNvPr id="4" name="Marcador de texto 3"/>
          <p:cNvSpPr>
            <a:spLocks noGrp="1"/>
          </p:cNvSpPr>
          <p:nvPr>
            <p:ph type="body" sz="half" idx="2"/>
          </p:nvPr>
        </p:nvSpPr>
        <p:spPr/>
        <p:txBody>
          <a:bodyPr/>
          <a:lstStyle/>
          <a:p>
            <a:endParaRPr lang="es-ES"/>
          </a:p>
        </p:txBody>
      </p:sp>
      <p:pic>
        <p:nvPicPr>
          <p:cNvPr id="14" name="Picture 6" descr="https://encrypted-tbn2.gstatic.com/images?q=tbn:ANd9GcS7WnbnPrY6URJwpfZR4AeWQrUW_uQnooalGRE4nK9Hyxu4Swla3A"/>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t="399" r="67" b="-399"/>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46683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Paz en la tierra,</a:t>
            </a:r>
            <a:br>
              <a:rPr lang="es-ES" sz="4800" b="1" dirty="0">
                <a:solidFill>
                  <a:srgbClr val="002060"/>
                </a:solidFill>
              </a:rPr>
            </a:br>
            <a:r>
              <a:rPr lang="es-ES" sz="4800" b="1" dirty="0">
                <a:solidFill>
                  <a:srgbClr val="002060"/>
                </a:solidFill>
              </a:rPr>
              <a:t>Paz en las alturas,</a:t>
            </a:r>
            <a:br>
              <a:rPr lang="es-ES" sz="4800" b="1" dirty="0">
                <a:solidFill>
                  <a:srgbClr val="002060"/>
                </a:solidFill>
              </a:rPr>
            </a:br>
            <a:r>
              <a:rPr lang="es-ES" sz="4800" b="1" dirty="0">
                <a:solidFill>
                  <a:srgbClr val="002060"/>
                </a:solidFill>
              </a:rPr>
              <a:t>Que el gozo eterno reine</a:t>
            </a:r>
            <a:br>
              <a:rPr lang="es-ES" sz="4800" b="1" dirty="0">
                <a:solidFill>
                  <a:srgbClr val="002060"/>
                </a:solidFill>
              </a:rPr>
            </a:br>
            <a:r>
              <a:rPr lang="es-ES" sz="4800" b="1" dirty="0">
                <a:solidFill>
                  <a:srgbClr val="002060"/>
                </a:solidFill>
              </a:rPr>
              <a:t>En nuestro corazón. (bis)</a:t>
            </a:r>
          </a:p>
        </p:txBody>
      </p:sp>
      <p:sp>
        <p:nvSpPr>
          <p:cNvPr id="4" name="Marcador de texto 3"/>
          <p:cNvSpPr>
            <a:spLocks noGrp="1"/>
          </p:cNvSpPr>
          <p:nvPr>
            <p:ph type="body" sz="half" idx="2"/>
          </p:nvPr>
        </p:nvSpPr>
        <p:spPr/>
        <p:txBody>
          <a:bodyPr/>
          <a:lstStyle/>
          <a:p>
            <a:endParaRPr lang="es-ES"/>
          </a:p>
        </p:txBody>
      </p:sp>
      <p:pic>
        <p:nvPicPr>
          <p:cNvPr id="14" name="Picture 6" descr="https://encrypted-tbn2.gstatic.com/images?q=tbn:ANd9GcS7WnbnPrY6URJwpfZR4AeWQrUW_uQnooalGRE4nK9Hyxu4Swla3A"/>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t="399" r="67" b="-399"/>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44254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911424" y="1484784"/>
            <a:ext cx="10585176" cy="4824536"/>
          </a:xfrm>
        </p:spPr>
        <p:txBody>
          <a:bodyPr>
            <a:noAutofit/>
          </a:bodyPr>
          <a:lstStyle/>
          <a:p>
            <a:r>
              <a:rPr lang="es-ES" sz="5400" b="1" dirty="0" smtClean="0">
                <a:solidFill>
                  <a:srgbClr val="FF0000"/>
                </a:solidFill>
              </a:rPr>
              <a:t>Cordero de Dios, que quitas el pecado del mundo, ten piedad de nosotros.</a:t>
            </a:r>
            <a:br>
              <a:rPr lang="es-ES" sz="5400" b="1" dirty="0" smtClean="0">
                <a:solidFill>
                  <a:srgbClr val="FF0000"/>
                </a:solidFill>
              </a:rPr>
            </a:br>
            <a:r>
              <a:rPr lang="es-ES" sz="5400" b="1" dirty="0" smtClean="0">
                <a:solidFill>
                  <a:srgbClr val="FF0000"/>
                </a:solidFill>
              </a:rPr>
              <a:t>Cordero de Dios, que quitas el pecado del mundo, ten piedad de nosotros.</a:t>
            </a:r>
            <a:br>
              <a:rPr lang="es-ES" sz="5400" b="1" dirty="0" smtClean="0">
                <a:solidFill>
                  <a:srgbClr val="FF0000"/>
                </a:solidFill>
              </a:rPr>
            </a:br>
            <a:r>
              <a:rPr lang="es-ES" sz="5400" b="1" dirty="0" smtClean="0">
                <a:solidFill>
                  <a:srgbClr val="FF0000"/>
                </a:solidFill>
              </a:rPr>
              <a:t>Cordero de Dios, que quitas el pecado del mundo, danos la paz.</a:t>
            </a:r>
            <a:endParaRPr lang="es-ES" sz="5400" b="1" dirty="0">
              <a:solidFill>
                <a:srgbClr val="FF0000"/>
              </a:solidFill>
            </a:endParaRPr>
          </a:p>
        </p:txBody>
      </p:sp>
    </p:spTree>
    <p:extLst>
      <p:ext uri="{BB962C8B-B14F-4D97-AF65-F5344CB8AC3E}">
        <p14:creationId xmlns:p14="http://schemas.microsoft.com/office/powerpoint/2010/main" val="879408192"/>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911424" y="1412776"/>
            <a:ext cx="10585176" cy="4176464"/>
          </a:xfrm>
        </p:spPr>
        <p:txBody>
          <a:bodyPr>
            <a:noAutofit/>
          </a:bodyPr>
          <a:lstStyle/>
          <a:p>
            <a:r>
              <a:rPr lang="es-ES" sz="5400" b="1" dirty="0" smtClean="0">
                <a:solidFill>
                  <a:srgbClr val="263050"/>
                </a:solidFill>
              </a:rPr>
              <a:t>Este es el Cordero de Dios, … cena del Señor.</a:t>
            </a:r>
            <a:br>
              <a:rPr lang="es-ES" sz="5400" b="1" dirty="0" smtClean="0">
                <a:solidFill>
                  <a:srgbClr val="263050"/>
                </a:solidFill>
              </a:rPr>
            </a:br>
            <a:r>
              <a:rPr lang="es-ES" sz="5400" b="1" dirty="0" smtClean="0">
                <a:solidFill>
                  <a:srgbClr val="FF0000"/>
                </a:solidFill>
              </a:rPr>
              <a:t>Señor, no soy digno de que entres en mi casa pero una palabra tuya bastará para sanarme.</a:t>
            </a:r>
            <a:endParaRPr lang="es-ES" sz="5400" b="1" dirty="0">
              <a:solidFill>
                <a:srgbClr val="263050"/>
              </a:solidFill>
            </a:endParaRPr>
          </a:p>
        </p:txBody>
      </p:sp>
    </p:spTree>
    <p:extLst>
      <p:ext uri="{BB962C8B-B14F-4D97-AF65-F5344CB8AC3E}">
        <p14:creationId xmlns:p14="http://schemas.microsoft.com/office/powerpoint/2010/main" val="374894995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39172647"/>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6000" b="1" dirty="0">
                <a:solidFill>
                  <a:srgbClr val="002060"/>
                </a:solidFill>
              </a:rPr>
              <a:t>Ven Señor, Jesús, </a:t>
            </a:r>
            <a:br>
              <a:rPr lang="es-ES" altLang="es-ES" sz="6000" b="1" dirty="0">
                <a:solidFill>
                  <a:srgbClr val="002060"/>
                </a:solidFill>
              </a:rPr>
            </a:br>
            <a:r>
              <a:rPr lang="es-ES" altLang="es-ES" sz="6000" b="1" dirty="0">
                <a:solidFill>
                  <a:srgbClr val="002060"/>
                </a:solidFill>
              </a:rPr>
              <a:t>porque sin ti ya no hay paisaje. </a:t>
            </a:r>
            <a:br>
              <a:rPr lang="es-ES" altLang="es-ES" sz="6000" b="1" dirty="0">
                <a:solidFill>
                  <a:srgbClr val="002060"/>
                </a:solidFill>
              </a:rPr>
            </a:br>
            <a:r>
              <a:rPr lang="es-ES" altLang="es-ES" sz="6000" b="1" dirty="0">
                <a:solidFill>
                  <a:srgbClr val="002060"/>
                </a:solidFill>
              </a:rPr>
              <a:t>Ven Señor Jesús </a:t>
            </a:r>
            <a:br>
              <a:rPr lang="es-ES" altLang="es-ES" sz="6000" b="1" dirty="0">
                <a:solidFill>
                  <a:srgbClr val="002060"/>
                </a:solidFill>
              </a:rPr>
            </a:br>
            <a:r>
              <a:rPr lang="es-ES" altLang="es-ES" sz="6000" b="1" dirty="0">
                <a:solidFill>
                  <a:srgbClr val="002060"/>
                </a:solidFill>
              </a:rPr>
              <a:t>porque sin ti no hay melodías. </a:t>
            </a:r>
          </a:p>
        </p:txBody>
      </p:sp>
      <p:sp>
        <p:nvSpPr>
          <p:cNvPr id="4" name="Marcador de texto 3"/>
          <p:cNvSpPr>
            <a:spLocks noGrp="1"/>
          </p:cNvSpPr>
          <p:nvPr>
            <p:ph type="body" sz="half" idx="2"/>
          </p:nvPr>
        </p:nvSpPr>
        <p:spPr/>
        <p:txBody>
          <a:bodyPr/>
          <a:lstStyle/>
          <a:p>
            <a:endParaRPr lang="es-ES"/>
          </a:p>
        </p:txBody>
      </p:sp>
      <p:pic>
        <p:nvPicPr>
          <p:cNvPr id="7" name="Picture 6" descr="http://1.bp.blogspot.com/_pwEgF3IKxf0/S_n-mfOseyI/AAAAAAAAACY/5muLBYeDcpg/s1600/amabili-resti-immagine-film-1-cielo.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3" r="1037"/>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523088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6000" b="1" dirty="0">
                <a:solidFill>
                  <a:srgbClr val="002060"/>
                </a:solidFill>
              </a:rPr>
              <a:t>Ven Señor Jesús, porque sin ti </a:t>
            </a:r>
            <a:br>
              <a:rPr lang="es-ES" altLang="es-ES" sz="6000" b="1" dirty="0">
                <a:solidFill>
                  <a:srgbClr val="002060"/>
                </a:solidFill>
              </a:rPr>
            </a:br>
            <a:r>
              <a:rPr lang="es-ES" altLang="es-ES" sz="6000" b="1" dirty="0">
                <a:solidFill>
                  <a:srgbClr val="002060"/>
                </a:solidFill>
              </a:rPr>
              <a:t>no encuentro paz en nada, </a:t>
            </a:r>
            <a:br>
              <a:rPr lang="es-ES" altLang="es-ES" sz="6000" b="1" dirty="0">
                <a:solidFill>
                  <a:srgbClr val="002060"/>
                </a:solidFill>
              </a:rPr>
            </a:br>
            <a:r>
              <a:rPr lang="es-ES" altLang="es-ES" sz="6000" b="1" dirty="0">
                <a:solidFill>
                  <a:srgbClr val="002060"/>
                </a:solidFill>
              </a:rPr>
              <a:t>sin Ti, mis ojos no brillan. </a:t>
            </a:r>
          </a:p>
        </p:txBody>
      </p:sp>
      <p:sp>
        <p:nvSpPr>
          <p:cNvPr id="4" name="Marcador de texto 3"/>
          <p:cNvSpPr>
            <a:spLocks noGrp="1"/>
          </p:cNvSpPr>
          <p:nvPr>
            <p:ph type="body" sz="half" idx="2"/>
          </p:nvPr>
        </p:nvSpPr>
        <p:spPr/>
        <p:txBody>
          <a:bodyPr/>
          <a:lstStyle/>
          <a:p>
            <a:endParaRPr lang="es-ES"/>
          </a:p>
        </p:txBody>
      </p:sp>
      <p:pic>
        <p:nvPicPr>
          <p:cNvPr id="7" name="Picture 6" descr="http://1.bp.blogspot.com/_pwEgF3IKxf0/S_n-mfOseyI/AAAAAAAAACY/5muLBYeDcpg/s1600/amabili-resti-immagine-film-1-cielo.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3" r="1037"/>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895040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6000" b="1" dirty="0">
                <a:solidFill>
                  <a:srgbClr val="002060"/>
                </a:solidFill>
              </a:rPr>
              <a:t>La vida es poca cosa, sin Ti, </a:t>
            </a:r>
            <a:br>
              <a:rPr lang="es-ES" altLang="es-ES" sz="6000" b="1" dirty="0">
                <a:solidFill>
                  <a:srgbClr val="002060"/>
                </a:solidFill>
              </a:rPr>
            </a:br>
            <a:r>
              <a:rPr lang="es-ES" altLang="es-ES" sz="6000" b="1" dirty="0">
                <a:solidFill>
                  <a:srgbClr val="002060"/>
                </a:solidFill>
              </a:rPr>
              <a:t>sin Ti, sin Ti, sin Ti, </a:t>
            </a:r>
            <a:br>
              <a:rPr lang="es-ES" altLang="es-ES" sz="6000" b="1" dirty="0">
                <a:solidFill>
                  <a:srgbClr val="002060"/>
                </a:solidFill>
              </a:rPr>
            </a:br>
            <a:r>
              <a:rPr lang="es-ES" altLang="es-ES" sz="6000" b="1" dirty="0">
                <a:solidFill>
                  <a:srgbClr val="002060"/>
                </a:solidFill>
              </a:rPr>
              <a:t>la vida es poca cosa.</a:t>
            </a:r>
          </a:p>
        </p:txBody>
      </p:sp>
      <p:sp>
        <p:nvSpPr>
          <p:cNvPr id="4" name="Marcador de texto 3"/>
          <p:cNvSpPr>
            <a:spLocks noGrp="1"/>
          </p:cNvSpPr>
          <p:nvPr>
            <p:ph type="body" sz="half" idx="2"/>
          </p:nvPr>
        </p:nvSpPr>
        <p:spPr/>
        <p:txBody>
          <a:bodyPr/>
          <a:lstStyle/>
          <a:p>
            <a:endParaRPr lang="es-ES"/>
          </a:p>
        </p:txBody>
      </p:sp>
      <p:pic>
        <p:nvPicPr>
          <p:cNvPr id="7" name="Picture 6" descr="http://1.bp.blogspot.com/_pwEgF3IKxf0/S_n-mfOseyI/AAAAAAAAACY/5muLBYeDcpg/s1600/amabili-resti-immagine-film-1-cielo.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3" r="1037"/>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706924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6000" b="1" dirty="0">
                <a:solidFill>
                  <a:srgbClr val="002060"/>
                </a:solidFill>
              </a:rPr>
              <a:t>Ven Señor Jesús, ven pronto a mi vida, ven pronto Señor, ven pronto. </a:t>
            </a:r>
          </a:p>
        </p:txBody>
      </p:sp>
      <p:sp>
        <p:nvSpPr>
          <p:cNvPr id="4" name="Marcador de texto 3"/>
          <p:cNvSpPr>
            <a:spLocks noGrp="1"/>
          </p:cNvSpPr>
          <p:nvPr>
            <p:ph type="body" sz="half" idx="2"/>
          </p:nvPr>
        </p:nvSpPr>
        <p:spPr/>
        <p:txBody>
          <a:bodyPr/>
          <a:lstStyle/>
          <a:p>
            <a:endParaRPr lang="es-ES"/>
          </a:p>
        </p:txBody>
      </p:sp>
      <p:pic>
        <p:nvPicPr>
          <p:cNvPr id="7" name="Picture 6" descr="http://1.bp.blogspot.com/_pwEgF3IKxf0/S_n-mfOseyI/AAAAAAAAACY/5muLBYeDcpg/s1600/amabili-resti-immagine-film-1-cielo.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3" r="1037"/>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624646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6000" b="1" dirty="0">
                <a:solidFill>
                  <a:srgbClr val="002060"/>
                </a:solidFill>
              </a:rPr>
              <a:t>Porque sin Ti yo no quiero la vida, </a:t>
            </a:r>
            <a:br>
              <a:rPr lang="es-ES" altLang="es-ES" sz="6000" b="1" dirty="0">
                <a:solidFill>
                  <a:srgbClr val="002060"/>
                </a:solidFill>
              </a:rPr>
            </a:br>
            <a:r>
              <a:rPr lang="es-ES" altLang="es-ES" sz="6000" b="1" dirty="0">
                <a:solidFill>
                  <a:srgbClr val="002060"/>
                </a:solidFill>
              </a:rPr>
              <a:t>ya no canto con alma, </a:t>
            </a:r>
            <a:br>
              <a:rPr lang="es-ES" altLang="es-ES" sz="6000" b="1" dirty="0">
                <a:solidFill>
                  <a:srgbClr val="002060"/>
                </a:solidFill>
              </a:rPr>
            </a:br>
            <a:r>
              <a:rPr lang="es-ES" altLang="es-ES" sz="6000" b="1" dirty="0">
                <a:solidFill>
                  <a:srgbClr val="002060"/>
                </a:solidFill>
              </a:rPr>
              <a:t>ya mis manos no sirven, </a:t>
            </a:r>
            <a:br>
              <a:rPr lang="es-ES" altLang="es-ES" sz="6000" b="1" dirty="0">
                <a:solidFill>
                  <a:srgbClr val="002060"/>
                </a:solidFill>
              </a:rPr>
            </a:br>
            <a:r>
              <a:rPr lang="es-ES" altLang="es-ES" sz="6000" b="1" dirty="0">
                <a:solidFill>
                  <a:srgbClr val="002060"/>
                </a:solidFill>
              </a:rPr>
              <a:t>ya no escucho latidos, </a:t>
            </a:r>
          </a:p>
        </p:txBody>
      </p:sp>
      <p:sp>
        <p:nvSpPr>
          <p:cNvPr id="4" name="Marcador de texto 3"/>
          <p:cNvSpPr>
            <a:spLocks noGrp="1"/>
          </p:cNvSpPr>
          <p:nvPr>
            <p:ph type="body" sz="half" idx="2"/>
          </p:nvPr>
        </p:nvSpPr>
        <p:spPr/>
        <p:txBody>
          <a:bodyPr/>
          <a:lstStyle/>
          <a:p>
            <a:endParaRPr lang="es-ES"/>
          </a:p>
        </p:txBody>
      </p:sp>
      <p:pic>
        <p:nvPicPr>
          <p:cNvPr id="7" name="Picture 6" descr="http://1.bp.blogspot.com/_pwEgF3IKxf0/S_n-mfOseyI/AAAAAAAAACY/5muLBYeDcpg/s1600/amabili-resti-immagine-film-1-cielo.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3" r="1037"/>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422323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Banded Design Blue 16x9">
  <a:themeElements>
    <a:clrScheme name="Banded_Design_Blue">
      <a:dk1>
        <a:srgbClr val="404040"/>
      </a:dk1>
      <a:lt1>
        <a:sysClr val="window" lastClr="FFFFFF"/>
      </a:lt1>
      <a:dk2>
        <a:srgbClr val="263050"/>
      </a:dk2>
      <a:lt2>
        <a:srgbClr val="E5E8E8"/>
      </a:lt2>
      <a:accent1>
        <a:srgbClr val="77B142"/>
      </a:accent1>
      <a:accent2>
        <a:srgbClr val="E3C01E"/>
      </a:accent2>
      <a:accent3>
        <a:srgbClr val="0070C0"/>
      </a:accent3>
      <a:accent4>
        <a:srgbClr val="7556A4"/>
      </a:accent4>
      <a:accent5>
        <a:srgbClr val="F08F1E"/>
      </a:accent5>
      <a:accent6>
        <a:srgbClr val="CB3E3A"/>
      </a:accent6>
      <a:hlink>
        <a:srgbClr val="0070C0"/>
      </a:hlink>
      <a:folHlink>
        <a:srgbClr val="7556A4"/>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a:gsLst>
            <a:gs pos="0">
              <a:schemeClr val="phClr">
                <a:lumMod val="0"/>
                <a:lumOff val="100000"/>
              </a:schemeClr>
            </a:gs>
            <a:gs pos="72000">
              <a:schemeClr val="phClr"/>
            </a:gs>
            <a:gs pos="100000">
              <a:schemeClr val="phClr">
                <a:lumMod val="90000"/>
              </a:schemeClr>
            </a:gs>
          </a:gsLst>
          <a:lin ang="5400000" scaled="1"/>
        </a:gradFill>
        <a:gradFill flip="none" rotWithShape="1">
          <a:gsLst>
            <a:gs pos="32000">
              <a:schemeClr val="phClr"/>
            </a:gs>
            <a:gs pos="100000">
              <a:schemeClr val="phClr">
                <a:lumMod val="75000"/>
              </a:schemeClr>
            </a:gs>
          </a:gsLst>
          <a:path path="circle">
            <a:fillToRect l="50000" t="50000" r="50000" b="50000"/>
          </a:path>
          <a:tileRect/>
        </a:gradFill>
      </a:bgFillStyleLst>
    </a:fmtScheme>
  </a:themeElements>
  <a:objectDefaults/>
  <a:extraClrSchemeLst/>
  <a:extLst>
    <a:ext uri="{05A4C25C-085E-4340-85A3-A5531E510DB2}">
      <thm15:themeFamily xmlns:thm15="http://schemas.microsoft.com/office/thememl/2012/main" name="BusinessProjectPlan_TP103417270" id="{DE8F82CC-6DD2-4A56-AD26-979CC913B3BE}" vid="{2A4E3A8D-E0A1-443E-9121-96E42C9A0AF5}"/>
    </a:ext>
  </a:extLst>
</a:theme>
</file>

<file path=ppt/theme/theme2.xml><?xml version="1.0" encoding="utf-8"?>
<a:theme xmlns:a="http://schemas.openxmlformats.org/drawingml/2006/main" name="Office Theme">
  <a:themeElements>
    <a:clrScheme name="Banded_Design_Teal">
      <a:dk1>
        <a:srgbClr val="363D3D"/>
      </a:dk1>
      <a:lt1>
        <a:sysClr val="window" lastClr="FFFFFF"/>
      </a:lt1>
      <a:dk2>
        <a:srgbClr val="000000"/>
      </a:dk2>
      <a:lt2>
        <a:srgbClr val="E5E8E8"/>
      </a:lt2>
      <a:accent1>
        <a:srgbClr val="3AAFB2"/>
      </a:accent1>
      <a:accent2>
        <a:srgbClr val="6ABD45"/>
      </a:accent2>
      <a:accent3>
        <a:srgbClr val="EBCA21"/>
      </a:accent3>
      <a:accent4>
        <a:srgbClr val="EB8D21"/>
      </a:accent4>
      <a:accent5>
        <a:srgbClr val="EB5638"/>
      </a:accent5>
      <a:accent6>
        <a:srgbClr val="5172B1"/>
      </a:accent6>
      <a:hlink>
        <a:srgbClr val="3A9CDB"/>
      </a:hlink>
      <a:folHlink>
        <a:srgbClr val="5172B1"/>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100000"/>
                <a:satMod val="100000"/>
                <a:shade val="0"/>
              </a:schemeClr>
            </a:gs>
            <a:gs pos="0">
              <a:scrgbClr r="0" g="0" b="0"/>
            </a:gs>
            <a:gs pos="100000">
              <a:schemeClr val="phClr">
                <a:shade val="100000"/>
                <a:satMod val="100000"/>
              </a:schemeClr>
            </a:gs>
          </a:gsLst>
          <a:lin ang="5400000" scaled="0"/>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Banded_Design_Teal">
      <a:dk1>
        <a:srgbClr val="363D3D"/>
      </a:dk1>
      <a:lt1>
        <a:sysClr val="window" lastClr="FFFFFF"/>
      </a:lt1>
      <a:dk2>
        <a:srgbClr val="000000"/>
      </a:dk2>
      <a:lt2>
        <a:srgbClr val="E5E8E8"/>
      </a:lt2>
      <a:accent1>
        <a:srgbClr val="3AAFB2"/>
      </a:accent1>
      <a:accent2>
        <a:srgbClr val="6ABD45"/>
      </a:accent2>
      <a:accent3>
        <a:srgbClr val="EBCA21"/>
      </a:accent3>
      <a:accent4>
        <a:srgbClr val="EB8D21"/>
      </a:accent4>
      <a:accent5>
        <a:srgbClr val="EB5638"/>
      </a:accent5>
      <a:accent6>
        <a:srgbClr val="5172B1"/>
      </a:accent6>
      <a:hlink>
        <a:srgbClr val="3A9CDB"/>
      </a:hlink>
      <a:folHlink>
        <a:srgbClr val="5172B1"/>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100000"/>
                <a:satMod val="100000"/>
                <a:shade val="0"/>
              </a:schemeClr>
            </a:gs>
            <a:gs pos="0">
              <a:scrgbClr r="0" g="0" b="0"/>
            </a:gs>
            <a:gs pos="100000">
              <a:schemeClr val="phClr">
                <a:shade val="100000"/>
                <a:satMod val="100000"/>
              </a:schemeClr>
            </a:gs>
          </a:gsLst>
          <a:lin ang="5400000" scaled="0"/>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53149403-D037-43A9-A21D-FD77B990766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Presentación de plan de proyecto empresarial (pantalla panorámica)</Template>
  <TotalTime>0</TotalTime>
  <Words>1811</Words>
  <Application>Microsoft Office PowerPoint</Application>
  <PresentationFormat>Panorámica</PresentationFormat>
  <Paragraphs>112</Paragraphs>
  <Slides>113</Slides>
  <Notes>3</Notes>
  <HiddenSlides>4</HiddenSlides>
  <MMClips>1</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113</vt:i4>
      </vt:variant>
    </vt:vector>
  </HeadingPairs>
  <TitlesOfParts>
    <vt:vector size="119" baseType="lpstr">
      <vt:lpstr>Arial</vt:lpstr>
      <vt:lpstr>Calibri</vt:lpstr>
      <vt:lpstr>Corbel</vt:lpstr>
      <vt:lpstr>Euphemia</vt:lpstr>
      <vt:lpstr>Wingdings</vt:lpstr>
      <vt:lpstr>Banded Design Blue 16x9</vt:lpstr>
      <vt:lpstr>DOMINGO II DE ADVIENTO</vt:lpstr>
      <vt:lpstr>Preparad el camino al Señor, y escuchad la palabra de Dios  Voz que grita en el desierto,      preparad el camino al Señor, haced rectas todas sus sendas preparad el camino al Señor.</vt:lpstr>
      <vt:lpstr>Presentación de PowerPoint</vt:lpstr>
      <vt:lpstr>Presentación de PowerPoint</vt:lpstr>
      <vt:lpstr>Presentación de PowerPoint</vt:lpstr>
      <vt:lpstr>Os anunciamos el gozo de Adviento, con la primera llama ardiendo. Se acerca ya el tiempo de salvación, abre las puertas de tu corazón.</vt:lpstr>
      <vt:lpstr>CANTEN CON GOZO, CON ILUSIÓN YA SE ACERCA EL SEÑOR.</vt:lpstr>
      <vt:lpstr>Os anunciamos el gozo de Adviento, Con la segunda llama ardiendo. Dios Padre en su gloria nos muestra su amor, abre tu alma a Jesús, Salvador.</vt:lpstr>
      <vt:lpstr>CANTEN CON GOZO, CON ILUSIÓN YA SE ACERCA EL SEÑOR.</vt:lpstr>
      <vt:lpstr>Os anunciamos el gozo de Adviento, con la tercera llama ardiendo. El tiempo se acorta, ya viene el Señor, el mundo se alegra en tan buen redentor.</vt:lpstr>
      <vt:lpstr>CANTEN CON GOZO, CON ILUSIÓN YA SE ACERCA EL SEÑOR.</vt:lpstr>
      <vt:lpstr>Os anunciamos el gozo de Adviento, miren la cuarta llama ardiendo. La luz de la estrella nos lleva a Belén, acoge a Dios Niño que ahí va a nacer.</vt:lpstr>
      <vt:lpstr>CANTEN CON GOZO, CON ILUSIÓN YA SE ACERCA EL SEÑOR.</vt:lpstr>
      <vt:lpstr>Presentación de PowerPoint</vt:lpstr>
      <vt:lpstr>Yo quiero ahora contaros todo, ahora que estamos aquí reunidos.</vt:lpstr>
      <vt:lpstr>He hecho daño aun amigo, pues me venció el egoísmo.</vt:lpstr>
      <vt:lpstr>SOMOS DE PIEDRA, SOMOS DE BARRO, Y BLASFEMAMOS Y CRITICAMOS.</vt:lpstr>
      <vt:lpstr>YO ME CONFIESO, QUE HE PECADO, HE HERIDO A DIOS  Y A MIS HERMANOS. </vt:lpstr>
      <vt:lpstr>Presentación de PowerPoint</vt:lpstr>
      <vt:lpstr>PRIMERA LECTURA</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PALABRA DE DIOS TE ALABAMOS, SEÑOR</vt:lpstr>
      <vt:lpstr>QUE EN SUS DÍAS FLOREZCA LA JUSTICIA Y LA PAZ ABUNDE ETERNAMENTE.</vt:lpstr>
      <vt:lpstr>Dios mío, confía tu juicio al rey, tú justicia al hijo de reyes, para que rija a tu pueblo con justicia, a tus humildes con rectitud.</vt:lpstr>
      <vt:lpstr>QUE EN SUS DÍAS FLOREZCA LA JUSTICIA Y LA PAZ ABUNDE ETERNAMENTE.</vt:lpstr>
      <vt:lpstr>En sus días florezca la justicia y la paz hasta que falte la luna; domine de mar a mar, del Gran Río al confín de la tierra.</vt:lpstr>
      <vt:lpstr>QUE EN SUS DÍAS FLOREZCA LA JUSTICIA Y LA PAZ ABUNDE ETERNAMENTE.</vt:lpstr>
      <vt:lpstr>Él librará al pobre que clamaba al afligido que no tenía protector; él se apiadará del pobre y del indigente, y salvará la vida de los pobres.</vt:lpstr>
      <vt:lpstr>QUE EN SUS DÍAS FLOREZCA LA JUSTICIA Y LA PAZ ABUNDE ETERNAMENTE.</vt:lpstr>
      <vt:lpstr>Que su nombre sea eterno, y su fama dure como el sol; él sea la bendición de todos los pueblos, y lo proclamen dichoso todas las razas de la tierra.</vt:lpstr>
      <vt:lpstr>QUE EN SUS DÍAS FLOREZCA LA JUSTICIA Y LA PAZ ABUNDE ETERNAMENTE.</vt:lpstr>
      <vt:lpstr>SEGUNDA LECTURA</vt:lpstr>
      <vt:lpstr>Presentación de PowerPoint</vt:lpstr>
      <vt:lpstr>Presentación de PowerPoint</vt:lpstr>
      <vt:lpstr>Presentación de PowerPoint</vt:lpstr>
      <vt:lpstr>Presentación de PowerPoint</vt:lpstr>
      <vt:lpstr>Presentación de PowerPoint</vt:lpstr>
      <vt:lpstr>PALABRA DE DIOS TE ALABAMOS, SEÑOR</vt:lpstr>
      <vt:lpstr>Junto a  ti Jesús rezaré Tu palabra quiero vivir Tú me haces sencillo Señor Y en tus manos me dejaré ALELUYA, ALELUYA, ALELUYA ALELUYA (BIS)</vt:lpstr>
      <vt:lpstr>El Señor esté con vosotros. Y con tu espíritu. Lectura del santo Evangelio según san Mateo. Gloria a ti, Señor.  </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PALABRA DEL SEÑOR GLORIA A TI, SEÑOR JESÚS</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En este mundo que Cristo nos da, hacemos la ofrenda  del pan, el pan de nuestro trabajo sin fin</vt:lpstr>
      <vt:lpstr>y el vino de nuestro cantar. Traigo ante ti nuestra justa inquietud: amar la justicia y la paz.</vt:lpstr>
      <vt:lpstr>Saber que vendrás, saber que estarás partiendo a los pobres tu pan. (bis)</vt:lpstr>
      <vt:lpstr>La sed de todos los hombres sin luz, la pena y el triste llorar,  el odio de los que mueren sin fe, </vt:lpstr>
      <vt:lpstr>cansados de tanto luchar. En la patena de nuestra oblación acepta la vida Señor.</vt:lpstr>
      <vt:lpstr>Saber que vendrás, saber que estarás partiendo a los pobres tu pan. (bis)</vt:lpstr>
      <vt:lpstr>Orad hermanos para…Padre todopoderoso. El Señor reciba de tus manos este sacrificio para alabanza y gloria de su nombre, para nuestro bien y el de toda su santa Iglesia. </vt:lpstr>
      <vt:lpstr>Presentación de PowerPoint</vt:lpstr>
      <vt:lpstr>El Señor esté con vosotros. Y con tu espíritu. Levantemos el corazón. Lo tenemos levantado hacia el Señor. Demos gracias al Señor nuestro Dios. Es justo y necesario.</vt:lpstr>
      <vt:lpstr>Presentación de PowerPoint</vt:lpstr>
      <vt:lpstr>Santo eres Señor, Dios Nuestro, rey del cielo y de la tierra, Luz de vida eterna, pan de salvación. </vt:lpstr>
      <vt:lpstr>Bendito el que a ti te busca y el que tu palabra escucha, Diciendo tu nombre va sembrando amor.</vt:lpstr>
      <vt:lpstr>SANTO, SANTO, SANTO ES MI DIOS LLENOS ESTAN DE TU GLORIA (BIS) </vt:lpstr>
      <vt:lpstr>Presentación de PowerPoint</vt:lpstr>
      <vt:lpstr>Éste es el sacramento de nuestra fe: Anunciamos tu muerte, proclamamos tu resurrección ¡Ven, Señor Jesús!</vt:lpstr>
      <vt:lpstr>Presentación de PowerPoint</vt:lpstr>
      <vt:lpstr>Por Cristo, con él y en él … por los siglos de los siglos. Amén.</vt:lpstr>
      <vt:lpstr>Presentación de PowerPoint</vt:lpstr>
      <vt:lpstr>Padre Nuestro que estas  en el cielo Santificado sea tu nombre Venga a nosotros, tu reino.</vt:lpstr>
      <vt:lpstr>Hágase tu voluntad así en la tierra como en el cielo. Danos hoy nuestro pan de cada día. </vt:lpstr>
      <vt:lpstr>Perdona nuestras ofensas, como perdonamos  al que nos ofende (eie)</vt:lpstr>
      <vt:lpstr>No nos dejes caer en tentación, no y líbranos del mal.  No nos dejes caer en tentación y líbranos del mal.</vt:lpstr>
      <vt:lpstr>Líbranos de … Salvador Jesucristo. Tuyo es el reino, tuyo el poder y la gloria, por siempre, Señor. Por los siglos de los siglos. Amen. La paz del Señor este con vosotros. Y con tu espíritu.</vt:lpstr>
      <vt:lpstr>1. Da la paz, hermano, da la paz, Constrúyela en tu corazón, Y con tu gesto afirmarás Que quieres la paz.</vt:lpstr>
      <vt:lpstr>Paz en la tierra, Paz en las alturas, Que el gozo eterno reine En nuestro corazón. (bis)</vt:lpstr>
      <vt:lpstr>Cordero de Dios, que quitas el pecado del mundo, ten piedad de nosotros. Cordero de Dios, que quitas el pecado del mundo, ten piedad de nosotros. Cordero de Dios, que quitas el pecado del mundo, danos la paz.</vt:lpstr>
      <vt:lpstr>Este es el Cordero de Dios, … cena del Señor. Señor, no soy digno de que entres en mi casa pero una palabra tuya bastará para sanarme.</vt:lpstr>
      <vt:lpstr>Presentación de PowerPoint</vt:lpstr>
      <vt:lpstr>Ven Señor, Jesús,  porque sin ti ya no hay paisaje.  Ven Señor Jesús  porque sin ti no hay melodías. </vt:lpstr>
      <vt:lpstr>Ven Señor Jesús, porque sin ti  no encuentro paz en nada,  sin Ti, mis ojos no brillan. </vt:lpstr>
      <vt:lpstr>La vida es poca cosa, sin Ti,  sin Ti, sin Ti, sin Ti,  la vida es poca cosa.</vt:lpstr>
      <vt:lpstr>Ven Señor Jesús, ven pronto a mi vida, ven pronto Señor, ven pronto. </vt:lpstr>
      <vt:lpstr>Porque sin Ti yo no quiero la vida,  ya no canto con alma,  ya mis manos no sirven,  ya no escucho latidos, </vt:lpstr>
      <vt:lpstr>ya no abrazo con fuerza,  mi corazón no se ensancha,  mi sonrisa no es plena. </vt:lpstr>
      <vt:lpstr>Todo sin ti nada vale la pena,  porque sin Ti ya no me llena nada, porque sin Ti todo suena a vacío, </vt:lpstr>
      <vt:lpstr>sin Ti todo me deja tristeza,  porque sin ti yo no respiro hondo, porque sin Ti todo me cansa, </vt:lpstr>
      <vt:lpstr>porque sin Ti me falta todo  y me sobra todo, todo sin Ti, sin Ti.</vt:lpstr>
      <vt:lpstr>Ven Señor Jesús, ven pronto a mi vida, ven pronto Señor, ven pronto, </vt:lpstr>
      <vt:lpstr>porque sin ti no me importa mi hermano, no me importa el que sufre, </vt:lpstr>
      <vt:lpstr>porque sin ti mi corazón es de piedra, a quien todo resbala,  acostumbrado a los pobres, acomodado en su casa, </vt:lpstr>
      <vt:lpstr>sin jugarse la vida, sin gastarla por nada, sin gastarla por nada.  Ven Señor Jesús, ven pronto a mi vida, ven pronto, Señor, ven pronto.</vt:lpstr>
      <vt:lpstr>Presentación de PowerPoint</vt:lpstr>
      <vt:lpstr>VEN, SEÑOR JESÚS,  VEN Y SÁLVANOS.  VEN SEÑOR, VEN,  DANOS TU AMOR. (bis)</vt:lpstr>
      <vt:lpstr>Ven Señor Jesús,  date prisa,  ven, no puedes tardar más.  Pues la humanidad esperando  está tu venida ya.</vt:lpstr>
      <vt:lpstr>VEN, SEÑOR JESÚS,  VEN Y SÁLVANOS.  VEN SEÑOR, VEN,  DANOS TU AMOR. (bis)</vt:lpstr>
      <vt:lpstr>Ven Señor Jesús y conocerán  que Tú eres la verdad.  Tráenos tu paz,  tu esperanza y nada más,  que nos ayude a labrar  tu camino y libertad.</vt:lpstr>
      <vt:lpstr>VEN, SEÑOR JESÚS,  VEN Y SÁLVANOS.  VEN SEÑOR, VEN,  DANOS TU AMOR. (bis)</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cp:lastModifiedBy/>
  <cp:revision>1</cp:revision>
  <dcterms:created xsi:type="dcterms:W3CDTF">2016-03-18T09:38:57Z</dcterms:created>
  <dcterms:modified xsi:type="dcterms:W3CDTF">2016-12-03T18:24:25Z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TC034172719991</vt:lpwstr>
  </property>
</Properties>
</file>