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93"/>
  </p:notesMasterIdLst>
  <p:handoutMasterIdLst>
    <p:handoutMasterId r:id="rId94"/>
  </p:handoutMasterIdLst>
  <p:sldIdLst>
    <p:sldId id="265" r:id="rId3"/>
    <p:sldId id="836" r:id="rId4"/>
    <p:sldId id="837" r:id="rId5"/>
    <p:sldId id="838" r:id="rId6"/>
    <p:sldId id="289" r:id="rId7"/>
    <p:sldId id="451" r:id="rId8"/>
    <p:sldId id="839" r:id="rId9"/>
    <p:sldId id="490" r:id="rId10"/>
    <p:sldId id="547" r:id="rId11"/>
    <p:sldId id="300" r:id="rId12"/>
    <p:sldId id="315" r:id="rId13"/>
    <p:sldId id="316" r:id="rId14"/>
    <p:sldId id="317" r:id="rId15"/>
    <p:sldId id="318" r:id="rId16"/>
    <p:sldId id="800" r:id="rId17"/>
    <p:sldId id="801" r:id="rId18"/>
    <p:sldId id="840" r:id="rId19"/>
    <p:sldId id="319" r:id="rId20"/>
    <p:sldId id="548" r:id="rId21"/>
    <p:sldId id="549" r:id="rId22"/>
    <p:sldId id="841" r:id="rId23"/>
    <p:sldId id="842" r:id="rId24"/>
    <p:sldId id="843" r:id="rId25"/>
    <p:sldId id="844" r:id="rId26"/>
    <p:sldId id="845" r:id="rId27"/>
    <p:sldId id="329" r:id="rId28"/>
    <p:sldId id="330" r:id="rId29"/>
    <p:sldId id="331" r:id="rId30"/>
    <p:sldId id="332" r:id="rId31"/>
    <p:sldId id="594" r:id="rId32"/>
    <p:sldId id="333" r:id="rId33"/>
    <p:sldId id="846" r:id="rId34"/>
    <p:sldId id="335" r:id="rId35"/>
    <p:sldId id="337" r:id="rId36"/>
    <p:sldId id="338" r:id="rId37"/>
    <p:sldId id="727" r:id="rId38"/>
    <p:sldId id="763" r:id="rId39"/>
    <p:sldId id="835" r:id="rId40"/>
    <p:sldId id="847" r:id="rId41"/>
    <p:sldId id="370" r:id="rId42"/>
    <p:sldId id="371" r:id="rId43"/>
    <p:sldId id="372" r:id="rId44"/>
    <p:sldId id="373" r:id="rId45"/>
    <p:sldId id="374" r:id="rId46"/>
    <p:sldId id="375" r:id="rId47"/>
    <p:sldId id="376" r:id="rId48"/>
    <p:sldId id="377" r:id="rId49"/>
    <p:sldId id="378" r:id="rId50"/>
    <p:sldId id="813" r:id="rId51"/>
    <p:sldId id="814" r:id="rId52"/>
    <p:sldId id="815" r:id="rId53"/>
    <p:sldId id="816" r:id="rId54"/>
    <p:sldId id="382" r:id="rId55"/>
    <p:sldId id="380" r:id="rId56"/>
    <p:sldId id="381" r:id="rId57"/>
    <p:sldId id="383" r:id="rId58"/>
    <p:sldId id="848" r:id="rId59"/>
    <p:sldId id="849" r:id="rId60"/>
    <p:sldId id="850" r:id="rId61"/>
    <p:sldId id="385" r:id="rId62"/>
    <p:sldId id="386" r:id="rId63"/>
    <p:sldId id="387" r:id="rId64"/>
    <p:sldId id="388" r:id="rId65"/>
    <p:sldId id="389" r:id="rId66"/>
    <p:sldId id="851" r:id="rId67"/>
    <p:sldId id="852" r:id="rId68"/>
    <p:sldId id="853" r:id="rId69"/>
    <p:sldId id="854" r:id="rId70"/>
    <p:sldId id="391" r:id="rId71"/>
    <p:sldId id="872" r:id="rId72"/>
    <p:sldId id="873" r:id="rId73"/>
    <p:sldId id="393" r:id="rId74"/>
    <p:sldId id="394" r:id="rId75"/>
    <p:sldId id="395" r:id="rId76"/>
    <p:sldId id="857" r:id="rId77"/>
    <p:sldId id="858" r:id="rId78"/>
    <p:sldId id="859" r:id="rId79"/>
    <p:sldId id="860" r:id="rId80"/>
    <p:sldId id="861" r:id="rId81"/>
    <p:sldId id="862" r:id="rId82"/>
    <p:sldId id="863" r:id="rId83"/>
    <p:sldId id="864" r:id="rId84"/>
    <p:sldId id="865" r:id="rId85"/>
    <p:sldId id="397" r:id="rId86"/>
    <p:sldId id="866" r:id="rId87"/>
    <p:sldId id="867" r:id="rId88"/>
    <p:sldId id="868" r:id="rId89"/>
    <p:sldId id="869" r:id="rId90"/>
    <p:sldId id="870" r:id="rId91"/>
    <p:sldId id="871" r:id="rId9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pos="6816" userDrawn="1">
          <p15:clr>
            <a:srgbClr val="A4A3A4"/>
          </p15:clr>
        </p15:guide>
        <p15:guide id="3" pos="816"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or" initials="A" lastIdx="2"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F5F5"/>
    <a:srgbClr val="263050"/>
    <a:srgbClr val="F08F1E"/>
    <a:srgbClr val="1E253D"/>
    <a:srgbClr val="1E253E"/>
    <a:srgbClr val="232C49"/>
    <a:srgbClr val="242D4B"/>
    <a:srgbClr val="1D243C"/>
    <a:srgbClr val="2129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B301B821-A1FF-4177-AEE7-76D212191A0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721" autoAdjust="0"/>
    <p:restoredTop sz="79619" autoAdjust="0"/>
  </p:normalViewPr>
  <p:slideViewPr>
    <p:cSldViewPr>
      <p:cViewPr varScale="1">
        <p:scale>
          <a:sx n="71" d="100"/>
          <a:sy n="71" d="100"/>
        </p:scale>
        <p:origin x="912" y="60"/>
      </p:cViewPr>
      <p:guideLst>
        <p:guide pos="3840"/>
        <p:guide pos="6816"/>
        <p:guide pos="816"/>
        <p:guide orient="horz" pos="2160"/>
      </p:guideLst>
    </p:cSldViewPr>
  </p:slideViewPr>
  <p:notesTextViewPr>
    <p:cViewPr>
      <p:scale>
        <a:sx n="1" d="1"/>
        <a:sy n="1" d="1"/>
      </p:scale>
      <p:origin x="0" y="0"/>
    </p:cViewPr>
  </p:notesTextViewPr>
  <p:notesViewPr>
    <p:cSldViewPr>
      <p:cViewPr varScale="1">
        <p:scale>
          <a:sx n="95" d="100"/>
          <a:sy n="95" d="100"/>
        </p:scale>
        <p:origin x="3576" y="84"/>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1.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commentAuthors" Target="commentAuthor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notesMaster" Target="notesMasters/notesMaster1.xml"/><Relationship Id="rId98"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handoutMaster" Target="handoutMasters/handoutMaster1.xml"/><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0EA5F0D-C1DC-412F-A146-DDB3A74B588F}" type="datetimeFigureOut">
              <a:rPr lang="en-US"/>
              <a:t>11/5/2016</a:t>
            </a:fld>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BAE14B8-3CC9-472D-9BC5-A84D80684DE2}" type="slidenum">
              <a:rPr/>
              <a:t>‹Nº›</a:t>
            </a:fld>
            <a:endParaRPr/>
          </a:p>
        </p:txBody>
      </p:sp>
    </p:spTree>
    <p:extLst>
      <p:ext uri="{BB962C8B-B14F-4D97-AF65-F5344CB8AC3E}">
        <p14:creationId xmlns:p14="http://schemas.microsoft.com/office/powerpoint/2010/main" val="257782754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CDE508-72C8-4AB5-AA9C-1584D31690E0}" type="datetimeFigureOut">
              <a:rPr lang="en-US"/>
              <a:t>11/5/2016</a:t>
            </a:fld>
            <a:endParaRP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a:p>
        </p:txBody>
      </p:sp>
      <p:sp>
        <p:nvSpPr>
          <p:cNvPr id="5" name="Notes Placeholder 4"/>
          <p:cNvSpPr>
            <a:spLocks noGrp="1"/>
          </p:cNvSpPr>
          <p:nvPr>
            <p:ph type="body" sz="quarter" idx="3"/>
          </p:nvPr>
        </p:nvSpPr>
        <p:spPr>
          <a:xfrm>
            <a:off x="685800" y="4400550"/>
            <a:ext cx="5486400" cy="3086100"/>
          </a:xfrm>
          <a:prstGeom prst="rect">
            <a:avLst/>
          </a:prstGeom>
        </p:spPr>
        <p:txBody>
          <a:bodyPr vert="horz" lIns="91440" tIns="45720" rIns="91440" bIns="45720" rtlCol="0"/>
          <a:lstStyle/>
          <a:p>
            <a:pPr lvl="0"/>
            <a:r>
              <a:rPr dirty="0"/>
              <a:t>Click to edit Master text styles</a:t>
            </a:r>
          </a:p>
          <a:p>
            <a:pPr lvl="1"/>
            <a:r>
              <a:rPr dirty="0"/>
              <a:t>Second level</a:t>
            </a:r>
          </a:p>
          <a:p>
            <a:pPr lvl="2"/>
            <a:r>
              <a:rPr dirty="0"/>
              <a:t>Third level</a:t>
            </a:r>
          </a:p>
          <a:p>
            <a:pPr lvl="3"/>
            <a:r>
              <a:rPr dirty="0"/>
              <a:t>Fourth level</a:t>
            </a:r>
          </a:p>
          <a:p>
            <a:pPr lvl="4"/>
            <a:r>
              <a:rPr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FB667E1-E601-4AAF-B95C-B25720D70A60}" type="slidenum">
              <a:rPr/>
              <a:t>‹Nº›</a:t>
            </a:fld>
            <a:endParaRPr/>
          </a:p>
        </p:txBody>
      </p:sp>
    </p:spTree>
    <p:extLst>
      <p:ext uri="{BB962C8B-B14F-4D97-AF65-F5344CB8AC3E}">
        <p14:creationId xmlns:p14="http://schemas.microsoft.com/office/powerpoint/2010/main" val="7111367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defTabSz="914400">
              <a:buNone/>
            </a:pPr>
            <a:r>
              <a:rPr lang="en-US" sz="1200" b="0" i="0">
                <a:solidFill>
                  <a:srgbClr val="363D3D"/>
                </a:solidFill>
                <a:latin typeface="Corbel"/>
                <a:ea typeface="+mn-ea"/>
                <a:cs typeface="+mn-cs"/>
              </a:rPr>
              <a:t>Quizás necesite más de una diapositiva</a:t>
            </a:r>
          </a:p>
        </p:txBody>
      </p:sp>
      <p:sp>
        <p:nvSpPr>
          <p:cNvPr id="4" name="Slide Number Placeholder 3"/>
          <p:cNvSpPr>
            <a:spLocks noGrp="1"/>
          </p:cNvSpPr>
          <p:nvPr>
            <p:ph type="sldNum" sz="quarter" idx="10"/>
          </p:nvPr>
        </p:nvSpPr>
        <p:spPr/>
        <p:txBody>
          <a:bodyPr/>
          <a:lstStyle/>
          <a:p>
            <a:pPr algn="r" defTabSz="914400">
              <a:buNone/>
            </a:pPr>
            <a:fld id="{7FB667E1-E601-4AAF-B95C-B25720D70A60}" type="slidenum">
              <a:rPr lang="en-US" sz="1200" b="0" i="0">
                <a:latin typeface="Corbel"/>
                <a:ea typeface="+mn-ea"/>
                <a:cs typeface="+mn-cs"/>
              </a:rPr>
              <a:t>5</a:t>
            </a:fld>
            <a:endParaRPr lang="en-US" sz="1200" b="0" i="0">
              <a:latin typeface="Corbel"/>
              <a:ea typeface="+mn-ea"/>
              <a:cs typeface="+mn-cs"/>
            </a:endParaRPr>
          </a:p>
        </p:txBody>
      </p:sp>
    </p:spTree>
    <p:extLst>
      <p:ext uri="{BB962C8B-B14F-4D97-AF65-F5344CB8AC3E}">
        <p14:creationId xmlns:p14="http://schemas.microsoft.com/office/powerpoint/2010/main" val="42658260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smtClean="0"/>
              <a:t>Fin de la</a:t>
            </a:r>
            <a:r>
              <a:rPr lang="es-ES" baseline="0" dirty="0" smtClean="0"/>
              <a:t> </a:t>
            </a:r>
            <a:r>
              <a:rPr lang="es-ES" baseline="0" dirty="0" err="1" smtClean="0"/>
              <a:t>presentacion</a:t>
            </a:r>
            <a:endParaRPr lang="es-ES" dirty="0"/>
          </a:p>
        </p:txBody>
      </p:sp>
      <p:sp>
        <p:nvSpPr>
          <p:cNvPr id="4" name="Marcador de número de diapositiva 3"/>
          <p:cNvSpPr>
            <a:spLocks noGrp="1"/>
          </p:cNvSpPr>
          <p:nvPr>
            <p:ph type="sldNum" sz="quarter" idx="10"/>
          </p:nvPr>
        </p:nvSpPr>
        <p:spPr/>
        <p:txBody>
          <a:bodyPr/>
          <a:lstStyle/>
          <a:p>
            <a:fld id="{7FB667E1-E601-4AAF-B95C-B25720D70A60}" type="slidenum">
              <a:rPr lang="es-ES" smtClean="0"/>
              <a:t>74</a:t>
            </a:fld>
            <a:endParaRPr lang="es-ES"/>
          </a:p>
        </p:txBody>
      </p:sp>
    </p:spTree>
    <p:extLst>
      <p:ext uri="{BB962C8B-B14F-4D97-AF65-F5344CB8AC3E}">
        <p14:creationId xmlns:p14="http://schemas.microsoft.com/office/powerpoint/2010/main" val="30343128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51" y="0"/>
            <a:ext cx="12188699" cy="4799300"/>
          </a:xfrm>
          <a:prstGeom prst="rect">
            <a:avLst/>
          </a:prstGeom>
        </p:spPr>
      </p:pic>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s-ES" smtClean="0"/>
              <a:t>Haga clic para modificar el estilo de título del patrón</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smtClean="0"/>
              <a:t>Haga clic para modificar el estilo de subtítulo del patrón</a:t>
            </a:r>
            <a:endParaRPr/>
          </a:p>
        </p:txBody>
      </p:sp>
    </p:spTree>
    <p:extLst>
      <p:ext uri="{BB962C8B-B14F-4D97-AF65-F5344CB8AC3E}">
        <p14:creationId xmlns:p14="http://schemas.microsoft.com/office/powerpoint/2010/main" val="33828820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11/5/2016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37693078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923214" y="2362200"/>
            <a:ext cx="3200400" cy="1993392"/>
          </a:xfrm>
        </p:spPr>
        <p:txBody>
          <a:bodyPr anchor="b">
            <a:normAutofit/>
          </a:bodyPr>
          <a:lstStyle>
            <a:lvl1pPr>
              <a:defRPr sz="3400" b="0">
                <a:solidFill>
                  <a:schemeClr val="bg1"/>
                </a:solidFill>
              </a:defRPr>
            </a:lvl1pPr>
          </a:lstStyle>
          <a:p>
            <a:r>
              <a:rPr lang="es-ES" smtClean="0"/>
              <a:t>Haga clic para modificar el estilo de título del patrón</a:t>
            </a:r>
            <a:endParaRPr/>
          </a:p>
        </p:txBody>
      </p:sp>
      <p:sp>
        <p:nvSpPr>
          <p:cNvPr id="3" name="Picture Placeholder 2"/>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a:p>
        </p:txBody>
      </p:sp>
      <p:sp>
        <p:nvSpPr>
          <p:cNvPr id="4" name="Text Placeholder 3"/>
          <p:cNvSpPr>
            <a:spLocks noGrp="1"/>
          </p:cNvSpPr>
          <p:nvPr>
            <p:ph type="body" sz="half" idx="2"/>
          </p:nvPr>
        </p:nvSpPr>
        <p:spPr>
          <a:xfrm>
            <a:off x="7923214" y="4355592"/>
            <a:ext cx="3200400" cy="1644614"/>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11/5/2016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3717346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11/5/2016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33385722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274638"/>
            <a:ext cx="2628900" cy="5897562"/>
          </a:xfrm>
        </p:spPr>
        <p:txBody>
          <a:bodyPr vert="eaVert"/>
          <a:lstStyle/>
          <a:p>
            <a:r>
              <a:rPr lang="es-ES" smtClean="0"/>
              <a:t>Haga clic para modificar el estilo de título del patrón</a:t>
            </a:r>
            <a:endParaRPr/>
          </a:p>
        </p:txBody>
      </p:sp>
      <p:sp>
        <p:nvSpPr>
          <p:cNvPr id="3" name="Vertical Text Placeholder 2"/>
          <p:cNvSpPr>
            <a:spLocks noGrp="1"/>
          </p:cNvSpPr>
          <p:nvPr>
            <p:ph type="body" orient="vert" idx="1"/>
          </p:nvPr>
        </p:nvSpPr>
        <p:spPr>
          <a:xfrm>
            <a:off x="838200" y="274638"/>
            <a:ext cx="7734300" cy="5897562"/>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11/5/2016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515582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idx="1"/>
          </p:nvPr>
        </p:nvSpPr>
        <p:spPr/>
        <p:txBody>
          <a:bodyPr/>
          <a:lstStyle>
            <a:lvl6pPr>
              <a:defRPr/>
            </a:lvl6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10"/>
          </p:nvPr>
        </p:nvSpPr>
        <p:spPr/>
        <p:txBody>
          <a:bodyPr/>
          <a:lstStyle/>
          <a:p>
            <a:fld id="{9E583DDF-CA54-461A-A486-592D2374C532}" type="datetimeFigureOut">
              <a:rPr lang="en-US"/>
              <a:t>11/5/2016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1593422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9E583DDF-CA54-461A-A486-592D2374C532}" type="datetimeFigureOut">
              <a:rPr lang="en-US"/>
              <a:t>11/5/2016</a:t>
            </a:fld>
            <a:endParaRPr/>
          </a:p>
        </p:txBody>
      </p:sp>
      <p:sp>
        <p:nvSpPr>
          <p:cNvPr id="5" name="Footer Placeholder 4"/>
          <p:cNvSpPr>
            <a:spLocks noGrp="1"/>
          </p:cNvSpPr>
          <p:nvPr>
            <p:ph type="ftr" sz="quarter" idx="11"/>
          </p:nvPr>
        </p:nvSpPr>
        <p:spPr/>
        <p:txBody>
          <a:bodyPr/>
          <a:lstStyle/>
          <a:p>
            <a:endParaRPr/>
          </a:p>
        </p:txBody>
      </p:sp>
      <p:sp>
        <p:nvSpPr>
          <p:cNvPr id="6" name="Slide Number Placeholder 5"/>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27158437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Encabezado alternativo de sección">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s-ES" smtClean="0"/>
              <a:t>Haga clic para modificar el estilo de título del patrón</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11/5/2016</a:t>
            </a:fld>
            <a:endParaRP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804328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Content Placeholder 2"/>
          <p:cNvSpPr>
            <a:spLocks noGrp="1"/>
          </p:cNvSpPr>
          <p:nvPr>
            <p:ph sz="half" idx="1"/>
          </p:nvPr>
        </p:nvSpPr>
        <p:spPr>
          <a:xfrm>
            <a:off x="134112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Content Placeholder 3"/>
          <p:cNvSpPr>
            <a:spLocks noGrp="1"/>
          </p:cNvSpPr>
          <p:nvPr>
            <p:ph sz="half" idx="2"/>
          </p:nvPr>
        </p:nvSpPr>
        <p:spPr>
          <a:xfrm>
            <a:off x="6278880" y="1901952"/>
            <a:ext cx="4572000" cy="4123944"/>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Date Placeholder 4"/>
          <p:cNvSpPr>
            <a:spLocks noGrp="1"/>
          </p:cNvSpPr>
          <p:nvPr>
            <p:ph type="dt" sz="half" idx="10"/>
          </p:nvPr>
        </p:nvSpPr>
        <p:spPr/>
        <p:txBody>
          <a:bodyPr/>
          <a:lstStyle/>
          <a:p>
            <a:fld id="{9DD7D43D-6574-4C7B-808D-C6C12215A4D4}" type="datetimeFigureOut">
              <a:rPr lang="en-US"/>
              <a:t>11/5/2016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A0ECE5F2-81AA-4605-B028-6FBA391056AF}" type="slidenum">
              <a:rPr/>
              <a:t>‹Nº›</a:t>
            </a:fld>
            <a:endParaRPr/>
          </a:p>
        </p:txBody>
      </p:sp>
    </p:spTree>
    <p:extLst>
      <p:ext uri="{BB962C8B-B14F-4D97-AF65-F5344CB8AC3E}">
        <p14:creationId xmlns:p14="http://schemas.microsoft.com/office/powerpoint/2010/main" val="31170784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1341120" y="466344"/>
            <a:ext cx="9509760" cy="1234440"/>
          </a:xfrm>
        </p:spPr>
        <p:txBody>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34112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5" name="Text Placeholder 4"/>
          <p:cNvSpPr>
            <a:spLocks noGrp="1"/>
          </p:cNvSpPr>
          <p:nvPr>
            <p:ph type="body" sz="quarter" idx="3"/>
          </p:nvPr>
        </p:nvSpPr>
        <p:spPr>
          <a:xfrm>
            <a:off x="6278880" y="1837464"/>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278880" y="2740732"/>
            <a:ext cx="4572000" cy="3288847"/>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7" name="Date Placeholder 6"/>
          <p:cNvSpPr>
            <a:spLocks noGrp="1"/>
          </p:cNvSpPr>
          <p:nvPr>
            <p:ph type="dt" sz="half" idx="10"/>
          </p:nvPr>
        </p:nvSpPr>
        <p:spPr/>
        <p:txBody>
          <a:bodyPr/>
          <a:lstStyle/>
          <a:p>
            <a:fld id="{9E583DDF-CA54-461A-A486-592D2374C532}" type="datetimeFigureOut">
              <a:rPr lang="en-US"/>
              <a:t>11/5/2016</a:t>
            </a:fld>
            <a:endParaRPr/>
          </a:p>
        </p:txBody>
      </p:sp>
      <p:sp>
        <p:nvSpPr>
          <p:cNvPr id="8" name="Footer Placeholder 7"/>
          <p:cNvSpPr>
            <a:spLocks noGrp="1"/>
          </p:cNvSpPr>
          <p:nvPr>
            <p:ph type="ftr" sz="quarter" idx="11"/>
          </p:nvPr>
        </p:nvSpPr>
        <p:spPr/>
        <p:txBody>
          <a:bodyPr/>
          <a:lstStyle/>
          <a:p>
            <a:endParaRPr/>
          </a:p>
        </p:txBody>
      </p:sp>
      <p:sp>
        <p:nvSpPr>
          <p:cNvPr id="9" name="Slide Number Placeholder 8"/>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40570808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a:p>
        </p:txBody>
      </p:sp>
      <p:sp>
        <p:nvSpPr>
          <p:cNvPr id="3" name="Date Placeholder 2"/>
          <p:cNvSpPr>
            <a:spLocks noGrp="1"/>
          </p:cNvSpPr>
          <p:nvPr>
            <p:ph type="dt" sz="half" idx="10"/>
          </p:nvPr>
        </p:nvSpPr>
        <p:spPr/>
        <p:txBody>
          <a:bodyPr/>
          <a:lstStyle/>
          <a:p>
            <a:fld id="{9E583DDF-CA54-461A-A486-592D2374C532}" type="datetimeFigureOut">
              <a:rPr lang="en-US"/>
              <a:t>11/5/2016</a:t>
            </a:fld>
            <a:endParaRPr/>
          </a:p>
        </p:txBody>
      </p:sp>
      <p:sp>
        <p:nvSpPr>
          <p:cNvPr id="4" name="Footer Placeholder 3"/>
          <p:cNvSpPr>
            <a:spLocks noGrp="1"/>
          </p:cNvSpPr>
          <p:nvPr>
            <p:ph type="ftr" sz="quarter" idx="11"/>
          </p:nvPr>
        </p:nvSpPr>
        <p:spPr/>
        <p:txBody>
          <a:bodyPr/>
          <a:lstStyle/>
          <a:p>
            <a:endParaRPr/>
          </a:p>
        </p:txBody>
      </p:sp>
      <p:sp>
        <p:nvSpPr>
          <p:cNvPr id="5" name="Slide Number Placeholder 4"/>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8420110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lstStyle>
          <a:p>
            <a:fld id="{9E583DDF-CA54-461A-A486-592D2374C532}" type="datetimeFigureOut">
              <a:rPr lang="en-US"/>
              <a:pPr/>
              <a:t>11/5/2016</a:t>
            </a:fld>
            <a:endParaRPr/>
          </a:p>
        </p:txBody>
      </p:sp>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‹Nº›</a:t>
            </a:fld>
            <a:endParaRPr/>
          </a:p>
        </p:txBody>
      </p:sp>
    </p:spTree>
    <p:extLst>
      <p:ext uri="{BB962C8B-B14F-4D97-AF65-F5344CB8AC3E}">
        <p14:creationId xmlns:p14="http://schemas.microsoft.com/office/powerpoint/2010/main" val="255900396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s-ES" smtClean="0"/>
              <a:t>Haga clic para modificar el estilo de título del patrón</a:t>
            </a:r>
            <a:endParaRP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9E583DDF-CA54-461A-A486-592D2374C532}" type="datetimeFigureOut">
              <a:rPr lang="en-US"/>
              <a:t>11/5/2016</a:t>
            </a:fld>
            <a:endParaRPr/>
          </a:p>
        </p:txBody>
      </p:sp>
      <p:sp>
        <p:nvSpPr>
          <p:cNvPr id="6" name="Footer Placeholder 5"/>
          <p:cNvSpPr>
            <a:spLocks noGrp="1"/>
          </p:cNvSpPr>
          <p:nvPr>
            <p:ph type="ftr" sz="quarter" idx="11"/>
          </p:nvPr>
        </p:nvSpPr>
        <p:spPr/>
        <p:txBody>
          <a:bodyPr/>
          <a:lstStyle/>
          <a:p>
            <a:endParaRPr/>
          </a:p>
        </p:txBody>
      </p:sp>
      <p:sp>
        <p:nvSpPr>
          <p:cNvPr id="7" name="Slide Number Placeholder 6"/>
          <p:cNvSpPr>
            <a:spLocks noGrp="1"/>
          </p:cNvSpPr>
          <p:nvPr>
            <p:ph type="sldNum" sz="quarter" idx="12"/>
          </p:nvPr>
        </p:nvSpPr>
        <p:spPr/>
        <p:txBody>
          <a:bodyPr/>
          <a:lstStyle/>
          <a:p>
            <a:fld id="{CA8D9AD5-F248-4919-864A-CFD76CC027D6}" type="slidenum">
              <a:rPr/>
              <a:t>‹Nº›</a:t>
            </a:fld>
            <a:endParaRPr/>
          </a:p>
        </p:txBody>
      </p:sp>
    </p:spTree>
    <p:extLst>
      <p:ext uri="{BB962C8B-B14F-4D97-AF65-F5344CB8AC3E}">
        <p14:creationId xmlns:p14="http://schemas.microsoft.com/office/powerpoint/2010/main" val="14359466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s-ES" smtClean="0"/>
              <a:t>Haga clic para modificar el estilo de título del patrón</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800">
                <a:solidFill>
                  <a:schemeClr val="bg2"/>
                </a:solidFill>
              </a:defRPr>
            </a:lvl1pPr>
          </a:lstStyle>
          <a:p>
            <a:fld id="{9E583DDF-CA54-461A-A486-592D2374C532}" type="datetimeFigureOut">
              <a:rPr lang="en-US"/>
              <a:pPr/>
              <a:t>11/5/2016</a:t>
            </a:fld>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800" cap="all" baseline="0">
                <a:solidFill>
                  <a:schemeClr val="bg2"/>
                </a:solidFill>
              </a:defRPr>
            </a:lvl1pPr>
          </a:lstStyle>
          <a:p>
            <a:endParaRPr/>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800">
                <a:solidFill>
                  <a:schemeClr val="bg2"/>
                </a:solidFill>
              </a:defRPr>
            </a:lvl1pPr>
          </a:lstStyle>
          <a:p>
            <a:fld id="{CA8D9AD5-F248-4919-864A-CFD76CC027D6}" type="slidenum">
              <a:rPr/>
              <a:pPr/>
              <a:t>‹Nº›</a:t>
            </a:fld>
            <a:endParaRPr/>
          </a:p>
        </p:txBody>
      </p:sp>
    </p:spTree>
    <p:extLst>
      <p:ext uri="{BB962C8B-B14F-4D97-AF65-F5344CB8AC3E}">
        <p14:creationId xmlns:p14="http://schemas.microsoft.com/office/powerpoint/2010/main" val="25637609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2" r:id="rId4"/>
    <p:sldLayoutId id="2147483661" r:id="rId5"/>
    <p:sldLayoutId id="2147483653" r:id="rId6"/>
    <p:sldLayoutId id="2147483654" r:id="rId7"/>
    <p:sldLayoutId id="2147483655" r:id="rId8"/>
    <p:sldLayoutId id="2147483656" r:id="rId9"/>
    <p:sldLayoutId id="2147483663" r:id="rId10"/>
    <p:sldLayoutId id="2147483657" r:id="rId11"/>
    <p:sldLayoutId id="2147483658" r:id="rId12"/>
    <p:sldLayoutId id="2147483659" r:id="rId13"/>
  </p:sldLayoutIdLst>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5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5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1.xml"/></Relationships>
</file>

<file path=ppt/slides/_rels/slide7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7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8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8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1.xml"/></Relationships>
</file>

<file path=ppt/slides/_rels/slide9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055440" y="4800600"/>
            <a:ext cx="9937104" cy="1143000"/>
          </a:xfrm>
        </p:spPr>
        <p:txBody>
          <a:bodyPr>
            <a:normAutofit fontScale="90000"/>
          </a:bodyPr>
          <a:lstStyle/>
          <a:p>
            <a:pPr marL="0" indent="0" algn="ctr" defTabSz="914400">
              <a:lnSpc>
                <a:spcPct val="90000"/>
              </a:lnSpc>
              <a:spcBef>
                <a:spcPts val="0"/>
              </a:spcBef>
              <a:buNone/>
            </a:pPr>
            <a:r>
              <a:rPr lang="es-ES" dirty="0" smtClean="0"/>
              <a:t>XXXII DOMINGO DE TIEMPO ORDINARIO</a:t>
            </a:r>
            <a:endParaRPr lang="es-ES" dirty="0"/>
          </a:p>
        </p:txBody>
      </p:sp>
      <p:sp>
        <p:nvSpPr>
          <p:cNvPr id="4" name="Subtítulo 3"/>
          <p:cNvSpPr>
            <a:spLocks noGrp="1"/>
          </p:cNvSpPr>
          <p:nvPr>
            <p:ph type="subTitle" idx="1"/>
          </p:nvPr>
        </p:nvSpPr>
        <p:spPr/>
        <p:txBody>
          <a:bodyPr>
            <a:normAutofit/>
          </a:bodyPr>
          <a:lstStyle/>
          <a:p>
            <a:r>
              <a:rPr lang="es-ES" dirty="0" smtClean="0"/>
              <a:t>Juan Carlos García Jiménez</a:t>
            </a:r>
          </a:p>
          <a:p>
            <a:r>
              <a:rPr lang="es-ES" dirty="0"/>
              <a:t>http://pptparasanjose.mex.tl/</a:t>
            </a:r>
          </a:p>
        </p:txBody>
      </p:sp>
      <p:pic>
        <p:nvPicPr>
          <p:cNvPr id="11266" name="Picture 2" descr="http://1.bp.blogspot.com/-gMm4NJFdmHk/UnbMKqkzdFI/AAAAAAAACE0/yjZk9eU0tPk/s1600/131110-todos+recibimos+el+abrazo+de+jesus.jpg"/>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3543817" y="0"/>
            <a:ext cx="4960350" cy="4752000"/>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p:cNvSpPr/>
          <p:nvPr/>
        </p:nvSpPr>
        <p:spPr>
          <a:xfrm>
            <a:off x="0" y="0"/>
            <a:ext cx="3791744" cy="4752000"/>
          </a:xfrm>
          <a:prstGeom prst="rect">
            <a:avLst/>
          </a:prstGeom>
          <a:solidFill>
            <a:srgbClr val="F5F5F5"/>
          </a:solidFill>
          <a:ln>
            <a:solidFill>
              <a:srgbClr val="F5F5F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
        <p:nvSpPr>
          <p:cNvPr id="6" name="Rectángulo 5"/>
          <p:cNvSpPr/>
          <p:nvPr/>
        </p:nvSpPr>
        <p:spPr>
          <a:xfrm>
            <a:off x="8376482" y="-13901"/>
            <a:ext cx="3815517" cy="4752000"/>
          </a:xfrm>
          <a:prstGeom prst="rect">
            <a:avLst/>
          </a:prstGeom>
          <a:solidFill>
            <a:srgbClr val="F5F5F5"/>
          </a:solidFill>
          <a:ln>
            <a:solidFill>
              <a:srgbClr val="F5F5F5"/>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ES"/>
          </a:p>
        </p:txBody>
      </p:sp>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091447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ES" sz="5400" dirty="0" smtClean="0"/>
              <a:t>PRIMERA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5" name="Picture 2" descr="https://palabradediosdiaria.files.wordpress.com/2013/11/0f6f0-jesuscristotrinufante.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10000" r="10000"/>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645176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 En aquellos días, arrestaron a siete hermanos junto con su madre. El rey Antíoco </a:t>
            </a:r>
            <a:r>
              <a:rPr lang="es-ES" sz="5400" b="1" dirty="0" err="1"/>
              <a:t>Epífanes</a:t>
            </a:r>
            <a:r>
              <a:rPr lang="es-ES" sz="5400" b="1" dirty="0"/>
              <a:t> los hizo azotar para obligarlos a comer carne de puerco, prohibida por la ley. Uno de ellos, hablando en nombre de todos, dijo</a:t>
            </a:r>
            <a:r>
              <a:rPr lang="es-ES" sz="5400" b="1" dirty="0" smtClean="0"/>
              <a:t>:</a:t>
            </a:r>
            <a:endParaRPr lang="es-ES" sz="5400" dirty="0"/>
          </a:p>
        </p:txBody>
      </p:sp>
    </p:spTree>
    <p:extLst>
      <p:ext uri="{BB962C8B-B14F-4D97-AF65-F5344CB8AC3E}">
        <p14:creationId xmlns:p14="http://schemas.microsoft.com/office/powerpoint/2010/main" val="39390176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"¿Qué quieres saber de nosotros? Estamos dispuestos a morir antes que quebrantar la ley de nuestros padres". El rey se enfureció y lo mandó matar. Cuando el segundo de ellos estaba para morir, le dijo al rey</a:t>
            </a:r>
            <a:r>
              <a:rPr lang="es-ES" sz="5400" b="1" dirty="0" smtClean="0"/>
              <a:t>:</a:t>
            </a:r>
            <a:endParaRPr lang="es-ES" sz="5400" b="1" dirty="0"/>
          </a:p>
        </p:txBody>
      </p:sp>
    </p:spTree>
    <p:extLst>
      <p:ext uri="{BB962C8B-B14F-4D97-AF65-F5344CB8AC3E}">
        <p14:creationId xmlns:p14="http://schemas.microsoft.com/office/powerpoint/2010/main" val="16303943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"Asesino, tú nos arrancas la vida presente, pero el rey del universo nos resucitará a una vida eterna, puesto que morimos por fidelidad a sus leyes". Después comenzaron a burlarse del tercero. </a:t>
            </a:r>
          </a:p>
        </p:txBody>
      </p:sp>
    </p:spTree>
    <p:extLst>
      <p:ext uri="{BB962C8B-B14F-4D97-AF65-F5344CB8AC3E}">
        <p14:creationId xmlns:p14="http://schemas.microsoft.com/office/powerpoint/2010/main" val="22753986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Presentó la lengua como se lo exigieron, extendió las manos con firmeza y declaró confiadamente: "De Dios recibí estos miembros y por amor a su ley los desprecio, y de él espero recobrarlos". </a:t>
            </a:r>
          </a:p>
        </p:txBody>
      </p:sp>
    </p:spTree>
    <p:extLst>
      <p:ext uri="{BB962C8B-B14F-4D97-AF65-F5344CB8AC3E}">
        <p14:creationId xmlns:p14="http://schemas.microsoft.com/office/powerpoint/2010/main" val="44771251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El rey y sus acompañantes quedaron impresionados por el valor con que aquel muchacho despreciaba los tormentos. Una vez muerto éste, sometieron al cuarto a torturas semejantes. Estando ya para expirar, dijo</a:t>
            </a:r>
            <a:r>
              <a:rPr lang="es-ES" sz="5400" b="1" dirty="0" smtClean="0"/>
              <a:t>:</a:t>
            </a:r>
            <a:endParaRPr lang="es-ES" sz="5400" b="1" dirty="0"/>
          </a:p>
        </p:txBody>
      </p:sp>
    </p:spTree>
    <p:extLst>
      <p:ext uri="{BB962C8B-B14F-4D97-AF65-F5344CB8AC3E}">
        <p14:creationId xmlns:p14="http://schemas.microsoft.com/office/powerpoint/2010/main" val="39901760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"Vale la pena morir a manos de los hombres, cuando se tiene la firme esperanza de que Dios nos resucitará. Tú, en cambio, no resucitarás para la vida".</a:t>
            </a:r>
          </a:p>
        </p:txBody>
      </p:sp>
    </p:spTree>
    <p:extLst>
      <p:ext uri="{BB962C8B-B14F-4D97-AF65-F5344CB8AC3E}">
        <p14:creationId xmlns:p14="http://schemas.microsoft.com/office/powerpoint/2010/main" val="56223197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185635436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AL DESPERTAR, SEÑOR, CONTEMPLARÉ TU ROSTRO.</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s-media-cache-ak0.pinimg.com/originals/e9/82/ff/e982ff4b8576ccfa7679c70be0ca4f7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530" t="2000" r="46639" b="2760"/>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408718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Vamos con gozo, alabemos a nuestro Señor. Canta a su nombre, da gloria a la gloria de Dios.</a:t>
            </a:r>
          </a:p>
        </p:txBody>
      </p:sp>
      <p:sp>
        <p:nvSpPr>
          <p:cNvPr id="4" name="Marcador de texto 3"/>
          <p:cNvSpPr>
            <a:spLocks noGrp="1"/>
          </p:cNvSpPr>
          <p:nvPr>
            <p:ph type="body" sz="half" idx="2"/>
          </p:nvPr>
        </p:nvSpPr>
        <p:spPr/>
        <p:txBody>
          <a:bodyPr/>
          <a:lstStyle/>
          <a:p>
            <a:endParaRPr lang="es-ES"/>
          </a:p>
        </p:txBody>
      </p:sp>
      <p:pic>
        <p:nvPicPr>
          <p:cNvPr id="10" name="Picture 5" descr="http://images.slideplayer.es/2/1025572/slides/slide_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957" t="5555" r="14503" b="5908"/>
          <a:stretch/>
        </p:blipFill>
        <p:spPr bwMode="auto">
          <a:xfrm>
            <a:off x="7320136" y="-27384"/>
            <a:ext cx="487186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2781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Señor, hazme justicia y a mi clamor atiende; presta oído a mi súplica, pues mis labios no mienten.</a:t>
            </a:r>
          </a:p>
        </p:txBody>
      </p:sp>
      <p:sp>
        <p:nvSpPr>
          <p:cNvPr id="4" name="Marcador de texto 3"/>
          <p:cNvSpPr>
            <a:spLocks noGrp="1"/>
          </p:cNvSpPr>
          <p:nvPr>
            <p:ph type="body" sz="half" idx="2"/>
          </p:nvPr>
        </p:nvSpPr>
        <p:spPr/>
        <p:txBody>
          <a:bodyPr/>
          <a:lstStyle/>
          <a:p>
            <a:endParaRPr lang="es-ES"/>
          </a:p>
        </p:txBody>
      </p:sp>
      <p:pic>
        <p:nvPicPr>
          <p:cNvPr id="7" name="Picture 2" descr="https://s-media-cache-ak0.pinimg.com/originals/e9/82/ff/e982ff4b8576ccfa7679c70be0ca4f7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530" t="2000" r="46639" b="2760"/>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276454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AL DESPERTAR, SEÑOR, CONTEMPLARÉ TU ROSTRO.</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s-media-cache-ak0.pinimg.com/originals/e9/82/ff/e982ff4b8576ccfa7679c70be0ca4f7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530" t="2000" r="46639" b="2760"/>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9538325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Mis pies en tus caminos se mantuvieron firmes, no tembló mi pisada. A ti mi voz elevo, pues sé que me respondes. Atiéndeme, Dios mío, y escucha mis palabras.</a:t>
            </a:r>
          </a:p>
        </p:txBody>
      </p:sp>
      <p:sp>
        <p:nvSpPr>
          <p:cNvPr id="4" name="Marcador de texto 3"/>
          <p:cNvSpPr>
            <a:spLocks noGrp="1"/>
          </p:cNvSpPr>
          <p:nvPr>
            <p:ph type="body" sz="half" idx="2"/>
          </p:nvPr>
        </p:nvSpPr>
        <p:spPr/>
        <p:txBody>
          <a:bodyPr/>
          <a:lstStyle/>
          <a:p>
            <a:endParaRPr lang="es-ES"/>
          </a:p>
        </p:txBody>
      </p:sp>
      <p:pic>
        <p:nvPicPr>
          <p:cNvPr id="7" name="Picture 2" descr="https://s-media-cache-ak0.pinimg.com/originals/e9/82/ff/e982ff4b8576ccfa7679c70be0ca4f7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530" t="2000" r="46639" b="2760"/>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872323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AL DESPERTAR, SEÑOR, CONTEMPLARÉ TU ROSTRO.</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s-media-cache-ak0.pinimg.com/originals/e9/82/ff/e982ff4b8576ccfa7679c70be0ca4f7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530" t="2000" r="46639" b="2760"/>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5761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a:solidFill>
                  <a:srgbClr val="002060"/>
                </a:solidFill>
              </a:rPr>
              <a:t>Protégeme, Señor, como a las niñas de tus ojos, bajo la sombra de tus alas escóndeme, pues yo, por serte fiel, contemplaré tu rostro y al despertarme, espero saciarme de tu vista.</a:t>
            </a:r>
          </a:p>
        </p:txBody>
      </p:sp>
      <p:sp>
        <p:nvSpPr>
          <p:cNvPr id="4" name="Marcador de texto 3"/>
          <p:cNvSpPr>
            <a:spLocks noGrp="1"/>
          </p:cNvSpPr>
          <p:nvPr>
            <p:ph type="body" sz="half" idx="2"/>
          </p:nvPr>
        </p:nvSpPr>
        <p:spPr/>
        <p:txBody>
          <a:bodyPr/>
          <a:lstStyle/>
          <a:p>
            <a:endParaRPr lang="es-ES"/>
          </a:p>
        </p:txBody>
      </p:sp>
      <p:pic>
        <p:nvPicPr>
          <p:cNvPr id="7" name="Picture 2" descr="https://s-media-cache-ak0.pinimg.com/originals/e9/82/ff/e982ff4b8576ccfa7679c70be0ca4f7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530" t="2000" r="46639" b="2760"/>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637322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b="1" dirty="0" smtClean="0">
                <a:solidFill>
                  <a:srgbClr val="FF0000"/>
                </a:solidFill>
              </a:rPr>
              <a:t>AL DESPERTAR, SEÑOR, CONTEMPLARÉ TU ROSTRO.</a:t>
            </a:r>
            <a:endParaRPr lang="es-ES" sz="4800" b="1" dirty="0">
              <a:solidFill>
                <a:srgbClr val="FF0000"/>
              </a:solidFill>
            </a:endParaRPr>
          </a:p>
        </p:txBody>
      </p:sp>
      <p:sp>
        <p:nvSpPr>
          <p:cNvPr id="4" name="Marcador de texto 3"/>
          <p:cNvSpPr>
            <a:spLocks noGrp="1"/>
          </p:cNvSpPr>
          <p:nvPr>
            <p:ph type="body" sz="half" idx="2"/>
          </p:nvPr>
        </p:nvSpPr>
        <p:spPr/>
        <p:txBody>
          <a:bodyPr/>
          <a:lstStyle/>
          <a:p>
            <a:endParaRPr lang="es-ES"/>
          </a:p>
        </p:txBody>
      </p:sp>
      <p:pic>
        <p:nvPicPr>
          <p:cNvPr id="5" name="Picture 2" descr="https://s-media-cache-ak0.pinimg.com/originals/e9/82/ff/e982ff4b8576ccfa7679c70be0ca4f7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530" t="2000" r="46639" b="2760"/>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418312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923214" y="2362200"/>
            <a:ext cx="3645394" cy="1993392"/>
          </a:xfrm>
        </p:spPr>
        <p:txBody>
          <a:bodyPr>
            <a:noAutofit/>
          </a:bodyPr>
          <a:lstStyle/>
          <a:p>
            <a:r>
              <a:rPr lang="es-ES" sz="5400" dirty="0" smtClean="0"/>
              <a:t>SEGUNDA LECTURA</a:t>
            </a:r>
            <a:endParaRPr lang="es-ES" sz="5400" dirty="0"/>
          </a:p>
        </p:txBody>
      </p:sp>
      <p:sp>
        <p:nvSpPr>
          <p:cNvPr id="4" name="Marcador de texto 3"/>
          <p:cNvSpPr>
            <a:spLocks noGrp="1"/>
          </p:cNvSpPr>
          <p:nvPr>
            <p:ph type="body" sz="half" idx="2"/>
          </p:nvPr>
        </p:nvSpPr>
        <p:spPr/>
        <p:txBody>
          <a:bodyPr/>
          <a:lstStyle/>
          <a:p>
            <a:endParaRPr lang="es-ES" dirty="0"/>
          </a:p>
        </p:txBody>
      </p:sp>
      <p:pic>
        <p:nvPicPr>
          <p:cNvPr id="3074" name="Picture 2" descr="http://3.bp.blogspot.com/--MN8UoQF8fw/UlHPFiZ1mpI/AAAAAAAACUA/RigcMtUpBg0/s1600/Family_Worship_Background.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9977" r="9977"/>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76472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 Hermanos: Que el mismo Señor nuestro, Jesucristo, y nuestro Padre Dios, que nos ha amado y nos ha dado gratuitamente un consuelo eterno y una feliz esperanza, </a:t>
            </a:r>
            <a:endParaRPr lang="es-ES" sz="5400" dirty="0"/>
          </a:p>
        </p:txBody>
      </p:sp>
    </p:spTree>
    <p:extLst>
      <p:ext uri="{BB962C8B-B14F-4D97-AF65-F5344CB8AC3E}">
        <p14:creationId xmlns:p14="http://schemas.microsoft.com/office/powerpoint/2010/main" val="23487374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conforten los corazones de ustedes y los dispongan a toda clase de obras buenas y de buenas palabras. Por lo demás, hermanos, oren por nosotros para que la palabra del Señor se propague con rapidez y sea recibida con honor, </a:t>
            </a:r>
            <a:endParaRPr lang="es-ES" sz="5400" dirty="0"/>
          </a:p>
        </p:txBody>
      </p:sp>
    </p:spTree>
    <p:extLst>
      <p:ext uri="{BB962C8B-B14F-4D97-AF65-F5344CB8AC3E}">
        <p14:creationId xmlns:p14="http://schemas.microsoft.com/office/powerpoint/2010/main" val="16101263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5400" b="1" dirty="0"/>
              <a:t>como aconteció entre ustedes. Oren también para que Dios nos libre de los hombres perversos y malvados que nos acosan, porque no todos aceptan la fe. Pero el Señor, que es fiel, les dará fuerza a ustedes y los librará del maligno. </a:t>
            </a:r>
            <a:endParaRPr lang="es-ES" sz="5400" dirty="0"/>
          </a:p>
        </p:txBody>
      </p:sp>
    </p:spTree>
    <p:extLst>
      <p:ext uri="{BB962C8B-B14F-4D97-AF65-F5344CB8AC3E}">
        <p14:creationId xmlns:p14="http://schemas.microsoft.com/office/powerpoint/2010/main" val="29194900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El esta aquí donde haya dos o más Él esta aquí, Él esta aquí nos ha salvado (bis)</a:t>
            </a:r>
          </a:p>
        </p:txBody>
      </p:sp>
      <p:sp>
        <p:nvSpPr>
          <p:cNvPr id="4" name="Marcador de texto 3"/>
          <p:cNvSpPr>
            <a:spLocks noGrp="1"/>
          </p:cNvSpPr>
          <p:nvPr>
            <p:ph type="body" sz="half" idx="2"/>
          </p:nvPr>
        </p:nvSpPr>
        <p:spPr/>
        <p:txBody>
          <a:bodyPr/>
          <a:lstStyle/>
          <a:p>
            <a:endParaRPr lang="es-ES"/>
          </a:p>
        </p:txBody>
      </p:sp>
      <p:pic>
        <p:nvPicPr>
          <p:cNvPr id="10" name="Picture 5" descr="http://images.slideplayer.es/2/1025572/slides/slide_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957" t="5555" r="14503" b="5908"/>
          <a:stretch/>
        </p:blipFill>
        <p:spPr bwMode="auto">
          <a:xfrm>
            <a:off x="7320136" y="-27384"/>
            <a:ext cx="487186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81519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055440" y="467360"/>
            <a:ext cx="10009112" cy="5562219"/>
          </a:xfrm>
        </p:spPr>
        <p:txBody>
          <a:bodyPr>
            <a:noAutofit/>
          </a:bodyPr>
          <a:lstStyle/>
          <a:p>
            <a:pPr marL="45720" indent="0">
              <a:buNone/>
            </a:pPr>
            <a:r>
              <a:rPr lang="es-ES" sz="5400" b="1" dirty="0"/>
              <a:t>Tengo confianza en el Señor de que ya hacen ustedes y continuarán haciendo cuanto les he mandado. Que el Señor dirija su corazón para que amen a Dios y esperen pacientemente la venida de Cristo.</a:t>
            </a:r>
            <a:endParaRPr lang="es-ES" sz="5400" dirty="0"/>
          </a:p>
        </p:txBody>
      </p:sp>
    </p:spTree>
    <p:extLst>
      <p:ext uri="{BB962C8B-B14F-4D97-AF65-F5344CB8AC3E}">
        <p14:creationId xmlns:p14="http://schemas.microsoft.com/office/powerpoint/2010/main" val="248227503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 DIOS</a:t>
            </a:r>
            <a:br>
              <a:rPr lang="es-ES" dirty="0" smtClean="0"/>
            </a:br>
            <a:r>
              <a:rPr lang="es-ES" b="1" dirty="0" smtClean="0">
                <a:solidFill>
                  <a:srgbClr val="FF0000"/>
                </a:solidFill>
              </a:rPr>
              <a:t>TE ALABAMOS, SEÑOR</a:t>
            </a:r>
            <a:endParaRPr lang="es-ES"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95773792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¡ALELUYA! CANTARÁ, </a:t>
            </a:r>
            <a:br>
              <a:rPr lang="es-ES" altLang="es-ES" sz="5400" dirty="0">
                <a:solidFill>
                  <a:srgbClr val="002060"/>
                </a:solidFill>
              </a:rPr>
            </a:br>
            <a:r>
              <a:rPr lang="es-ES" altLang="es-ES" sz="5400" dirty="0">
                <a:solidFill>
                  <a:srgbClr val="002060"/>
                </a:solidFill>
              </a:rPr>
              <a:t>QUIEN PERDIÓ LA ESPERANZA,</a:t>
            </a:r>
            <a:br>
              <a:rPr lang="es-ES" altLang="es-ES" sz="5400" dirty="0">
                <a:solidFill>
                  <a:srgbClr val="002060"/>
                </a:solidFill>
              </a:rPr>
            </a:br>
            <a:r>
              <a:rPr lang="es-ES" altLang="es-ES" sz="5400" dirty="0">
                <a:solidFill>
                  <a:srgbClr val="002060"/>
                </a:solidFill>
              </a:rPr>
              <a:t>Y LA TIERRA SONREIRÁ. ¡ALELUYA!</a:t>
            </a:r>
          </a:p>
        </p:txBody>
      </p:sp>
      <p:sp>
        <p:nvSpPr>
          <p:cNvPr id="4" name="Marcador de texto 3"/>
          <p:cNvSpPr>
            <a:spLocks noGrp="1"/>
          </p:cNvSpPr>
          <p:nvPr>
            <p:ph type="body" sz="half" idx="2"/>
          </p:nvPr>
        </p:nvSpPr>
        <p:spPr/>
        <p:txBody>
          <a:bodyPr/>
          <a:lstStyle/>
          <a:p>
            <a:endParaRPr lang="es-ES"/>
          </a:p>
        </p:txBody>
      </p:sp>
      <p:pic>
        <p:nvPicPr>
          <p:cNvPr id="1026" name="Picture 2" descr="https://comunidadmadrededios.files.wordpress.com/2012/04/el-amor-ha-triunfado-somos-campeones-dibu-8-de-abril-de-2012-color.jpg"/>
          <p:cNvPicPr>
            <a:picLocks noGrp="1" noChangeAspect="1" noChangeArrowheads="1"/>
          </p:cNvPicPr>
          <p:nvPr>
            <p:ph type="pic" idx="1"/>
          </p:nvPr>
        </p:nvPicPr>
        <p:blipFill rotWithShape="1">
          <a:blip r:embed="rId2" cstate="print">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88386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7464152" y="260648"/>
            <a:ext cx="4536504" cy="6336704"/>
          </a:xfrm>
        </p:spPr>
        <p:txBody>
          <a:bodyPr>
            <a:normAutofit/>
          </a:bodyPr>
          <a:lstStyle/>
          <a:p>
            <a:pPr lvl="0">
              <a:spcBef>
                <a:spcPts val="1000"/>
              </a:spcBef>
            </a:pPr>
            <a:r>
              <a:rPr lang="es-ES" altLang="es-ES" sz="4800" dirty="0">
                <a:latin typeface="Calibri" panose="020F0502020204030204"/>
                <a:ea typeface="+mn-ea"/>
                <a:cs typeface="+mn-cs"/>
              </a:rPr>
              <a:t>El Señor esté con vosotros.</a:t>
            </a:r>
            <a:br>
              <a:rPr lang="es-ES" altLang="es-ES" sz="4800" dirty="0">
                <a:latin typeface="Calibri" panose="020F0502020204030204"/>
                <a:ea typeface="+mn-ea"/>
                <a:cs typeface="+mn-cs"/>
              </a:rPr>
            </a:br>
            <a:r>
              <a:rPr lang="es-ES" altLang="es-ES" sz="4800" dirty="0">
                <a:solidFill>
                  <a:srgbClr val="FF0000"/>
                </a:solidFill>
                <a:latin typeface="Calibri" panose="020F0502020204030204"/>
                <a:ea typeface="+mn-ea"/>
                <a:cs typeface="+mn-cs"/>
              </a:rPr>
              <a:t>Y con tu espíritu.</a:t>
            </a:r>
            <a:br>
              <a:rPr lang="es-ES" altLang="es-ES" sz="4800" dirty="0">
                <a:solidFill>
                  <a:srgbClr val="FF0000"/>
                </a:solidFill>
                <a:latin typeface="Calibri" panose="020F0502020204030204"/>
                <a:ea typeface="+mn-ea"/>
                <a:cs typeface="+mn-cs"/>
              </a:rPr>
            </a:br>
            <a:r>
              <a:rPr lang="es-ES" altLang="es-ES" sz="4800" dirty="0">
                <a:latin typeface="Calibri" panose="020F0502020204030204"/>
                <a:ea typeface="+mn-ea"/>
                <a:cs typeface="+mn-cs"/>
              </a:rPr>
              <a:t>Lectura del santo Evangelio según san </a:t>
            </a:r>
            <a:r>
              <a:rPr lang="es-ES" altLang="es-ES" sz="4800" dirty="0" smtClean="0">
                <a:latin typeface="Calibri" panose="020F0502020204030204"/>
                <a:ea typeface="+mn-ea"/>
                <a:cs typeface="+mn-cs"/>
              </a:rPr>
              <a:t>Lucas.</a:t>
            </a:r>
            <a:r>
              <a:rPr lang="es-ES" altLang="es-ES" sz="4800" dirty="0">
                <a:solidFill>
                  <a:prstClr val="black"/>
                </a:solidFill>
                <a:latin typeface="Calibri" panose="020F0502020204030204"/>
                <a:ea typeface="+mn-ea"/>
                <a:cs typeface="+mn-cs"/>
              </a:rPr>
              <a:t/>
            </a:r>
            <a:br>
              <a:rPr lang="es-ES" altLang="es-ES" sz="4800" dirty="0">
                <a:solidFill>
                  <a:prstClr val="black"/>
                </a:solidFill>
                <a:latin typeface="Calibri" panose="020F0502020204030204"/>
                <a:ea typeface="+mn-ea"/>
                <a:cs typeface="+mn-cs"/>
              </a:rPr>
            </a:br>
            <a:r>
              <a:rPr lang="es-ES" altLang="es-ES" sz="4800" dirty="0">
                <a:solidFill>
                  <a:srgbClr val="FF0000"/>
                </a:solidFill>
                <a:latin typeface="Calibri" panose="020F0502020204030204"/>
                <a:ea typeface="+mn-ea"/>
                <a:cs typeface="+mn-cs"/>
              </a:rPr>
              <a:t>Gloria a ti, Señor.</a:t>
            </a:r>
            <a:br>
              <a:rPr lang="es-ES" altLang="es-ES" sz="4800" dirty="0">
                <a:solidFill>
                  <a:srgbClr val="FF0000"/>
                </a:solidFill>
                <a:latin typeface="Calibri" panose="020F0502020204030204"/>
                <a:ea typeface="+mn-ea"/>
                <a:cs typeface="+mn-cs"/>
              </a:rPr>
            </a:br>
            <a:endParaRPr lang="es-ES" sz="4000" dirty="0"/>
          </a:p>
        </p:txBody>
      </p:sp>
      <p:sp>
        <p:nvSpPr>
          <p:cNvPr id="4" name="Marcador de texto 3"/>
          <p:cNvSpPr>
            <a:spLocks noGrp="1"/>
          </p:cNvSpPr>
          <p:nvPr>
            <p:ph type="body" sz="half" idx="2"/>
          </p:nvPr>
        </p:nvSpPr>
        <p:spPr/>
        <p:txBody>
          <a:bodyPr/>
          <a:lstStyle/>
          <a:p>
            <a:endParaRPr lang="es-ES" dirty="0"/>
          </a:p>
        </p:txBody>
      </p:sp>
      <p:pic>
        <p:nvPicPr>
          <p:cNvPr id="3074" name="Picture 2" descr="http://4.bp.blogspot.com/-8fKrPa9scN0/Vk-tK6EY37I/AAAAAAABeHI/c7MUupMIJ7I/s1600/cristo-rey-fano-color.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740837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 En aquel tiempo, se acercaron a Jesús algunos saduceos. Como los saduceos niegan la resurrección de los muertos, le preguntaron: "Maestro, Moisés nos dejó escrito que si alguno tiene un hermano casado que muere sin haber tenido hijos, </a:t>
            </a:r>
          </a:p>
        </p:txBody>
      </p:sp>
    </p:spTree>
    <p:extLst>
      <p:ext uri="{BB962C8B-B14F-4D97-AF65-F5344CB8AC3E}">
        <p14:creationId xmlns:p14="http://schemas.microsoft.com/office/powerpoint/2010/main" val="16024768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se case con la viuda para dar descendencia a su hermano. Hubo una vez siete hermanos, el mayor de los cuales se casó y murió sin dejar hijos. El segundo, el tercero y los demás, hasta el séptimo, </a:t>
            </a:r>
          </a:p>
        </p:txBody>
      </p:sp>
    </p:spTree>
    <p:extLst>
      <p:ext uri="{BB962C8B-B14F-4D97-AF65-F5344CB8AC3E}">
        <p14:creationId xmlns:p14="http://schemas.microsoft.com/office/powerpoint/2010/main" val="20935743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tomaron por esposa a la viuda y todos murieron sin dejar sucesión. Por fin murió también la viuda. Ahora bien, cuando llegue la resurrección, ¿de cuál de ellos será esposa la mujer, pues los siete estuvieron casados con ella?“ </a:t>
            </a:r>
          </a:p>
        </p:txBody>
      </p:sp>
    </p:spTree>
    <p:extLst>
      <p:ext uri="{BB962C8B-B14F-4D97-AF65-F5344CB8AC3E}">
        <p14:creationId xmlns:p14="http://schemas.microsoft.com/office/powerpoint/2010/main" val="315952410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Jesús les dijo: "En esta vida, hombres y mujeres se casan, pero en la vida futura, los que sean juzgados dignos de ella y de la resurrección de los muertos, no se casarán ni podrán ya morir, </a:t>
            </a:r>
          </a:p>
        </p:txBody>
      </p:sp>
    </p:spTree>
    <p:extLst>
      <p:ext uri="{BB962C8B-B14F-4D97-AF65-F5344CB8AC3E}">
        <p14:creationId xmlns:p14="http://schemas.microsoft.com/office/powerpoint/2010/main" val="17800155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serán como los ángeles e hijos de Dios, pues Él los habrá resucitado. Y que los muertos resucitan, el mismo Moisés lo indica en el episodio de la zarza, cuando llama al Señor, Dios de Abraham, Dios de Isaac, Dios de Jacob. </a:t>
            </a:r>
          </a:p>
        </p:txBody>
      </p:sp>
    </p:spTree>
    <p:extLst>
      <p:ext uri="{BB962C8B-B14F-4D97-AF65-F5344CB8AC3E}">
        <p14:creationId xmlns:p14="http://schemas.microsoft.com/office/powerpoint/2010/main" val="25719880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dirty="0"/>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solidFill>
                  <a:srgbClr val="263050"/>
                </a:solidFill>
              </a:rPr>
              <a:t>Porque Dios no es Dios de muertos, sino de vivos, pues para El todos viven".</a:t>
            </a:r>
          </a:p>
        </p:txBody>
      </p:sp>
    </p:spTree>
    <p:extLst>
      <p:ext uri="{BB962C8B-B14F-4D97-AF65-F5344CB8AC3E}">
        <p14:creationId xmlns:p14="http://schemas.microsoft.com/office/powerpoint/2010/main" val="4067715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sz="4800" dirty="0">
                <a:solidFill>
                  <a:srgbClr val="002060"/>
                </a:solidFill>
              </a:rPr>
              <a:t>Deja tus penas, que tienes delante a Jesús. Deja tus sombras, que él quiere llenarte de luz.</a:t>
            </a:r>
          </a:p>
        </p:txBody>
      </p:sp>
      <p:sp>
        <p:nvSpPr>
          <p:cNvPr id="4" name="Marcador de texto 3"/>
          <p:cNvSpPr>
            <a:spLocks noGrp="1"/>
          </p:cNvSpPr>
          <p:nvPr>
            <p:ph type="body" sz="half" idx="2"/>
          </p:nvPr>
        </p:nvSpPr>
        <p:spPr/>
        <p:txBody>
          <a:bodyPr/>
          <a:lstStyle/>
          <a:p>
            <a:endParaRPr lang="es-ES"/>
          </a:p>
        </p:txBody>
      </p:sp>
      <p:pic>
        <p:nvPicPr>
          <p:cNvPr id="10" name="Picture 5" descr="http://images.slideplayer.es/2/1025572/slides/slide_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11957" t="5555" r="14503" b="5908"/>
          <a:stretch/>
        </p:blipFill>
        <p:spPr bwMode="auto">
          <a:xfrm>
            <a:off x="7320136" y="-27384"/>
            <a:ext cx="4871864" cy="6885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99201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t>PALABRA DEL SEÑOR</a:t>
            </a:r>
            <a:br>
              <a:rPr lang="es-ES" dirty="0" smtClean="0"/>
            </a:br>
            <a:r>
              <a:rPr lang="es-ES" b="1" dirty="0" smtClean="0">
                <a:solidFill>
                  <a:srgbClr val="FF0000"/>
                </a:solidFill>
              </a:rPr>
              <a:t>GLORIA A TI, SEÑOR JESÚS</a:t>
            </a:r>
            <a:endParaRPr lang="es-ES" b="1" dirty="0"/>
          </a:p>
        </p:txBody>
      </p:sp>
      <p:sp>
        <p:nvSpPr>
          <p:cNvPr id="3" name="Marcador de texto 2"/>
          <p:cNvSpPr>
            <a:spLocks noGrp="1"/>
          </p:cNvSpPr>
          <p:nvPr>
            <p:ph type="body" idx="1"/>
          </p:nvPr>
        </p:nvSpPr>
        <p:spPr/>
        <p:txBody>
          <a:bodyPr/>
          <a:lstStyle/>
          <a:p>
            <a:endParaRPr lang="es-ES"/>
          </a:p>
        </p:txBody>
      </p:sp>
    </p:spTree>
    <p:extLst>
      <p:ext uri="{BB962C8B-B14F-4D97-AF65-F5344CB8AC3E}">
        <p14:creationId xmlns:p14="http://schemas.microsoft.com/office/powerpoint/2010/main" val="249088622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53618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Creo en un solo Dios, Padre Todopoderoso, Creador del cielo y de la tierra, de todo lo visible y lo invisible. Creo en un solo Señor, Jesucristo, Hijo único de Dios, nacido del Padre antes de todos los siglos</a:t>
            </a:r>
            <a:r>
              <a:rPr lang="es-ES" sz="5400" b="1" dirty="0" smtClean="0"/>
              <a:t>:</a:t>
            </a:r>
            <a:endParaRPr lang="es-ES" sz="5400" b="1" dirty="0"/>
          </a:p>
        </p:txBody>
      </p:sp>
    </p:spTree>
    <p:extLst>
      <p:ext uri="{BB962C8B-B14F-4D97-AF65-F5344CB8AC3E}">
        <p14:creationId xmlns:p14="http://schemas.microsoft.com/office/powerpoint/2010/main" val="182287853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Dios de Dios, Luz de Luz, Dios verdadero de Dios verdadero, engendrado, no creado, de la misma naturaleza del Padre, por quien todo fue hecho; </a:t>
            </a:r>
            <a:r>
              <a:rPr lang="es-ES" sz="5400" b="1" dirty="0" smtClean="0"/>
              <a:t>que por nosotros, los hombres, y por nuestra salvación bajó del cielo, </a:t>
            </a:r>
            <a:endParaRPr lang="es-ES" sz="5400" b="1" dirty="0"/>
          </a:p>
        </p:txBody>
      </p:sp>
    </p:spTree>
    <p:extLst>
      <p:ext uri="{BB962C8B-B14F-4D97-AF65-F5344CB8AC3E}">
        <p14:creationId xmlns:p14="http://schemas.microsoft.com/office/powerpoint/2010/main" val="48222866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por obra del Espíritu Santo se encarnó de María, la Virgen, y se hizo hombre; y por nuestra causa fue crucificado en tiempos de Poncio Pilato; padeció y fue sepultado, y resucitó al tercer día, según las Escrituras, </a:t>
            </a:r>
          </a:p>
        </p:txBody>
      </p:sp>
    </p:spTree>
    <p:extLst>
      <p:ext uri="{BB962C8B-B14F-4D97-AF65-F5344CB8AC3E}">
        <p14:creationId xmlns:p14="http://schemas.microsoft.com/office/powerpoint/2010/main" val="35031954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y subió al cielo, y está sentado a la derecha del Padre; y de nuevo vendrá con gloria para juzgar a vivos y muertos, y su reino no tendrá fin. Creo en el Espíritu Santo, Señor y dador de vida, que procede del Padre y del Hijo, </a:t>
            </a:r>
          </a:p>
        </p:txBody>
      </p:sp>
    </p:spTree>
    <p:extLst>
      <p:ext uri="{BB962C8B-B14F-4D97-AF65-F5344CB8AC3E}">
        <p14:creationId xmlns:p14="http://schemas.microsoft.com/office/powerpoint/2010/main" val="150149081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que con el Padre y el Hijo, recibe una misma adoración y gloria, y que habló por los profetas. Creo en la Iglesia, que es una, santa, católica y apostólica. Confieso que hay un solo Bautismo para el perdón de los pecados. </a:t>
            </a:r>
          </a:p>
        </p:txBody>
      </p:sp>
    </p:spTree>
    <p:extLst>
      <p:ext uri="{BB962C8B-B14F-4D97-AF65-F5344CB8AC3E}">
        <p14:creationId xmlns:p14="http://schemas.microsoft.com/office/powerpoint/2010/main" val="19108533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a:xfrm>
            <a:off x="1341120" y="467360"/>
            <a:ext cx="9509760" cy="5562219"/>
          </a:xfrm>
        </p:spPr>
        <p:txBody>
          <a:bodyPr>
            <a:noAutofit/>
          </a:bodyPr>
          <a:lstStyle/>
          <a:p>
            <a:pPr marL="45720" indent="0">
              <a:buNone/>
            </a:pPr>
            <a:r>
              <a:rPr lang="es-ES" sz="5400" b="1" dirty="0"/>
              <a:t>Espero la resurrección de los muertos y la vida del mundo futuro</a:t>
            </a:r>
            <a:r>
              <a:rPr lang="es-ES" sz="5400" b="1" dirty="0" smtClean="0"/>
              <a:t>.</a:t>
            </a:r>
          </a:p>
          <a:p>
            <a:pPr marL="45720" indent="0">
              <a:buNone/>
            </a:pPr>
            <a:r>
              <a:rPr lang="es-ES" sz="5400" b="1" dirty="0" smtClean="0"/>
              <a:t>Amén</a:t>
            </a:r>
            <a:endParaRPr lang="es-ES" sz="5400" b="1" dirty="0"/>
          </a:p>
        </p:txBody>
      </p:sp>
    </p:spTree>
    <p:extLst>
      <p:ext uri="{BB962C8B-B14F-4D97-AF65-F5344CB8AC3E}">
        <p14:creationId xmlns:p14="http://schemas.microsoft.com/office/powerpoint/2010/main" val="406883692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874218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PRESENTAR </a:t>
            </a:r>
            <a:br>
              <a:rPr lang="es-ES" altLang="es-ES" sz="5400" dirty="0">
                <a:solidFill>
                  <a:srgbClr val="002060"/>
                </a:solidFill>
              </a:rPr>
            </a:br>
            <a:r>
              <a:rPr lang="es-ES" altLang="es-ES" sz="5400" dirty="0">
                <a:solidFill>
                  <a:srgbClr val="002060"/>
                </a:solidFill>
              </a:rPr>
              <a:t>TU OFRENDA, Y VEAS QUE NO </a:t>
            </a:r>
            <a:br>
              <a:rPr lang="es-ES" altLang="es-ES" sz="5400" dirty="0">
                <a:solidFill>
                  <a:srgbClr val="002060"/>
                </a:solidFill>
              </a:rPr>
            </a:br>
            <a:r>
              <a:rPr lang="es-ES" altLang="es-ES" sz="5400" dirty="0">
                <a:solidFill>
                  <a:srgbClr val="002060"/>
                </a:solidFill>
              </a:rPr>
              <a:t>AMAS A TU HERMANO.</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816647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posición de contenido 2"/>
          <p:cNvSpPr>
            <a:spLocks noGrp="1"/>
          </p:cNvSpPr>
          <p:nvPr>
            <p:ph idx="1"/>
          </p:nvPr>
        </p:nvSpPr>
        <p:spPr>
          <a:xfrm>
            <a:off x="1341120" y="764704"/>
            <a:ext cx="9509760" cy="5264875"/>
          </a:xfrm>
        </p:spPr>
        <p:txBody>
          <a:bodyPr>
            <a:normAutofit/>
          </a:bodyPr>
          <a:lstStyle/>
          <a:p>
            <a:pPr marL="0" lvl="0" indent="0">
              <a:lnSpc>
                <a:spcPct val="100000"/>
              </a:lnSpc>
              <a:spcBef>
                <a:spcPct val="20000"/>
              </a:spcBef>
              <a:buClrTx/>
              <a:buSzTx/>
              <a:buNone/>
            </a:pPr>
            <a:r>
              <a:rPr lang="es-ES" sz="4400" dirty="0">
                <a:solidFill>
                  <a:prstClr val="black"/>
                </a:solidFill>
                <a:latin typeface="Calibri"/>
              </a:rPr>
              <a:t>En el nombre del Padre, y del Hijo y </a:t>
            </a:r>
            <a:r>
              <a:rPr lang="es-ES" sz="4400" dirty="0" smtClean="0">
                <a:solidFill>
                  <a:prstClr val="black"/>
                </a:solidFill>
                <a:latin typeface="Calibri"/>
              </a:rPr>
              <a:t>del Espíritu </a:t>
            </a:r>
            <a:r>
              <a:rPr lang="es-ES" sz="4400" dirty="0">
                <a:solidFill>
                  <a:prstClr val="black"/>
                </a:solidFill>
                <a:latin typeface="Calibri"/>
              </a:rPr>
              <a:t>Santo. </a:t>
            </a:r>
          </a:p>
          <a:p>
            <a:pPr marL="342900" lvl="0" indent="-342900">
              <a:lnSpc>
                <a:spcPct val="100000"/>
              </a:lnSpc>
              <a:spcBef>
                <a:spcPct val="20000"/>
              </a:spcBef>
              <a:buClrTx/>
              <a:buSzTx/>
              <a:buNone/>
            </a:pPr>
            <a:r>
              <a:rPr lang="es-ES" sz="4400" b="1" dirty="0">
                <a:solidFill>
                  <a:srgbClr val="FF0000"/>
                </a:solidFill>
                <a:latin typeface="Calibri"/>
              </a:rPr>
              <a:t>Amén. </a:t>
            </a:r>
          </a:p>
          <a:p>
            <a:pPr marL="0" lvl="0" indent="0">
              <a:lnSpc>
                <a:spcPct val="100000"/>
              </a:lnSpc>
              <a:spcBef>
                <a:spcPct val="20000"/>
              </a:spcBef>
              <a:buClrTx/>
              <a:buSzTx/>
              <a:buNone/>
            </a:pPr>
            <a:r>
              <a:rPr lang="es-ES" sz="4400" dirty="0">
                <a:solidFill>
                  <a:prstClr val="black"/>
                </a:solidFill>
                <a:latin typeface="Calibri"/>
              </a:rPr>
              <a:t>La gracia de nuestro Señor Jesucristo, el amor del Padre y la comunión del Espíritu Santo estén con vosotros. </a:t>
            </a:r>
          </a:p>
          <a:p>
            <a:pPr marL="342900" lvl="0" indent="-342900">
              <a:lnSpc>
                <a:spcPct val="100000"/>
              </a:lnSpc>
              <a:spcBef>
                <a:spcPct val="20000"/>
              </a:spcBef>
              <a:buClrTx/>
              <a:buSzTx/>
              <a:buNone/>
            </a:pPr>
            <a:r>
              <a:rPr lang="es-ES" sz="4400" b="1" dirty="0">
                <a:solidFill>
                  <a:srgbClr val="FF0000"/>
                </a:solidFill>
                <a:latin typeface="Calibri"/>
              </a:rPr>
              <a:t>Y con tu espíritu.</a:t>
            </a:r>
          </a:p>
          <a:p>
            <a:endParaRPr lang="es-ES" dirty="0"/>
          </a:p>
        </p:txBody>
      </p:sp>
    </p:spTree>
    <p:extLst>
      <p:ext uri="{BB962C8B-B14F-4D97-AF65-F5344CB8AC3E}">
        <p14:creationId xmlns:p14="http://schemas.microsoft.com/office/powerpoint/2010/main" val="57663962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dirty="0">
                <a:solidFill>
                  <a:srgbClr val="002060"/>
                </a:solidFill>
              </a:rPr>
              <a:t>Y VE PRIMERO A AMAR A TUS HERMANOS.</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86859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CUANDO VAYAS A HACER UN</a:t>
            </a:r>
            <a:br>
              <a:rPr lang="es-ES" altLang="es-ES" sz="5400" dirty="0">
                <a:solidFill>
                  <a:srgbClr val="002060"/>
                </a:solidFill>
              </a:rPr>
            </a:br>
            <a:r>
              <a:rPr lang="es-ES" altLang="es-ES" sz="5400" dirty="0">
                <a:solidFill>
                  <a:srgbClr val="002060"/>
                </a:solidFill>
              </a:rPr>
              <a:t> SACRIFICIO</a:t>
            </a:r>
            <a:br>
              <a:rPr lang="es-ES" altLang="es-ES" sz="5400" dirty="0">
                <a:solidFill>
                  <a:srgbClr val="002060"/>
                </a:solidFill>
              </a:rPr>
            </a:br>
            <a:r>
              <a:rPr lang="es-ES" altLang="es-ES" sz="5400" dirty="0">
                <a:solidFill>
                  <a:srgbClr val="002060"/>
                </a:solidFill>
              </a:rPr>
              <a:t>Y VES QUE ESTAS EN GUERRA </a:t>
            </a:r>
            <a:br>
              <a:rPr lang="es-ES" altLang="es-ES" sz="5400" dirty="0">
                <a:solidFill>
                  <a:srgbClr val="002060"/>
                </a:solidFill>
              </a:rPr>
            </a:br>
            <a:r>
              <a:rPr lang="es-ES" altLang="es-ES" sz="5400" dirty="0">
                <a:solidFill>
                  <a:srgbClr val="002060"/>
                </a:solidFill>
              </a:rPr>
              <a:t>CON TU HERMANO.</a:t>
            </a: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91099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DEJA A UNA LADO TU PAN </a:t>
            </a:r>
            <a:br>
              <a:rPr lang="es-ES" altLang="es-ES" sz="5400" dirty="0">
                <a:solidFill>
                  <a:srgbClr val="002060"/>
                </a:solidFill>
              </a:rPr>
            </a:br>
            <a:r>
              <a:rPr lang="es-ES" altLang="es-ES" sz="5400" dirty="0">
                <a:solidFill>
                  <a:srgbClr val="002060"/>
                </a:solidFill>
              </a:rPr>
              <a:t>DEJA A UN LADO TU VINO</a:t>
            </a:r>
            <a:br>
              <a:rPr lang="es-ES" altLang="es-ES" sz="5400" dirty="0">
                <a:solidFill>
                  <a:srgbClr val="002060"/>
                </a:solidFill>
              </a:rPr>
            </a:br>
            <a:r>
              <a:rPr lang="es-ES" altLang="es-ES" sz="5400" dirty="0">
                <a:solidFill>
                  <a:srgbClr val="002060"/>
                </a:solidFill>
              </a:rPr>
              <a:t>Y VE PRIMERO A RECONCILIARTE CON ÉL. </a:t>
            </a:r>
            <a:br>
              <a:rPr lang="es-ES" altLang="es-ES" sz="5400" dirty="0">
                <a:solidFill>
                  <a:srgbClr val="002060"/>
                </a:solidFill>
              </a:rPr>
            </a:br>
            <a:r>
              <a:rPr lang="es-ES" altLang="es-ES" sz="5400">
                <a:solidFill>
                  <a:srgbClr val="002060"/>
                </a:solidFill>
              </a:rPr>
              <a:t>Y VE PRIMERO A AMAR A TUS HERMANOS.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10" name="Picture 6" descr="http://www.radiomaria.cr/wp-content/uploads/2011/03/perdon.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4" b="396"/>
          <a:stretch/>
        </p:blipFill>
        <p:spPr bwMode="auto">
          <a:xfrm>
            <a:off x="7320135" y="24790"/>
            <a:ext cx="488623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5748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985976"/>
          </a:xfrm>
        </p:spPr>
        <p:txBody>
          <a:bodyPr>
            <a:noAutofit/>
          </a:bodyPr>
          <a:lstStyle/>
          <a:p>
            <a:pPr lvl="0">
              <a:spcBef>
                <a:spcPts val="1000"/>
              </a:spcBef>
              <a:defRPr/>
            </a:pPr>
            <a:r>
              <a:rPr lang="es-ES" sz="5400" b="1" dirty="0">
                <a:solidFill>
                  <a:srgbClr val="263050"/>
                </a:solidFill>
                <a:latin typeface="Calibri" panose="020F0502020204030204"/>
                <a:ea typeface="+mn-ea"/>
                <a:cs typeface="+mn-cs"/>
              </a:rPr>
              <a:t>Orad hermanos para…Padre todopoderoso.</a:t>
            </a:r>
            <a:r>
              <a:rPr lang="es-ES" sz="5400" b="1" dirty="0">
                <a:solidFill>
                  <a:prstClr val="black"/>
                </a:solidFill>
                <a:latin typeface="Calibri" panose="020F0502020204030204"/>
                <a:ea typeface="+mn-ea"/>
                <a:cs typeface="+mn-cs"/>
              </a:rPr>
              <a:t/>
            </a:r>
            <a:br>
              <a:rPr lang="es-ES" sz="5400" b="1" dirty="0">
                <a:solidFill>
                  <a:prstClr val="black"/>
                </a:solidFill>
                <a:latin typeface="Calibri" panose="020F0502020204030204"/>
                <a:ea typeface="+mn-ea"/>
                <a:cs typeface="+mn-cs"/>
              </a:rPr>
            </a:br>
            <a:r>
              <a:rPr lang="es-ES" sz="5400" b="1" dirty="0">
                <a:solidFill>
                  <a:srgbClr val="FF0000"/>
                </a:solidFill>
                <a:latin typeface="Calibri" panose="020F0502020204030204"/>
                <a:ea typeface="+mn-ea"/>
                <a:cs typeface="+mn-cs"/>
              </a:rPr>
              <a:t>El Señor reciba de tus manos este sacrificio para alabanza y gloria de su nombre, para nuestro bien y el de toda su santa Iglesia.</a:t>
            </a:r>
            <a:br>
              <a:rPr lang="es-ES" sz="5400" b="1" dirty="0">
                <a:solidFill>
                  <a:srgbClr val="FF0000"/>
                </a:solidFill>
                <a:latin typeface="Calibri" panose="020F0502020204030204"/>
                <a:ea typeface="+mn-ea"/>
                <a:cs typeface="+mn-cs"/>
              </a:rPr>
            </a:br>
            <a:endParaRPr lang="es-ES" sz="5400" b="1" dirty="0"/>
          </a:p>
        </p:txBody>
      </p:sp>
    </p:spTree>
    <p:extLst>
      <p:ext uri="{BB962C8B-B14F-4D97-AF65-F5344CB8AC3E}">
        <p14:creationId xmlns:p14="http://schemas.microsoft.com/office/powerpoint/2010/main" val="22813036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61884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341120" y="467360"/>
            <a:ext cx="9509760" cy="5841960"/>
          </a:xfrm>
        </p:spPr>
        <p:txBody>
          <a:bodyPr>
            <a:noAutofit/>
          </a:bodyPr>
          <a:lstStyle/>
          <a:p>
            <a:r>
              <a:rPr lang="es-ES" sz="5400" b="1" dirty="0" smtClean="0">
                <a:solidFill>
                  <a:srgbClr val="263050"/>
                </a:solidFill>
              </a:rPr>
              <a:t>El Señor esté con vosotros.</a:t>
            </a:r>
            <a:br>
              <a:rPr lang="es-ES" sz="5400" b="1" dirty="0" smtClean="0">
                <a:solidFill>
                  <a:srgbClr val="263050"/>
                </a:solidFill>
              </a:rPr>
            </a:br>
            <a:r>
              <a:rPr lang="es-ES" sz="5400" b="1" dirty="0" smtClean="0">
                <a:solidFill>
                  <a:srgbClr val="FF0000"/>
                </a:solidFill>
              </a:rPr>
              <a:t>Y con tu espíritu.</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Levantemos el corazón.</a:t>
            </a:r>
            <a:br>
              <a:rPr lang="es-ES" sz="5400" b="1" dirty="0" smtClean="0">
                <a:solidFill>
                  <a:srgbClr val="263050"/>
                </a:solidFill>
              </a:rPr>
            </a:br>
            <a:r>
              <a:rPr lang="es-ES" sz="5400" b="1" dirty="0" smtClean="0">
                <a:solidFill>
                  <a:srgbClr val="FF0000"/>
                </a:solidFill>
              </a:rPr>
              <a:t>Lo tenemos levantado hacia el Señor.</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Demos gracias al Señor nuestro Dios.</a:t>
            </a:r>
            <a:br>
              <a:rPr lang="es-ES" sz="5400" b="1" dirty="0" smtClean="0">
                <a:solidFill>
                  <a:srgbClr val="263050"/>
                </a:solidFill>
              </a:rPr>
            </a:br>
            <a:r>
              <a:rPr lang="es-ES" sz="5400" b="1" dirty="0" smtClean="0">
                <a:solidFill>
                  <a:srgbClr val="FF0000"/>
                </a:solidFill>
              </a:rPr>
              <a:t>Es justo y necesario.</a:t>
            </a:r>
            <a:endParaRPr lang="es-ES" sz="5400" b="1" dirty="0">
              <a:solidFill>
                <a:srgbClr val="FF0000"/>
              </a:solidFill>
            </a:endParaRPr>
          </a:p>
        </p:txBody>
      </p:sp>
    </p:spTree>
    <p:extLst>
      <p:ext uri="{BB962C8B-B14F-4D97-AF65-F5344CB8AC3E}">
        <p14:creationId xmlns:p14="http://schemas.microsoft.com/office/powerpoint/2010/main" val="3543770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203109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eres Señor, Dios Nuestro, rey del cielo y de la tierra,</a:t>
            </a:r>
            <a:br>
              <a:rPr lang="es-ES" altLang="es-ES" sz="5400" dirty="0">
                <a:solidFill>
                  <a:srgbClr val="002060"/>
                </a:solidFill>
              </a:rPr>
            </a:br>
            <a:r>
              <a:rPr lang="es-ES" altLang="es-ES" sz="5400" dirty="0">
                <a:solidFill>
                  <a:srgbClr val="002060"/>
                </a:solidFill>
              </a:rPr>
              <a:t>Luz de vida eterna, pan de salvación</a:t>
            </a:r>
            <a:r>
              <a:rPr lang="es-ES" altLang="es-ES" sz="5400" dirty="0" smtClean="0">
                <a:solidFill>
                  <a:srgbClr val="002060"/>
                </a:solidFill>
              </a:rPr>
              <a:t>.</a:t>
            </a:r>
            <a:r>
              <a:rPr lang="es-ES" altLang="es-ES" sz="5400" dirty="0">
                <a:solidFill>
                  <a:srgbClr val="002060"/>
                </a:solidFill>
              </a:rPr>
              <a:t/>
            </a:r>
            <a:br>
              <a:rPr lang="es-ES" altLang="es-ES" sz="5400" dirty="0">
                <a:solidFill>
                  <a:srgbClr val="002060"/>
                </a:solidFill>
              </a:rPr>
            </a:b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6" descr="http://3.bp.blogspot.com/-qdJsdsS8B0k/UPjfBNJmfTI/AAAAAAAADOI/4sfEHFQchBo/s1600/1801+b.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1" t="399" r="1038" b="-399"/>
          <a:stretch/>
        </p:blipFill>
        <p:spPr bwMode="auto">
          <a:xfrm>
            <a:off x="7320136" y="-1"/>
            <a:ext cx="4871864" cy="687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1364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Bendito el que a ti te busca y el que tu palabra escucha,</a:t>
            </a:r>
            <a:br>
              <a:rPr lang="es-ES" altLang="es-ES" sz="5400" dirty="0">
                <a:solidFill>
                  <a:srgbClr val="002060"/>
                </a:solidFill>
              </a:rPr>
            </a:br>
            <a:r>
              <a:rPr lang="es-ES" altLang="es-ES" sz="5400" dirty="0">
                <a:solidFill>
                  <a:srgbClr val="002060"/>
                </a:solidFill>
              </a:rPr>
              <a:t>Diciendo tu nombre va sembrando amor.</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qdJsdsS8B0k/UPjfBNJmfTI/AAAAAAAADOI/4sfEHFQchBo/s1600/1801+b.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1" t="399" r="1038" b="-399"/>
          <a:stretch/>
        </p:blipFill>
        <p:spPr bwMode="auto">
          <a:xfrm>
            <a:off x="7320136" y="-1"/>
            <a:ext cx="4871864" cy="687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74852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SANTO, SANTO, SANTO ES MI DIOS LLENOS ESTAN DE TU GLORIA (BIS) </a:t>
            </a:r>
          </a:p>
        </p:txBody>
      </p:sp>
      <p:sp>
        <p:nvSpPr>
          <p:cNvPr id="4" name="Marcador de texto 3"/>
          <p:cNvSpPr>
            <a:spLocks noGrp="1"/>
          </p:cNvSpPr>
          <p:nvPr>
            <p:ph type="body" sz="half" idx="2"/>
          </p:nvPr>
        </p:nvSpPr>
        <p:spPr/>
        <p:txBody>
          <a:bodyPr/>
          <a:lstStyle/>
          <a:p>
            <a:endParaRPr lang="es-ES"/>
          </a:p>
        </p:txBody>
      </p:sp>
      <p:pic>
        <p:nvPicPr>
          <p:cNvPr id="6" name="Picture 6" descr="http://3.bp.blogspot.com/-qdJsdsS8B0k/UPjfBNJmfTI/AAAAAAAADOI/4sfEHFQchBo/s1600/1801+b.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1" t="399" r="1038" b="-399"/>
          <a:stretch/>
        </p:blipFill>
        <p:spPr bwMode="auto">
          <a:xfrm>
            <a:off x="7320136" y="-1"/>
            <a:ext cx="4871864" cy="6873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412328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663633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6545161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268760"/>
            <a:ext cx="9509760" cy="3960440"/>
          </a:xfrm>
        </p:spPr>
        <p:txBody>
          <a:bodyPr>
            <a:noAutofit/>
          </a:bodyPr>
          <a:lstStyle/>
          <a:p>
            <a:r>
              <a:rPr lang="es-ES" sz="5400" b="1" dirty="0" smtClean="0">
                <a:solidFill>
                  <a:srgbClr val="263050"/>
                </a:solidFill>
              </a:rPr>
              <a:t>Éste es el sacramento de nuestra fe:</a:t>
            </a:r>
            <a:br>
              <a:rPr lang="es-ES" sz="5400" b="1" dirty="0" smtClean="0">
                <a:solidFill>
                  <a:srgbClr val="263050"/>
                </a:solidFill>
              </a:rPr>
            </a:br>
            <a:r>
              <a:rPr lang="es-ES" sz="5400" b="1" dirty="0" smtClean="0">
                <a:solidFill>
                  <a:srgbClr val="FF0000"/>
                </a:solidFill>
              </a:rPr>
              <a:t>Anunciamos tu muerte, proclamamos tu resurrección ¡Ven, Señor Jesús!</a:t>
            </a:r>
            <a:endParaRPr lang="es-ES" sz="5400" b="1" dirty="0">
              <a:solidFill>
                <a:srgbClr val="FF0000"/>
              </a:solidFill>
            </a:endParaRPr>
          </a:p>
        </p:txBody>
      </p:sp>
    </p:spTree>
    <p:extLst>
      <p:ext uri="{BB962C8B-B14F-4D97-AF65-F5344CB8AC3E}">
        <p14:creationId xmlns:p14="http://schemas.microsoft.com/office/powerpoint/2010/main" val="39915591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265984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271464" y="1700808"/>
            <a:ext cx="9509760" cy="2880320"/>
          </a:xfrm>
        </p:spPr>
        <p:txBody>
          <a:bodyPr>
            <a:noAutofit/>
          </a:bodyPr>
          <a:lstStyle/>
          <a:p>
            <a:r>
              <a:rPr lang="es-ES" sz="5400" b="1" dirty="0" smtClean="0">
                <a:solidFill>
                  <a:srgbClr val="263050"/>
                </a:solidFill>
              </a:rPr>
              <a:t>Por Cristo, con él y en él … por los siglos de los siglos.</a:t>
            </a:r>
            <a:br>
              <a:rPr lang="es-ES" sz="5400" b="1" dirty="0" smtClean="0">
                <a:solidFill>
                  <a:srgbClr val="263050"/>
                </a:solidFill>
              </a:rPr>
            </a:br>
            <a:r>
              <a:rPr lang="es-ES" sz="5400" b="1" dirty="0" smtClean="0">
                <a:solidFill>
                  <a:srgbClr val="FF0000"/>
                </a:solidFill>
              </a:rPr>
              <a:t>Amén.</a:t>
            </a:r>
            <a:endParaRPr lang="es-ES" sz="5400" b="1" dirty="0">
              <a:solidFill>
                <a:srgbClr val="FF0000"/>
              </a:solidFill>
            </a:endParaRPr>
          </a:p>
        </p:txBody>
      </p:sp>
    </p:spTree>
    <p:extLst>
      <p:ext uri="{BB962C8B-B14F-4D97-AF65-F5344CB8AC3E}">
        <p14:creationId xmlns:p14="http://schemas.microsoft.com/office/powerpoint/2010/main" val="3607058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86559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Padre Nuestro que estas</a:t>
            </a:r>
            <a:br>
              <a:rPr lang="es-ES" altLang="es-ES" sz="4800" b="1" dirty="0">
                <a:solidFill>
                  <a:srgbClr val="002060"/>
                </a:solidFill>
              </a:rPr>
            </a:br>
            <a:r>
              <a:rPr lang="es-ES" altLang="es-ES" sz="4800" b="1" dirty="0">
                <a:solidFill>
                  <a:srgbClr val="002060"/>
                </a:solidFill>
              </a:rPr>
              <a:t> en el cielo</a:t>
            </a:r>
            <a:br>
              <a:rPr lang="es-ES" altLang="es-ES" sz="4800" b="1" dirty="0">
                <a:solidFill>
                  <a:srgbClr val="002060"/>
                </a:solidFill>
              </a:rPr>
            </a:br>
            <a:r>
              <a:rPr lang="es-ES" altLang="es-ES" sz="4800" b="1" dirty="0">
                <a:solidFill>
                  <a:srgbClr val="002060"/>
                </a:solidFill>
              </a:rPr>
              <a:t>Santificado sea tu nombre</a:t>
            </a:r>
            <a:br>
              <a:rPr lang="es-ES" altLang="es-ES" sz="4800" b="1" dirty="0">
                <a:solidFill>
                  <a:srgbClr val="002060"/>
                </a:solidFill>
              </a:rPr>
            </a:br>
            <a:r>
              <a:rPr lang="es-ES" altLang="es-ES" sz="4800" b="1" dirty="0">
                <a:solidFill>
                  <a:srgbClr val="002060"/>
                </a:solidFill>
              </a:rPr>
              <a:t>Venga a nosotros, tu reino.</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23453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Hágase tu voluntad así en la tierra como en el cielo. Danos hoy nuestro pan de cada día. </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972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Perdona nuestras ofensas, como perdonamos </a:t>
            </a:r>
            <a:br>
              <a:rPr lang="es-ES" altLang="es-ES" sz="4800" b="1" dirty="0">
                <a:solidFill>
                  <a:srgbClr val="002060"/>
                </a:solidFill>
              </a:rPr>
            </a:br>
            <a:r>
              <a:rPr lang="es-ES" altLang="es-ES" sz="4800" b="1" dirty="0">
                <a:solidFill>
                  <a:srgbClr val="002060"/>
                </a:solidFill>
              </a:rPr>
              <a:t>al que nos ofende (</a:t>
            </a:r>
            <a:r>
              <a:rPr lang="es-ES" altLang="es-ES" sz="4800" b="1" dirty="0" err="1">
                <a:solidFill>
                  <a:srgbClr val="002060"/>
                </a:solidFill>
              </a:rPr>
              <a:t>eie</a:t>
            </a:r>
            <a:r>
              <a:rPr lang="es-ES" altLang="es-ES" sz="4800" b="1" dirty="0">
                <a:solidFill>
                  <a:srgbClr val="002060"/>
                </a:solidFill>
              </a:rPr>
              <a:t>)</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39613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nos dejes caer en tentación, no</a:t>
            </a:r>
            <a:br>
              <a:rPr lang="es-ES" altLang="es-ES" sz="4800" b="1" dirty="0">
                <a:solidFill>
                  <a:srgbClr val="002060"/>
                </a:solidFill>
              </a:rPr>
            </a:br>
            <a:r>
              <a:rPr lang="es-ES" altLang="es-ES" sz="4800" b="1" dirty="0">
                <a:solidFill>
                  <a:srgbClr val="002060"/>
                </a:solidFill>
              </a:rPr>
              <a:t>y líbranos del mal. </a:t>
            </a:r>
            <a:br>
              <a:rPr lang="es-ES" altLang="es-ES" sz="4800" b="1" dirty="0">
                <a:solidFill>
                  <a:srgbClr val="002060"/>
                </a:solidFill>
              </a:rPr>
            </a:br>
            <a:r>
              <a:rPr lang="es-ES" altLang="es-ES" sz="4800" b="1" dirty="0">
                <a:solidFill>
                  <a:srgbClr val="002060"/>
                </a:solidFill>
              </a:rPr>
              <a:t>No nos dejes caer en tentación</a:t>
            </a:r>
            <a:br>
              <a:rPr lang="es-ES" altLang="es-ES" sz="4800" b="1" dirty="0">
                <a:solidFill>
                  <a:srgbClr val="002060"/>
                </a:solidFill>
              </a:rPr>
            </a:br>
            <a:r>
              <a:rPr lang="es-ES" altLang="es-ES" sz="4800" b="1" dirty="0">
                <a:solidFill>
                  <a:srgbClr val="002060"/>
                </a:solidFill>
              </a:rPr>
              <a:t>y líbranos del mal.</a:t>
            </a:r>
          </a:p>
        </p:txBody>
      </p:sp>
      <p:sp>
        <p:nvSpPr>
          <p:cNvPr id="4" name="Marcador de texto 3"/>
          <p:cNvSpPr>
            <a:spLocks noGrp="1"/>
          </p:cNvSpPr>
          <p:nvPr>
            <p:ph type="body" sz="half" idx="2"/>
          </p:nvPr>
        </p:nvSpPr>
        <p:spPr/>
        <p:txBody>
          <a:bodyPr/>
          <a:lstStyle/>
          <a:p>
            <a:endParaRPr lang="es-ES"/>
          </a:p>
        </p:txBody>
      </p:sp>
      <p:pic>
        <p:nvPicPr>
          <p:cNvPr id="10" name="Picture 6" descr="http://w72.photobucket.com/albums/i173/roseM_photos/sacred/our-father3.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t="396" b="396"/>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755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124744"/>
            <a:ext cx="10585176" cy="4824536"/>
          </a:xfrm>
        </p:spPr>
        <p:txBody>
          <a:bodyPr>
            <a:noAutofit/>
          </a:bodyPr>
          <a:lstStyle/>
          <a:p>
            <a:r>
              <a:rPr lang="es-ES" sz="5400" b="1" dirty="0" smtClean="0">
                <a:solidFill>
                  <a:srgbClr val="263050"/>
                </a:solidFill>
              </a:rPr>
              <a:t>Líbranos de … Salvador Jesucristo.</a:t>
            </a:r>
            <a:br>
              <a:rPr lang="es-ES" sz="5400" b="1" dirty="0" smtClean="0">
                <a:solidFill>
                  <a:srgbClr val="263050"/>
                </a:solidFill>
              </a:rPr>
            </a:br>
            <a:r>
              <a:rPr lang="es-ES" sz="5400" b="1" dirty="0" smtClean="0">
                <a:solidFill>
                  <a:srgbClr val="FF0000"/>
                </a:solidFill>
              </a:rPr>
              <a:t>Tuyo es el reino, tuyo el poder y la gloria, por siempre, Señor.</a:t>
            </a:r>
            <a:br>
              <a:rPr lang="es-ES" sz="5400" b="1" dirty="0" smtClean="0">
                <a:solidFill>
                  <a:srgbClr val="FF0000"/>
                </a:solidFill>
              </a:rPr>
            </a:br>
            <a:r>
              <a:rPr lang="es-ES" sz="5400" b="1" dirty="0" smtClean="0">
                <a:solidFill>
                  <a:srgbClr val="263050"/>
                </a:solidFill>
              </a:rPr>
              <a:t>Por los siglos de los siglos.</a:t>
            </a:r>
            <a:br>
              <a:rPr lang="es-ES" sz="5400" b="1" dirty="0" smtClean="0">
                <a:solidFill>
                  <a:srgbClr val="263050"/>
                </a:solidFill>
              </a:rPr>
            </a:br>
            <a:r>
              <a:rPr lang="es-ES" sz="5400" b="1" dirty="0" smtClean="0">
                <a:solidFill>
                  <a:srgbClr val="FF0000"/>
                </a:solidFill>
              </a:rPr>
              <a:t>Amen.</a:t>
            </a:r>
            <a:r>
              <a:rPr lang="es-ES" sz="5400" b="1" dirty="0" smtClean="0">
                <a:solidFill>
                  <a:srgbClr val="263050"/>
                </a:solidFill>
              </a:rPr>
              <a:t/>
            </a:r>
            <a:br>
              <a:rPr lang="es-ES" sz="5400" b="1" dirty="0" smtClean="0">
                <a:solidFill>
                  <a:srgbClr val="263050"/>
                </a:solidFill>
              </a:rPr>
            </a:br>
            <a:r>
              <a:rPr lang="es-ES" sz="5400" b="1" dirty="0" smtClean="0">
                <a:solidFill>
                  <a:srgbClr val="263050"/>
                </a:solidFill>
              </a:rPr>
              <a:t>La paz del Señor este con vosotros.</a:t>
            </a:r>
            <a:br>
              <a:rPr lang="es-ES" sz="5400" b="1" dirty="0" smtClean="0">
                <a:solidFill>
                  <a:srgbClr val="263050"/>
                </a:solidFill>
              </a:rPr>
            </a:br>
            <a:r>
              <a:rPr lang="es-ES" sz="5400" b="1" dirty="0" smtClean="0">
                <a:solidFill>
                  <a:srgbClr val="FF0000"/>
                </a:solidFill>
              </a:rPr>
              <a:t>Y con tu espíritu.</a:t>
            </a:r>
            <a:endParaRPr lang="es-ES" sz="5400" b="1" dirty="0">
              <a:solidFill>
                <a:srgbClr val="FF0000"/>
              </a:solidFill>
            </a:endParaRPr>
          </a:p>
        </p:txBody>
      </p:sp>
    </p:spTree>
    <p:extLst>
      <p:ext uri="{BB962C8B-B14F-4D97-AF65-F5344CB8AC3E}">
        <p14:creationId xmlns:p14="http://schemas.microsoft.com/office/powerpoint/2010/main" val="2070047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420" y="-13483"/>
            <a:ext cx="7328556" cy="6887326"/>
          </a:xfrm>
        </p:spPr>
        <p:txBody>
          <a:bodyPr anchor="ctr" anchorCtr="0"/>
          <a:lstStyle/>
          <a:p>
            <a:pPr algn="ctr">
              <a:tabLst>
                <a:tab pos="6737350" algn="l"/>
              </a:tabLst>
            </a:pPr>
            <a:r>
              <a:rPr lang="es-ES" altLang="es-ES" sz="5400" dirty="0">
                <a:solidFill>
                  <a:srgbClr val="002060"/>
                </a:solidFill>
              </a:rPr>
              <a:t>Perdónanos, Señor, perdónanos.</a:t>
            </a:r>
            <a:br>
              <a:rPr lang="es-ES" altLang="es-ES" sz="5400" dirty="0">
                <a:solidFill>
                  <a:srgbClr val="002060"/>
                </a:solidFill>
              </a:rPr>
            </a:br>
            <a:r>
              <a:rPr lang="es-ES" altLang="es-ES" sz="5400" dirty="0">
                <a:solidFill>
                  <a:srgbClr val="002060"/>
                </a:solidFill>
              </a:rPr>
              <a:t>Siendo Tú marginado se nos olvidó.</a:t>
            </a:r>
            <a:br>
              <a:rPr lang="es-ES" altLang="es-ES" sz="5400" dirty="0">
                <a:solidFill>
                  <a:srgbClr val="002060"/>
                </a:solidFill>
              </a:rPr>
            </a:br>
            <a:r>
              <a:rPr lang="es-ES" altLang="es-ES" sz="5400" dirty="0">
                <a:solidFill>
                  <a:srgbClr val="002060"/>
                </a:solidFill>
              </a:rPr>
              <a:t>Por las veces que te olvidamos en cada hermano. </a:t>
            </a:r>
            <a:r>
              <a:rPr lang="es-ES" altLang="es-ES" sz="5400">
                <a:solidFill>
                  <a:srgbClr val="002060"/>
                </a:solidFill>
              </a:rPr>
              <a:t>Perdónanos, Señor, perdónanos.</a:t>
            </a:r>
            <a:endParaRPr lang="es-ES" altLang="es-ES" sz="5400" dirty="0">
              <a:solidFill>
                <a:srgbClr val="002060"/>
              </a:solidFill>
            </a:endParaRPr>
          </a:p>
        </p:txBody>
      </p:sp>
      <p:sp>
        <p:nvSpPr>
          <p:cNvPr id="4" name="Marcador de texto 3"/>
          <p:cNvSpPr>
            <a:spLocks noGrp="1"/>
          </p:cNvSpPr>
          <p:nvPr>
            <p:ph type="body" sz="half" idx="2"/>
          </p:nvPr>
        </p:nvSpPr>
        <p:spPr/>
        <p:txBody>
          <a:bodyPr/>
          <a:lstStyle/>
          <a:p>
            <a:endParaRPr lang="es-ES"/>
          </a:p>
        </p:txBody>
      </p:sp>
      <p:pic>
        <p:nvPicPr>
          <p:cNvPr id="6" name="Picture 5" descr="http://1.bp.blogspot.com/_S_FWFtTm6q0/TKDaJUDhLqI/AAAAAAAAAOM/gXB0WAb3i64/s1600/apocalipsis.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5103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431784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Paz para todos aquellos </a:t>
            </a:r>
            <a:br>
              <a:rPr lang="es-ES" altLang="es-ES" sz="4800" b="1" dirty="0">
                <a:solidFill>
                  <a:srgbClr val="002060"/>
                </a:solidFill>
              </a:rPr>
            </a:br>
            <a:r>
              <a:rPr lang="es-ES" altLang="es-ES" sz="4800" b="1" dirty="0">
                <a:solidFill>
                  <a:srgbClr val="002060"/>
                </a:solidFill>
              </a:rPr>
              <a:t>que no han llegado,</a:t>
            </a:r>
            <a:br>
              <a:rPr lang="es-ES" altLang="es-ES" sz="4800" b="1" dirty="0">
                <a:solidFill>
                  <a:srgbClr val="002060"/>
                </a:solidFill>
              </a:rPr>
            </a:br>
            <a:r>
              <a:rPr lang="es-ES" altLang="es-ES" sz="4800" b="1" dirty="0">
                <a:solidFill>
                  <a:srgbClr val="002060"/>
                </a:solidFill>
              </a:rPr>
              <a:t>para todos aquellos</a:t>
            </a:r>
            <a:br>
              <a:rPr lang="es-ES" altLang="es-ES" sz="4800" b="1" dirty="0">
                <a:solidFill>
                  <a:srgbClr val="002060"/>
                </a:solidFill>
              </a:rPr>
            </a:br>
            <a:r>
              <a:rPr lang="es-ES" altLang="es-ES" sz="4800" b="1" dirty="0">
                <a:solidFill>
                  <a:srgbClr val="002060"/>
                </a:solidFill>
              </a:rPr>
              <a:t> que ya pasaron,</a:t>
            </a:r>
            <a:br>
              <a:rPr lang="es-ES" altLang="es-ES" sz="4800" b="1" dirty="0">
                <a:solidFill>
                  <a:srgbClr val="002060"/>
                </a:solidFill>
              </a:rPr>
            </a:br>
            <a:r>
              <a:rPr lang="es-ES" altLang="es-ES" sz="4800" b="1" dirty="0">
                <a:solidFill>
                  <a:srgbClr val="002060"/>
                </a:solidFill>
              </a:rPr>
              <a:t>para todos los hombres</a:t>
            </a:r>
            <a:br>
              <a:rPr lang="es-ES" altLang="es-ES" sz="4800" b="1" dirty="0">
                <a:solidFill>
                  <a:srgbClr val="002060"/>
                </a:solidFill>
              </a:rPr>
            </a:br>
            <a:r>
              <a:rPr lang="es-ES" altLang="es-ES" sz="4800" b="1" dirty="0">
                <a:solidFill>
                  <a:srgbClr val="002060"/>
                </a:solidFill>
              </a:rPr>
              <a:t> venga la paz.</a:t>
            </a:r>
          </a:p>
        </p:txBody>
      </p:sp>
      <p:sp>
        <p:nvSpPr>
          <p:cNvPr id="4" name="Marcador de texto 3"/>
          <p:cNvSpPr>
            <a:spLocks noGrp="1"/>
          </p:cNvSpPr>
          <p:nvPr>
            <p:ph type="body" sz="half" idx="2"/>
          </p:nvPr>
        </p:nvSpPr>
        <p:spPr/>
        <p:txBody>
          <a:bodyPr/>
          <a:lstStyle/>
          <a:p>
            <a:endParaRPr lang="es-ES"/>
          </a:p>
        </p:txBody>
      </p:sp>
      <p:pic>
        <p:nvPicPr>
          <p:cNvPr id="12" name="Picture 6" descr="https://encrypted-tbn2.gstatic.com/images?q=tbn:ANd9GcSUNEbKx3cVhS8-HtNXpoDRxc0hN_RurRizLE5NmkkPXOdAVHkj7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403"/>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410711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Paz si eres padre de familia tendrás paz,</a:t>
            </a:r>
            <a:br>
              <a:rPr lang="es-ES" altLang="es-ES" sz="4800" b="1" dirty="0">
                <a:solidFill>
                  <a:srgbClr val="002060"/>
                </a:solidFill>
              </a:rPr>
            </a:br>
            <a:r>
              <a:rPr lang="es-ES" altLang="es-ES" sz="4800" b="1" dirty="0">
                <a:solidFill>
                  <a:srgbClr val="002060"/>
                </a:solidFill>
              </a:rPr>
              <a:t>si vives enamorado tendrás paz,</a:t>
            </a:r>
            <a:br>
              <a:rPr lang="es-ES" altLang="es-ES" sz="4800" b="1" dirty="0">
                <a:solidFill>
                  <a:srgbClr val="002060"/>
                </a:solidFill>
              </a:rPr>
            </a:br>
            <a:r>
              <a:rPr lang="es-ES" altLang="es-ES" sz="4800" b="1" dirty="0">
                <a:solidFill>
                  <a:srgbClr val="002060"/>
                </a:solidFill>
              </a:rPr>
              <a:t>si compartes tu vida ¡venga la paz!</a:t>
            </a:r>
            <a:br>
              <a:rPr lang="es-ES" altLang="es-ES" sz="4800" b="1" dirty="0">
                <a:solidFill>
                  <a:srgbClr val="002060"/>
                </a:solidFill>
              </a:rPr>
            </a:br>
            <a:r>
              <a:rPr lang="es-ES" altLang="es-ES" sz="4800" b="1" dirty="0">
                <a:solidFill>
                  <a:srgbClr val="002060"/>
                </a:solidFill>
              </a:rPr>
              <a:t>¡Paz!</a:t>
            </a:r>
          </a:p>
        </p:txBody>
      </p:sp>
      <p:sp>
        <p:nvSpPr>
          <p:cNvPr id="4" name="Marcador de texto 3"/>
          <p:cNvSpPr>
            <a:spLocks noGrp="1"/>
          </p:cNvSpPr>
          <p:nvPr>
            <p:ph type="body" sz="half" idx="2"/>
          </p:nvPr>
        </p:nvSpPr>
        <p:spPr/>
        <p:txBody>
          <a:bodyPr/>
          <a:lstStyle/>
          <a:p>
            <a:endParaRPr lang="es-ES"/>
          </a:p>
        </p:txBody>
      </p:sp>
      <p:pic>
        <p:nvPicPr>
          <p:cNvPr id="12" name="Picture 6" descr="https://encrypted-tbn2.gstatic.com/images?q=tbn:ANd9GcSUNEbKx3cVhS8-HtNXpoDRxc0hN_RurRizLE5NmkkPXOdAVHkj7A"/>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r="403"/>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3677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84784"/>
            <a:ext cx="10585176" cy="4824536"/>
          </a:xfrm>
        </p:spPr>
        <p:txBody>
          <a:bodyPr>
            <a:noAutofit/>
          </a:bodyPr>
          <a:lstStyle/>
          <a:p>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ten piedad de nosotros.</a:t>
            </a:r>
            <a:br>
              <a:rPr lang="es-ES" sz="5400" b="1" dirty="0" smtClean="0">
                <a:solidFill>
                  <a:srgbClr val="FF0000"/>
                </a:solidFill>
              </a:rPr>
            </a:br>
            <a:r>
              <a:rPr lang="es-ES" sz="5400" b="1" dirty="0" smtClean="0">
                <a:solidFill>
                  <a:srgbClr val="FF0000"/>
                </a:solidFill>
              </a:rPr>
              <a:t>Cordero de Dios, que quitas el pecado del mundo, danos la paz.</a:t>
            </a:r>
            <a:endParaRPr lang="es-ES" sz="5400" b="1" dirty="0">
              <a:solidFill>
                <a:srgbClr val="FF0000"/>
              </a:solidFill>
            </a:endParaRPr>
          </a:p>
        </p:txBody>
      </p:sp>
    </p:spTree>
    <p:extLst>
      <p:ext uri="{BB962C8B-B14F-4D97-AF65-F5344CB8AC3E}">
        <p14:creationId xmlns:p14="http://schemas.microsoft.com/office/powerpoint/2010/main" val="879408192"/>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11424" y="1412776"/>
            <a:ext cx="10585176" cy="4176464"/>
          </a:xfrm>
        </p:spPr>
        <p:txBody>
          <a:bodyPr>
            <a:noAutofit/>
          </a:bodyPr>
          <a:lstStyle/>
          <a:p>
            <a:r>
              <a:rPr lang="es-ES" sz="5400" b="1" dirty="0" smtClean="0">
                <a:solidFill>
                  <a:srgbClr val="263050"/>
                </a:solidFill>
              </a:rPr>
              <a:t>Este es el Cordero de Dios, … cena del Señor.</a:t>
            </a:r>
            <a:br>
              <a:rPr lang="es-ES" sz="5400" b="1" dirty="0" smtClean="0">
                <a:solidFill>
                  <a:srgbClr val="263050"/>
                </a:solidFill>
              </a:rPr>
            </a:br>
            <a:r>
              <a:rPr lang="es-ES" sz="5400" b="1" dirty="0" smtClean="0">
                <a:solidFill>
                  <a:srgbClr val="FF0000"/>
                </a:solidFill>
              </a:rPr>
              <a:t>Señor, no soy digno de que entres en mi casa pero una palabra tuya bastará para sanarme.</a:t>
            </a:r>
            <a:endParaRPr lang="es-ES" sz="5400" b="1" dirty="0">
              <a:solidFill>
                <a:srgbClr val="263050"/>
              </a:solidFill>
            </a:endParaRPr>
          </a:p>
        </p:txBody>
      </p:sp>
    </p:spTree>
    <p:extLst>
      <p:ext uri="{BB962C8B-B14F-4D97-AF65-F5344CB8AC3E}">
        <p14:creationId xmlns:p14="http://schemas.microsoft.com/office/powerpoint/2010/main" val="374894995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917264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Vale la pena dejarse llevar,</a:t>
            </a:r>
            <a:br>
              <a:rPr lang="es-ES" altLang="es-ES" sz="4800" b="1" dirty="0">
                <a:solidFill>
                  <a:srgbClr val="002060"/>
                </a:solidFill>
              </a:rPr>
            </a:br>
            <a:r>
              <a:rPr lang="es-ES" altLang="es-ES" sz="4800" b="1" dirty="0">
                <a:solidFill>
                  <a:srgbClr val="002060"/>
                </a:solidFill>
              </a:rPr>
              <a:t>vale la pena dejarse quemar</a:t>
            </a:r>
            <a:br>
              <a:rPr lang="es-ES" altLang="es-ES" sz="4800" b="1" dirty="0">
                <a:solidFill>
                  <a:srgbClr val="002060"/>
                </a:solidFill>
              </a:rPr>
            </a:br>
            <a:r>
              <a:rPr lang="es-ES" altLang="es-ES" sz="4800" b="1" dirty="0">
                <a:solidFill>
                  <a:srgbClr val="002060"/>
                </a:solidFill>
              </a:rPr>
              <a:t>vale la pena volver a empezar … por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5510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Aún queda tiempo </a:t>
            </a:r>
            <a:br>
              <a:rPr lang="es-ES" altLang="es-ES" sz="4800" b="1" dirty="0">
                <a:solidFill>
                  <a:srgbClr val="002060"/>
                </a:solidFill>
              </a:rPr>
            </a:br>
            <a:r>
              <a:rPr lang="es-ES" altLang="es-ES" sz="4800" b="1" dirty="0">
                <a:solidFill>
                  <a:srgbClr val="002060"/>
                </a:solidFill>
              </a:rPr>
              <a:t>para regalar,</a:t>
            </a:r>
            <a:br>
              <a:rPr lang="es-ES" altLang="es-ES" sz="4800" b="1" dirty="0">
                <a:solidFill>
                  <a:srgbClr val="002060"/>
                </a:solidFill>
              </a:rPr>
            </a:br>
            <a:r>
              <a:rPr lang="es-ES" altLang="es-ES" sz="4800" b="1" dirty="0">
                <a:solidFill>
                  <a:srgbClr val="002060"/>
                </a:solidFill>
              </a:rPr>
              <a:t>aún quedan fuerzas </a:t>
            </a:r>
            <a:br>
              <a:rPr lang="es-ES" altLang="es-ES" sz="4800" b="1" dirty="0">
                <a:solidFill>
                  <a:srgbClr val="002060"/>
                </a:solidFill>
              </a:rPr>
            </a:br>
            <a:r>
              <a:rPr lang="es-ES" altLang="es-ES" sz="4800" b="1" dirty="0">
                <a:solidFill>
                  <a:srgbClr val="002060"/>
                </a:solidFill>
              </a:rPr>
              <a:t>para trabajar,</a:t>
            </a:r>
            <a:br>
              <a:rPr lang="es-ES" altLang="es-ES" sz="4800" b="1" dirty="0">
                <a:solidFill>
                  <a:srgbClr val="002060"/>
                </a:solidFill>
              </a:rPr>
            </a:br>
            <a:r>
              <a:rPr lang="es-ES" altLang="es-ES" sz="4800" b="1" dirty="0">
                <a:solidFill>
                  <a:srgbClr val="002060"/>
                </a:solidFill>
              </a:rPr>
              <a:t>aún queda gente hambrienta … de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9107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vamos solos </a:t>
            </a:r>
            <a:br>
              <a:rPr lang="es-ES" altLang="es-ES" sz="4800" b="1" dirty="0">
                <a:solidFill>
                  <a:srgbClr val="002060"/>
                </a:solidFill>
              </a:rPr>
            </a:br>
            <a:r>
              <a:rPr lang="es-ES" altLang="es-ES" sz="4800" b="1" dirty="0">
                <a:solidFill>
                  <a:srgbClr val="002060"/>
                </a:solidFill>
              </a:rPr>
              <a:t>aún somos más</a:t>
            </a:r>
            <a:br>
              <a:rPr lang="es-ES" altLang="es-ES" sz="4800" b="1" dirty="0">
                <a:solidFill>
                  <a:srgbClr val="002060"/>
                </a:solidFill>
              </a:rPr>
            </a:br>
            <a:r>
              <a:rPr lang="es-ES" altLang="es-ES" sz="4800" b="1" dirty="0">
                <a:solidFill>
                  <a:srgbClr val="002060"/>
                </a:solidFill>
              </a:rPr>
              <a:t>somos miles de antorchas </a:t>
            </a:r>
            <a:br>
              <a:rPr lang="es-ES" altLang="es-ES" sz="4800" b="1" dirty="0">
                <a:solidFill>
                  <a:srgbClr val="002060"/>
                </a:solidFill>
              </a:rPr>
            </a:br>
            <a:r>
              <a:rPr lang="es-ES" altLang="es-ES" sz="4800" b="1" dirty="0">
                <a:solidFill>
                  <a:srgbClr val="002060"/>
                </a:solidFill>
              </a:rPr>
              <a:t>y un sol de verdad</a:t>
            </a:r>
            <a:br>
              <a:rPr lang="es-ES" altLang="es-ES" sz="4800" b="1" dirty="0">
                <a:solidFill>
                  <a:srgbClr val="002060"/>
                </a:solidFill>
              </a:rPr>
            </a:br>
            <a:r>
              <a:rPr lang="es-ES" altLang="es-ES" sz="4800" b="1" dirty="0">
                <a:solidFill>
                  <a:srgbClr val="002060"/>
                </a:solidFill>
              </a:rPr>
              <a:t>arde la tierra y grita el mar ¡Que Cristo vivo está!</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128748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66839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Deja los rollos </a:t>
            </a:r>
            <a:br>
              <a:rPr lang="es-ES" altLang="es-ES" sz="4800" b="1" dirty="0">
                <a:solidFill>
                  <a:srgbClr val="002060"/>
                </a:solidFill>
              </a:rPr>
            </a:br>
            <a:r>
              <a:rPr lang="es-ES" altLang="es-ES" sz="4800" b="1" dirty="0">
                <a:solidFill>
                  <a:srgbClr val="002060"/>
                </a:solidFill>
              </a:rPr>
              <a:t>que te hacen dudar</a:t>
            </a:r>
            <a:br>
              <a:rPr lang="es-ES" altLang="es-ES" sz="4800" b="1" dirty="0">
                <a:solidFill>
                  <a:srgbClr val="002060"/>
                </a:solidFill>
              </a:rPr>
            </a:br>
            <a:r>
              <a:rPr lang="es-ES" altLang="es-ES" sz="4800" b="1" dirty="0">
                <a:solidFill>
                  <a:srgbClr val="002060"/>
                </a:solidFill>
              </a:rPr>
              <a:t>tantas historias </a:t>
            </a:r>
            <a:br>
              <a:rPr lang="es-ES" altLang="es-ES" sz="4800" b="1" dirty="0">
                <a:solidFill>
                  <a:srgbClr val="002060"/>
                </a:solidFill>
              </a:rPr>
            </a:br>
            <a:r>
              <a:rPr lang="es-ES" altLang="es-ES" sz="4800" b="1" dirty="0">
                <a:solidFill>
                  <a:srgbClr val="002060"/>
                </a:solidFill>
              </a:rPr>
              <a:t>que te hacen pasar</a:t>
            </a:r>
            <a:br>
              <a:rPr lang="es-ES" altLang="es-ES" sz="4800" b="1" dirty="0">
                <a:solidFill>
                  <a:srgbClr val="002060"/>
                </a:solidFill>
              </a:rPr>
            </a:br>
            <a:r>
              <a:rPr lang="es-ES" altLang="es-ES" sz="4800" b="1" dirty="0">
                <a:solidFill>
                  <a:srgbClr val="002060"/>
                </a:solidFill>
              </a:rPr>
              <a:t>deja los miedos y lánzate ya … por Cristo.</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1279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Gloria a Dios en el cielo </a:t>
            </a:r>
            <a:br>
              <a:rPr lang="es-ES" altLang="es-ES" sz="4800" b="1" dirty="0">
                <a:solidFill>
                  <a:srgbClr val="002060"/>
                </a:solidFill>
              </a:rPr>
            </a:br>
            <a:r>
              <a:rPr lang="es-ES" altLang="es-ES" sz="4800" b="1" dirty="0">
                <a:solidFill>
                  <a:srgbClr val="002060"/>
                </a:solidFill>
              </a:rPr>
              <a:t>y en la tierra a los hombres paz, te alabamos, te bendecimos, te adoramos y glorificamos, te damos gracias por tu inmensa gloria. </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2044243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No vamos solos </a:t>
            </a:r>
            <a:br>
              <a:rPr lang="es-ES" altLang="es-ES" sz="4800" b="1" dirty="0">
                <a:solidFill>
                  <a:srgbClr val="002060"/>
                </a:solidFill>
              </a:rPr>
            </a:br>
            <a:r>
              <a:rPr lang="es-ES" altLang="es-ES" sz="4800" b="1" dirty="0">
                <a:solidFill>
                  <a:srgbClr val="002060"/>
                </a:solidFill>
              </a:rPr>
              <a:t>aún somos más</a:t>
            </a:r>
            <a:br>
              <a:rPr lang="es-ES" altLang="es-ES" sz="4800" b="1" dirty="0">
                <a:solidFill>
                  <a:srgbClr val="002060"/>
                </a:solidFill>
              </a:rPr>
            </a:br>
            <a:r>
              <a:rPr lang="es-ES" altLang="es-ES" sz="4800" b="1" dirty="0">
                <a:solidFill>
                  <a:srgbClr val="002060"/>
                </a:solidFill>
              </a:rPr>
              <a:t>somos miles de antorchas </a:t>
            </a:r>
            <a:br>
              <a:rPr lang="es-ES" altLang="es-ES" sz="4800" b="1" dirty="0">
                <a:solidFill>
                  <a:srgbClr val="002060"/>
                </a:solidFill>
              </a:rPr>
            </a:br>
            <a:r>
              <a:rPr lang="es-ES" altLang="es-ES" sz="4800" b="1" dirty="0">
                <a:solidFill>
                  <a:srgbClr val="002060"/>
                </a:solidFill>
              </a:rPr>
              <a:t>y un sol de verdad</a:t>
            </a:r>
            <a:br>
              <a:rPr lang="es-ES" altLang="es-ES" sz="4800" b="1" dirty="0">
                <a:solidFill>
                  <a:srgbClr val="002060"/>
                </a:solidFill>
              </a:rPr>
            </a:br>
            <a:r>
              <a:rPr lang="es-ES" altLang="es-ES" sz="4800" b="1" dirty="0">
                <a:solidFill>
                  <a:srgbClr val="002060"/>
                </a:solidFill>
              </a:rPr>
              <a:t>arde la tierra y grita el mar ¡Que Cristo vivo está!</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5245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265721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vive en las calles, </a:t>
            </a:r>
            <a:br>
              <a:rPr lang="es-ES" altLang="es-ES" sz="4800" b="1" dirty="0">
                <a:solidFill>
                  <a:srgbClr val="002060"/>
                </a:solidFill>
              </a:rPr>
            </a:br>
            <a:r>
              <a:rPr lang="es-ES" altLang="es-ES" sz="4800" b="1" dirty="0">
                <a:solidFill>
                  <a:srgbClr val="002060"/>
                </a:solidFill>
              </a:rPr>
              <a:t>las ciudades,</a:t>
            </a:r>
            <a:br>
              <a:rPr lang="es-ES" altLang="es-ES" sz="4800" b="1" dirty="0">
                <a:solidFill>
                  <a:srgbClr val="002060"/>
                </a:solidFill>
              </a:rPr>
            </a:br>
            <a:r>
              <a:rPr lang="es-ES" altLang="es-ES" sz="4800" b="1" dirty="0">
                <a:solidFill>
                  <a:srgbClr val="002060"/>
                </a:solidFill>
              </a:rPr>
              <a:t>en los montes y en los valles</a:t>
            </a:r>
            <a:br>
              <a:rPr lang="es-ES" altLang="es-ES" sz="4800" b="1" dirty="0">
                <a:solidFill>
                  <a:srgbClr val="002060"/>
                </a:solidFill>
              </a:rPr>
            </a:br>
            <a:r>
              <a:rPr lang="es-ES" altLang="es-ES" sz="4800" b="1" dirty="0">
                <a:solidFill>
                  <a:srgbClr val="002060"/>
                </a:solidFill>
              </a:rPr>
              <a:t>en cada corazón.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35527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CRISTO LUZ </a:t>
            </a:r>
            <a:br>
              <a:rPr lang="es-ES" altLang="es-ES" sz="4800" b="1" dirty="0">
                <a:solidFill>
                  <a:srgbClr val="002060"/>
                </a:solidFill>
              </a:rPr>
            </a:br>
            <a:r>
              <a:rPr lang="es-ES" altLang="es-ES" sz="4800" b="1" dirty="0">
                <a:solidFill>
                  <a:srgbClr val="002060"/>
                </a:solidFill>
              </a:rPr>
              <a:t>DE LOS PUEBLOS </a:t>
            </a:r>
            <a:br>
              <a:rPr lang="es-ES" altLang="es-ES" sz="4800" b="1" dirty="0">
                <a:solidFill>
                  <a:srgbClr val="002060"/>
                </a:solidFill>
              </a:rPr>
            </a:br>
            <a:r>
              <a:rPr lang="es-ES" altLang="es-ES" sz="4800" b="1" dirty="0">
                <a:solidFill>
                  <a:srgbClr val="002060"/>
                </a:solidFill>
              </a:rPr>
              <a:t>DE LA TIERRA</a:t>
            </a:r>
            <a:br>
              <a:rPr lang="es-ES" altLang="es-ES" sz="4800" b="1" dirty="0">
                <a:solidFill>
                  <a:srgbClr val="002060"/>
                </a:solidFill>
              </a:rPr>
            </a:br>
            <a:r>
              <a:rPr lang="es-ES" altLang="es-ES" sz="4800" b="1" dirty="0">
                <a:solidFill>
                  <a:srgbClr val="002060"/>
                </a:solidFill>
              </a:rPr>
              <a:t>CRISTO ES SAL </a:t>
            </a:r>
            <a:br>
              <a:rPr lang="es-ES" altLang="es-ES" sz="4800" b="1" dirty="0">
                <a:solidFill>
                  <a:srgbClr val="002060"/>
                </a:solidFill>
              </a:rPr>
            </a:br>
            <a:r>
              <a:rPr lang="es-ES" altLang="es-ES" sz="4800" b="1" dirty="0">
                <a:solidFill>
                  <a:srgbClr val="002060"/>
                </a:solidFill>
              </a:rPr>
              <a:t>DE UNA NUEVA HUMANIDAD (2)</a:t>
            </a:r>
          </a:p>
        </p:txBody>
      </p:sp>
      <p:sp>
        <p:nvSpPr>
          <p:cNvPr id="4" name="Marcador de texto 3"/>
          <p:cNvSpPr>
            <a:spLocks noGrp="1"/>
          </p:cNvSpPr>
          <p:nvPr>
            <p:ph type="body" sz="half" idx="2"/>
          </p:nvPr>
        </p:nvSpPr>
        <p:spPr/>
        <p:txBody>
          <a:bodyPr/>
          <a:lstStyle/>
          <a:p>
            <a:endParaRPr lang="es-ES"/>
          </a:p>
        </p:txBody>
      </p:sp>
      <p:pic>
        <p:nvPicPr>
          <p:cNvPr id="8" name="Picture 6" descr="http://creerparaver.files.wordpress.com/2009/10/cristo_redentor6.jpg?w=490"/>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2104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2">
            <a:lumMod val="10000"/>
          </a:schemeClr>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10533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Mirad, Jesús resucita hoy.</a:t>
            </a:r>
            <a:br>
              <a:rPr lang="es-ES" altLang="es-ES" sz="4800" b="1" dirty="0">
                <a:solidFill>
                  <a:srgbClr val="002060"/>
                </a:solidFill>
              </a:rPr>
            </a:br>
            <a:r>
              <a:rPr lang="es-ES" altLang="es-ES" sz="4800" b="1" dirty="0">
                <a:solidFill>
                  <a:srgbClr val="002060"/>
                </a:solidFill>
              </a:rPr>
              <a:t>Mirad, la tumba está vacía.</a:t>
            </a:r>
            <a:br>
              <a:rPr lang="es-ES" altLang="es-ES" sz="4800" b="1" dirty="0">
                <a:solidFill>
                  <a:srgbClr val="002060"/>
                </a:solidFill>
              </a:rPr>
            </a:br>
            <a:r>
              <a:rPr lang="es-ES" altLang="es-ES" sz="4800" b="1" dirty="0">
                <a:solidFill>
                  <a:srgbClr val="002060"/>
                </a:solidFill>
              </a:rPr>
              <a:t>El Padre ha pensado en Él.</a:t>
            </a:r>
            <a:br>
              <a:rPr lang="es-ES" altLang="es-ES" sz="4800" b="1" dirty="0">
                <a:solidFill>
                  <a:srgbClr val="002060"/>
                </a:solidFill>
              </a:rPr>
            </a:br>
            <a:r>
              <a:rPr lang="es-ES" altLang="es-ES" sz="4800" b="1" dirty="0">
                <a:solidFill>
                  <a:srgbClr val="002060"/>
                </a:solidFill>
              </a:rPr>
              <a:t>De los hombres es Señor;</a:t>
            </a:r>
            <a:br>
              <a:rPr lang="es-ES" altLang="es-ES" sz="4800" b="1" dirty="0">
                <a:solidFill>
                  <a:srgbClr val="002060"/>
                </a:solidFill>
              </a:rPr>
            </a:br>
            <a:r>
              <a:rPr lang="es-ES" altLang="es-ES" sz="4800" b="1" dirty="0">
                <a:solidFill>
                  <a:srgbClr val="002060"/>
                </a:solidFill>
              </a:rPr>
              <a:t>de la vida, Salvador.</a:t>
            </a:r>
          </a:p>
        </p:txBody>
      </p:sp>
      <p:sp>
        <p:nvSpPr>
          <p:cNvPr id="4" name="Marcador de texto 3"/>
          <p:cNvSpPr>
            <a:spLocks noGrp="1"/>
          </p:cNvSpPr>
          <p:nvPr>
            <p:ph type="body" sz="half" idx="2"/>
          </p:nvPr>
        </p:nvSpPr>
        <p:spPr/>
        <p:txBody>
          <a:bodyPr/>
          <a:lstStyle/>
          <a:p>
            <a:endParaRPr lang="es-ES"/>
          </a:p>
        </p:txBody>
      </p:sp>
      <p:pic>
        <p:nvPicPr>
          <p:cNvPr id="17" name="Picture 6" descr="http://radio.rpp.com.pe/domingoesfiesta/files/2011/04/jesusresucitado-fano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83531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Mirad, Jesús resucita hoy.</a:t>
            </a:r>
            <a:br>
              <a:rPr lang="es-ES" altLang="es-ES" sz="4800" b="1" dirty="0">
                <a:solidFill>
                  <a:srgbClr val="002060"/>
                </a:solidFill>
              </a:rPr>
            </a:br>
            <a:r>
              <a:rPr lang="es-ES" altLang="es-ES" sz="4800" b="1" dirty="0">
                <a:solidFill>
                  <a:srgbClr val="002060"/>
                </a:solidFill>
              </a:rPr>
              <a:t>Mirad, vive a nuestro lado.</a:t>
            </a:r>
            <a:br>
              <a:rPr lang="es-ES" altLang="es-ES" sz="4800" b="1" dirty="0">
                <a:solidFill>
                  <a:srgbClr val="002060"/>
                </a:solidFill>
              </a:rPr>
            </a:br>
            <a:r>
              <a:rPr lang="es-ES" altLang="es-ES" sz="4800" b="1" dirty="0">
                <a:solidFill>
                  <a:srgbClr val="002060"/>
                </a:solidFill>
              </a:rPr>
              <a:t>La muerte no tiene poder.</a:t>
            </a:r>
            <a:br>
              <a:rPr lang="es-ES" altLang="es-ES" sz="4800" b="1" dirty="0">
                <a:solidFill>
                  <a:srgbClr val="002060"/>
                </a:solidFill>
              </a:rPr>
            </a:br>
            <a:r>
              <a:rPr lang="es-ES" altLang="es-ES" sz="4800" b="1" dirty="0">
                <a:solidFill>
                  <a:srgbClr val="002060"/>
                </a:solidFill>
              </a:rPr>
              <a:t>Proclamad por la fe que</a:t>
            </a:r>
            <a:br>
              <a:rPr lang="es-ES" altLang="es-ES" sz="4800" b="1" dirty="0">
                <a:solidFill>
                  <a:srgbClr val="002060"/>
                </a:solidFill>
              </a:rPr>
            </a:br>
            <a:r>
              <a:rPr lang="es-ES" altLang="es-ES" sz="4800" b="1" dirty="0">
                <a:solidFill>
                  <a:srgbClr val="002060"/>
                </a:solidFill>
              </a:rPr>
              <a:t>está vivo y somos libres</a:t>
            </a:r>
            <a:br>
              <a:rPr lang="es-ES" altLang="es-ES" sz="4800" b="1" dirty="0">
                <a:solidFill>
                  <a:srgbClr val="002060"/>
                </a:solidFill>
              </a:rPr>
            </a:br>
            <a:r>
              <a:rPr lang="es-ES" altLang="es-ES" sz="4800" b="1" dirty="0">
                <a:solidFill>
                  <a:srgbClr val="002060"/>
                </a:solidFill>
              </a:rPr>
              <a:t>porque... </a:t>
            </a:r>
          </a:p>
        </p:txBody>
      </p:sp>
      <p:sp>
        <p:nvSpPr>
          <p:cNvPr id="4" name="Marcador de texto 3"/>
          <p:cNvSpPr>
            <a:spLocks noGrp="1"/>
          </p:cNvSpPr>
          <p:nvPr>
            <p:ph type="body" sz="half" idx="2"/>
          </p:nvPr>
        </p:nvSpPr>
        <p:spPr/>
        <p:txBody>
          <a:bodyPr/>
          <a:lstStyle/>
          <a:p>
            <a:endParaRPr lang="es-ES"/>
          </a:p>
        </p:txBody>
      </p:sp>
      <p:pic>
        <p:nvPicPr>
          <p:cNvPr id="17" name="Picture 6" descr="http://radio.rpp.com.pe/domingoesfiesta/files/2011/04/jesusresucitado-fano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4177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ÉL RESUCITA HOY,</a:t>
            </a:r>
            <a:br>
              <a:rPr lang="es-ES" altLang="es-ES" sz="4800" b="1" dirty="0">
                <a:solidFill>
                  <a:srgbClr val="002060"/>
                </a:solidFill>
              </a:rPr>
            </a:br>
            <a:r>
              <a:rPr lang="es-ES" altLang="es-ES" sz="4800" b="1" dirty="0">
                <a:solidFill>
                  <a:srgbClr val="002060"/>
                </a:solidFill>
              </a:rPr>
              <a:t>ÉL VIVE ENTRE NOSOTROS.</a:t>
            </a:r>
            <a:br>
              <a:rPr lang="es-ES" altLang="es-ES" sz="4800" b="1" dirty="0">
                <a:solidFill>
                  <a:srgbClr val="002060"/>
                </a:solidFill>
              </a:rPr>
            </a:br>
            <a:r>
              <a:rPr lang="es-ES" altLang="es-ES" sz="4800" b="1" dirty="0">
                <a:solidFill>
                  <a:srgbClr val="002060"/>
                </a:solidFill>
              </a:rPr>
              <a:t>ES CRISTO EL SEÑOR,</a:t>
            </a:r>
            <a:br>
              <a:rPr lang="es-ES" altLang="es-ES" sz="4800" b="1" dirty="0">
                <a:solidFill>
                  <a:srgbClr val="002060"/>
                </a:solidFill>
              </a:rPr>
            </a:br>
            <a:r>
              <a:rPr lang="es-ES" altLang="es-ES" sz="4800" b="1" dirty="0">
                <a:solidFill>
                  <a:srgbClr val="002060"/>
                </a:solidFill>
              </a:rPr>
              <a:t>ALELUYA, ALELUYA.</a:t>
            </a:r>
          </a:p>
        </p:txBody>
      </p:sp>
      <p:sp>
        <p:nvSpPr>
          <p:cNvPr id="4" name="Marcador de texto 3"/>
          <p:cNvSpPr>
            <a:spLocks noGrp="1"/>
          </p:cNvSpPr>
          <p:nvPr>
            <p:ph type="body" sz="half" idx="2"/>
          </p:nvPr>
        </p:nvSpPr>
        <p:spPr/>
        <p:txBody>
          <a:bodyPr/>
          <a:lstStyle/>
          <a:p>
            <a:endParaRPr lang="es-ES"/>
          </a:p>
        </p:txBody>
      </p:sp>
      <p:pic>
        <p:nvPicPr>
          <p:cNvPr id="17" name="Picture 6" descr="http://radio.rpp.com.pe/domingoesfiesta/files/2011/04/jesusresucitado-fano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87485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Mirad, Jesús resucita hoy.</a:t>
            </a:r>
            <a:br>
              <a:rPr lang="es-ES" altLang="es-ES" sz="4800" b="1" dirty="0">
                <a:solidFill>
                  <a:srgbClr val="002060"/>
                </a:solidFill>
              </a:rPr>
            </a:br>
            <a:r>
              <a:rPr lang="es-ES" altLang="es-ES" sz="4800" b="1" dirty="0">
                <a:solidFill>
                  <a:srgbClr val="002060"/>
                </a:solidFill>
              </a:rPr>
              <a:t>Nos da la paz con su Palabra.</a:t>
            </a:r>
            <a:br>
              <a:rPr lang="es-ES" altLang="es-ES" sz="4800" b="1" dirty="0">
                <a:solidFill>
                  <a:srgbClr val="002060"/>
                </a:solidFill>
              </a:rPr>
            </a:br>
            <a:r>
              <a:rPr lang="es-ES" altLang="es-ES" sz="4800" b="1" dirty="0">
                <a:solidFill>
                  <a:srgbClr val="002060"/>
                </a:solidFill>
              </a:rPr>
              <a:t>El gozo vuelve al corazón.</a:t>
            </a:r>
            <a:br>
              <a:rPr lang="es-ES" altLang="es-ES" sz="4800" b="1" dirty="0">
                <a:solidFill>
                  <a:srgbClr val="002060"/>
                </a:solidFill>
              </a:rPr>
            </a:br>
            <a:r>
              <a:rPr lang="es-ES" altLang="es-ES" sz="4800" b="1" dirty="0">
                <a:solidFill>
                  <a:srgbClr val="002060"/>
                </a:solidFill>
              </a:rPr>
              <a:t>Con su espíritu de amor</a:t>
            </a:r>
            <a:br>
              <a:rPr lang="es-ES" altLang="es-ES" sz="4800" b="1" dirty="0">
                <a:solidFill>
                  <a:srgbClr val="002060"/>
                </a:solidFill>
              </a:rPr>
            </a:br>
            <a:r>
              <a:rPr lang="es-ES" altLang="es-ES" sz="4800" b="1" dirty="0">
                <a:solidFill>
                  <a:srgbClr val="002060"/>
                </a:solidFill>
              </a:rPr>
              <a:t>nuestra vida cambiará.</a:t>
            </a:r>
          </a:p>
        </p:txBody>
      </p:sp>
      <p:sp>
        <p:nvSpPr>
          <p:cNvPr id="4" name="Marcador de texto 3"/>
          <p:cNvSpPr>
            <a:spLocks noGrp="1"/>
          </p:cNvSpPr>
          <p:nvPr>
            <p:ph type="body" sz="half" idx="2"/>
          </p:nvPr>
        </p:nvSpPr>
        <p:spPr/>
        <p:txBody>
          <a:bodyPr/>
          <a:lstStyle/>
          <a:p>
            <a:endParaRPr lang="es-ES"/>
          </a:p>
        </p:txBody>
      </p:sp>
      <p:pic>
        <p:nvPicPr>
          <p:cNvPr id="17" name="Picture 6" descr="http://radio.rpp.com.pe/domingoesfiesta/files/2011/04/jesusresucitado-fano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01073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Mirad, Jesús resucita hoy.</a:t>
            </a:r>
            <a:br>
              <a:rPr lang="es-ES" altLang="es-ES" sz="4800" b="1" dirty="0">
                <a:solidFill>
                  <a:srgbClr val="002060"/>
                </a:solidFill>
              </a:rPr>
            </a:br>
            <a:r>
              <a:rPr lang="es-ES" altLang="es-ES" sz="4800" b="1" dirty="0">
                <a:solidFill>
                  <a:srgbClr val="002060"/>
                </a:solidFill>
              </a:rPr>
              <a:t>Su amor no nos dejará.</a:t>
            </a:r>
            <a:br>
              <a:rPr lang="es-ES" altLang="es-ES" sz="4800" b="1" dirty="0">
                <a:solidFill>
                  <a:srgbClr val="002060"/>
                </a:solidFill>
              </a:rPr>
            </a:br>
            <a:r>
              <a:rPr lang="es-ES" altLang="es-ES" sz="4800" b="1" dirty="0">
                <a:solidFill>
                  <a:srgbClr val="002060"/>
                </a:solidFill>
              </a:rPr>
              <a:t>Su fuerza nos empujará.</a:t>
            </a:r>
            <a:br>
              <a:rPr lang="es-ES" altLang="es-ES" sz="4800" b="1" dirty="0">
                <a:solidFill>
                  <a:srgbClr val="002060"/>
                </a:solidFill>
              </a:rPr>
            </a:br>
            <a:r>
              <a:rPr lang="es-ES" altLang="es-ES" sz="4800" b="1" dirty="0">
                <a:solidFill>
                  <a:srgbClr val="002060"/>
                </a:solidFill>
              </a:rPr>
              <a:t>Él será guía y luz,</a:t>
            </a:r>
            <a:br>
              <a:rPr lang="es-ES" altLang="es-ES" sz="4800" b="1" dirty="0">
                <a:solidFill>
                  <a:srgbClr val="002060"/>
                </a:solidFill>
              </a:rPr>
            </a:br>
            <a:r>
              <a:rPr lang="es-ES" altLang="es-ES" sz="4800" b="1" dirty="0">
                <a:solidFill>
                  <a:srgbClr val="002060"/>
                </a:solidFill>
              </a:rPr>
              <a:t>esperanza y fortaleza</a:t>
            </a:r>
            <a:br>
              <a:rPr lang="es-ES" altLang="es-ES" sz="4800" b="1" dirty="0">
                <a:solidFill>
                  <a:srgbClr val="002060"/>
                </a:solidFill>
              </a:rPr>
            </a:br>
            <a:r>
              <a:rPr lang="es-ES" altLang="es-ES" sz="4800" b="1" dirty="0">
                <a:solidFill>
                  <a:srgbClr val="002060"/>
                </a:solidFill>
              </a:rPr>
              <a:t>porque…</a:t>
            </a:r>
          </a:p>
        </p:txBody>
      </p:sp>
      <p:sp>
        <p:nvSpPr>
          <p:cNvPr id="4" name="Marcador de texto 3"/>
          <p:cNvSpPr>
            <a:spLocks noGrp="1"/>
          </p:cNvSpPr>
          <p:nvPr>
            <p:ph type="body" sz="half" idx="2"/>
          </p:nvPr>
        </p:nvSpPr>
        <p:spPr/>
        <p:txBody>
          <a:bodyPr/>
          <a:lstStyle/>
          <a:p>
            <a:endParaRPr lang="es-ES"/>
          </a:p>
        </p:txBody>
      </p:sp>
      <p:pic>
        <p:nvPicPr>
          <p:cNvPr id="17" name="Picture 6" descr="http://radio.rpp.com.pe/domingoesfiesta/files/2011/04/jesusresucitado-fano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141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Tú que perdonas los pecados ten piedad, Tú que estás sentado a la derecha de Dios escúchanos.</a:t>
            </a:r>
            <a:br>
              <a:rPr lang="es-ES" altLang="es-ES" sz="4800" b="1" dirty="0">
                <a:solidFill>
                  <a:srgbClr val="002060"/>
                </a:solidFill>
              </a:rPr>
            </a:br>
            <a:r>
              <a:rPr lang="es-ES" altLang="es-ES" sz="4800" b="1" dirty="0">
                <a:solidFill>
                  <a:srgbClr val="002060"/>
                </a:solidFill>
              </a:rPr>
              <a:t>Sólo Tú eres santo, </a:t>
            </a:r>
            <a:br>
              <a:rPr lang="es-ES" altLang="es-ES" sz="4800" b="1" dirty="0">
                <a:solidFill>
                  <a:srgbClr val="002060"/>
                </a:solidFill>
              </a:rPr>
            </a:br>
            <a:r>
              <a:rPr lang="es-ES" altLang="es-ES" sz="4800" b="1" dirty="0">
                <a:solidFill>
                  <a:srgbClr val="002060"/>
                </a:solidFill>
              </a:rPr>
              <a:t>sólo Tú, sólo Tú Señor, </a:t>
            </a:r>
            <a:br>
              <a:rPr lang="es-ES" altLang="es-ES" sz="4800" b="1" dirty="0">
                <a:solidFill>
                  <a:srgbClr val="002060"/>
                </a:solidFill>
              </a:rPr>
            </a:br>
            <a:r>
              <a:rPr lang="es-ES" altLang="es-ES" sz="4800" b="1" dirty="0">
                <a:solidFill>
                  <a:srgbClr val="002060"/>
                </a:solidFill>
              </a:rPr>
              <a:t>con el Espíritu Santo, </a:t>
            </a:r>
            <a:br>
              <a:rPr lang="es-ES" altLang="es-ES" sz="4800" b="1" dirty="0">
                <a:solidFill>
                  <a:srgbClr val="002060"/>
                </a:solidFill>
              </a:rPr>
            </a:br>
            <a:r>
              <a:rPr lang="es-ES" altLang="es-ES" sz="4800" b="1" dirty="0">
                <a:solidFill>
                  <a:srgbClr val="002060"/>
                </a:solidFill>
              </a:rPr>
              <a:t>en la gloria de Dios.</a:t>
            </a:r>
          </a:p>
        </p:txBody>
      </p:sp>
      <p:sp>
        <p:nvSpPr>
          <p:cNvPr id="4" name="Marcador de texto 3"/>
          <p:cNvSpPr>
            <a:spLocks noGrp="1"/>
          </p:cNvSpPr>
          <p:nvPr>
            <p:ph type="body" sz="half" idx="2"/>
          </p:nvPr>
        </p:nvSpPr>
        <p:spPr/>
        <p:txBody>
          <a:bodyPr/>
          <a:lstStyle/>
          <a:p>
            <a:endParaRPr lang="es-ES"/>
          </a:p>
        </p:txBody>
      </p:sp>
      <p:pic>
        <p:nvPicPr>
          <p:cNvPr id="7" name="Picture 6" descr="http://www.futurooculto.com/userdata/image/cielo_0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652" r="67" b="252"/>
          <a:stretch/>
        </p:blipFill>
        <p:spPr bwMode="auto">
          <a:xfrm>
            <a:off x="7320136" y="-27543"/>
            <a:ext cx="4871864" cy="6885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7989851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0"/>
            <a:ext cx="7320136" cy="6858000"/>
          </a:xfrm>
        </p:spPr>
        <p:txBody>
          <a:bodyPr anchor="ctr" anchorCtr="0">
            <a:normAutofit/>
          </a:bodyPr>
          <a:lstStyle/>
          <a:p>
            <a:pPr algn="ctr"/>
            <a:r>
              <a:rPr lang="es-ES" altLang="es-ES" sz="4800" b="1" dirty="0">
                <a:solidFill>
                  <a:srgbClr val="002060"/>
                </a:solidFill>
              </a:rPr>
              <a:t>ÉL RESUCITA HOY,</a:t>
            </a:r>
            <a:br>
              <a:rPr lang="es-ES" altLang="es-ES" sz="4800" b="1" dirty="0">
                <a:solidFill>
                  <a:srgbClr val="002060"/>
                </a:solidFill>
              </a:rPr>
            </a:br>
            <a:r>
              <a:rPr lang="es-ES" altLang="es-ES" sz="4800" b="1" dirty="0">
                <a:solidFill>
                  <a:srgbClr val="002060"/>
                </a:solidFill>
              </a:rPr>
              <a:t>ÉL VIVE ENTRE NOSOTROS.</a:t>
            </a:r>
            <a:br>
              <a:rPr lang="es-ES" altLang="es-ES" sz="4800" b="1" dirty="0">
                <a:solidFill>
                  <a:srgbClr val="002060"/>
                </a:solidFill>
              </a:rPr>
            </a:br>
            <a:r>
              <a:rPr lang="es-ES" altLang="es-ES" sz="4800" b="1" dirty="0">
                <a:solidFill>
                  <a:srgbClr val="002060"/>
                </a:solidFill>
              </a:rPr>
              <a:t>ES CRISTO EL SEÑOR,</a:t>
            </a:r>
            <a:br>
              <a:rPr lang="es-ES" altLang="es-ES" sz="4800" b="1" dirty="0">
                <a:solidFill>
                  <a:srgbClr val="002060"/>
                </a:solidFill>
              </a:rPr>
            </a:br>
            <a:r>
              <a:rPr lang="es-ES" altLang="es-ES" sz="4800" b="1" dirty="0">
                <a:solidFill>
                  <a:srgbClr val="002060"/>
                </a:solidFill>
              </a:rPr>
              <a:t>ALELUYA, ALELUYA.</a:t>
            </a:r>
          </a:p>
        </p:txBody>
      </p:sp>
      <p:sp>
        <p:nvSpPr>
          <p:cNvPr id="4" name="Marcador de texto 3"/>
          <p:cNvSpPr>
            <a:spLocks noGrp="1"/>
          </p:cNvSpPr>
          <p:nvPr>
            <p:ph type="body" sz="half" idx="2"/>
          </p:nvPr>
        </p:nvSpPr>
        <p:spPr/>
        <p:txBody>
          <a:bodyPr/>
          <a:lstStyle/>
          <a:p>
            <a:endParaRPr lang="es-ES"/>
          </a:p>
        </p:txBody>
      </p:sp>
      <p:pic>
        <p:nvPicPr>
          <p:cNvPr id="17" name="Picture 6" descr="http://radio.rpp.com.pe/domingoesfiesta/files/2011/04/jesusresucitado-fano1.jpg"/>
          <p:cNvPicPr>
            <a:picLocks noGrp="1" noChangeAspect="1" noChangeArrowheads="1"/>
          </p:cNvPicPr>
          <p:nvPr>
            <p:ph type="pic" idx="1"/>
          </p:nvPr>
        </p:nvPicPr>
        <p:blipFill rotWithShape="1">
          <a:blip r:embed="rId2">
            <a:extLst>
              <a:ext uri="{28A0092B-C50C-407E-A947-70E740481C1C}">
                <a14:useLocalDpi xmlns:a14="http://schemas.microsoft.com/office/drawing/2010/main" val="0"/>
              </a:ext>
            </a:extLst>
          </a:blip>
          <a:srcRect l="336" t="399" r="67" b="-399"/>
          <a:stretch/>
        </p:blipFill>
        <p:spPr bwMode="auto">
          <a:xfrm>
            <a:off x="7320136" y="0"/>
            <a:ext cx="4871864"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34660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BusinessProjectPlan_TP103417270" id="{DE8F82CC-6DD2-4A56-AD26-979CC913B3BE}" vid="{2A4E3A8D-E0A1-443E-9121-96E42C9A0AF5}"/>
    </a:ext>
  </a:extLst>
</a:theme>
</file>

<file path=ppt/theme/theme2.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Banded_Design_Teal">
      <a:dk1>
        <a:srgbClr val="363D3D"/>
      </a:dk1>
      <a:lt1>
        <a:sysClr val="window" lastClr="FFFFFF"/>
      </a:lt1>
      <a:dk2>
        <a:srgbClr val="000000"/>
      </a:dk2>
      <a:lt2>
        <a:srgbClr val="E5E8E8"/>
      </a:lt2>
      <a:accent1>
        <a:srgbClr val="3AAFB2"/>
      </a:accent1>
      <a:accent2>
        <a:srgbClr val="6ABD45"/>
      </a:accent2>
      <a:accent3>
        <a:srgbClr val="EBCA21"/>
      </a:accent3>
      <a:accent4>
        <a:srgbClr val="EB8D21"/>
      </a:accent4>
      <a:accent5>
        <a:srgbClr val="EB5638"/>
      </a:accent5>
      <a:accent6>
        <a:srgbClr val="5172B1"/>
      </a:accent6>
      <a:hlink>
        <a:srgbClr val="3A9CDB"/>
      </a:hlink>
      <a:folHlink>
        <a:srgbClr val="5172B1"/>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100000"/>
                <a:satMod val="100000"/>
                <a:shade val="0"/>
              </a:schemeClr>
            </a:gs>
            <a:gs pos="0">
              <a:scrgbClr r="0" g="0" b="0"/>
            </a:gs>
            <a:gs pos="100000">
              <a:schemeClr val="phClr">
                <a:shade val="100000"/>
                <a:satMod val="100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3149403-D037-43A9-A21D-FD77B99076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Presentación de plan de proyecto empresarial (pantalla panorámica)</Template>
  <TotalTime>0</TotalTime>
  <Words>1473</Words>
  <Application>Microsoft Office PowerPoint</Application>
  <PresentationFormat>Panorámica</PresentationFormat>
  <Paragraphs>89</Paragraphs>
  <Slides>90</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90</vt:i4>
      </vt:variant>
    </vt:vector>
  </HeadingPairs>
  <TitlesOfParts>
    <vt:vector size="96" baseType="lpstr">
      <vt:lpstr>Arial</vt:lpstr>
      <vt:lpstr>Calibri</vt:lpstr>
      <vt:lpstr>Corbel</vt:lpstr>
      <vt:lpstr>Euphemia</vt:lpstr>
      <vt:lpstr>Wingdings</vt:lpstr>
      <vt:lpstr>Banded Design Blue 16x9</vt:lpstr>
      <vt:lpstr>XXXII DOMINGO DE TIEMPO ORDINARIO</vt:lpstr>
      <vt:lpstr>Vamos con gozo, alabemos a nuestro Señor. Canta a su nombre, da gloria a la gloria de Dios.</vt:lpstr>
      <vt:lpstr>El esta aquí donde haya dos o más Él esta aquí, Él esta aquí nos ha salvado (bis)</vt:lpstr>
      <vt:lpstr>Deja tus penas, que tienes delante a Jesús. Deja tus sombras, que él quiere llenarte de luz.</vt:lpstr>
      <vt:lpstr>Presentación de PowerPoint</vt:lpstr>
      <vt:lpstr>Presentación de PowerPoint</vt:lpstr>
      <vt:lpstr>Perdónanos, Señor, perdónanos. Siendo Tú marginado se nos olvidó. Por las veces que te olvidamos en cada hermano. Perdónanos, Señor, perdónanos.</vt:lpstr>
      <vt:lpstr>Gloria a Dios en el cielo  y en la tierra a los hombres paz, te alabamos, te bendecimos, te adoramos y glorificamos, te damos gracias por tu inmensa gloria. </vt:lpstr>
      <vt:lpstr>Tú que perdonas los pecados ten piedad, Tú que estás sentado a la derecha de Dios escúchanos. Sólo Tú eres santo,  sólo Tú, sólo Tú Señor,  con el Espíritu Santo,  en la gloria de Dios.</vt:lpstr>
      <vt:lpstr>Presentación de PowerPoint</vt:lpstr>
      <vt:lpstr>PRIMERA LECTURA</vt:lpstr>
      <vt:lpstr>Presentación de PowerPoint</vt:lpstr>
      <vt:lpstr>Presentación de PowerPoint</vt:lpstr>
      <vt:lpstr>Presentación de PowerPoint</vt:lpstr>
      <vt:lpstr>Presentación de PowerPoint</vt:lpstr>
      <vt:lpstr>Presentación de PowerPoint</vt:lpstr>
      <vt:lpstr>Presentación de PowerPoint</vt:lpstr>
      <vt:lpstr>PALABRA DE DIOS TE ALABAMOS, SEÑOR</vt:lpstr>
      <vt:lpstr>AL DESPERTAR, SEÑOR, CONTEMPLARÉ TU ROSTRO.</vt:lpstr>
      <vt:lpstr>Señor, hazme justicia y a mi clamor atiende; presta oído a mi súplica, pues mis labios no mienten.</vt:lpstr>
      <vt:lpstr>AL DESPERTAR, SEÑOR, CONTEMPLARÉ TU ROSTRO.</vt:lpstr>
      <vt:lpstr>Mis pies en tus caminos se mantuvieron firmes, no tembló mi pisada. A ti mi voz elevo, pues sé que me respondes. Atiéndeme, Dios mío, y escucha mis palabras.</vt:lpstr>
      <vt:lpstr>AL DESPERTAR, SEÑOR, CONTEMPLARÉ TU ROSTRO.</vt:lpstr>
      <vt:lpstr>Protégeme, Señor, como a las niñas de tus ojos, bajo la sombra de tus alas escóndeme, pues yo, por serte fiel, contemplaré tu rostro y al despertarme, espero saciarme de tu vista.</vt:lpstr>
      <vt:lpstr>AL DESPERTAR, SEÑOR, CONTEMPLARÉ TU ROSTRO.</vt:lpstr>
      <vt:lpstr>SEGUNDA LECTURA</vt:lpstr>
      <vt:lpstr>Presentación de PowerPoint</vt:lpstr>
      <vt:lpstr>Presentación de PowerPoint</vt:lpstr>
      <vt:lpstr>Presentación de PowerPoint</vt:lpstr>
      <vt:lpstr>Presentación de PowerPoint</vt:lpstr>
      <vt:lpstr>PALABRA DE DIOS TE ALABAMOS, SEÑOR</vt:lpstr>
      <vt:lpstr>¡ALELUYA! CANTARÁ,  QUIEN PERDIÓ LA ESPERANZA, Y LA TIERRA SONREIRÁ. ¡ALELUYA!</vt:lpstr>
      <vt:lpstr>El Señor esté con vosotros. Y con tu espíritu. Lectura del santo Evangelio según san Lucas. Gloria a ti, Señor. </vt:lpstr>
      <vt:lpstr>Presentación de PowerPoint</vt:lpstr>
      <vt:lpstr>Presentación de PowerPoint</vt:lpstr>
      <vt:lpstr>Presentación de PowerPoint</vt:lpstr>
      <vt:lpstr>Presentación de PowerPoint</vt:lpstr>
      <vt:lpstr>Presentación de PowerPoint</vt:lpstr>
      <vt:lpstr>Presentación de PowerPoint</vt:lpstr>
      <vt:lpstr>PALABRA DEL SEÑOR GLORIA A TI, SEÑOR JESÚS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CUANDO VAYAS A PRESENTAR  TU OFRENDA, Y VEAS QUE NO  AMAS A TU HERMANO. </vt:lpstr>
      <vt:lpstr>DEJA A UNA LADO TU PAN  DEJA A UN LADO TU VINO Y VE PRIMERO A RECONCILIARTE CON ÉL.  Y VE PRIMERO A AMAR A TUS HERMANOS.</vt:lpstr>
      <vt:lpstr>CUANDO VAYAS A HACER UN  SACRIFICIO Y VES QUE ESTAS EN GUERRA  CON TU HERMANO.</vt:lpstr>
      <vt:lpstr>DEJA A UNA LADO TU PAN  DEJA A UN LADO TU VINO Y VE PRIMERO A RECONCILIARTE CON ÉL.  Y VE PRIMERO A AMAR A TUS HERMANOS.</vt:lpstr>
      <vt:lpstr>Orad hermanos para…Padre todopoderoso. El Señor reciba de tus manos este sacrificio para alabanza y gloria de su nombre, para nuestro bien y el de toda su santa Iglesia. </vt:lpstr>
      <vt:lpstr>Presentación de PowerPoint</vt:lpstr>
      <vt:lpstr>El Señor esté con vosotros. Y con tu espíritu. Levantemos el corazón. Lo tenemos levantado hacia el Señor. Demos gracias al Señor nuestro Dios. Es justo y necesario.</vt:lpstr>
      <vt:lpstr>Presentación de PowerPoint</vt:lpstr>
      <vt:lpstr>Santo eres Señor, Dios Nuestro, rey del cielo y de la tierra, Luz de vida eterna, pan de salvación. </vt:lpstr>
      <vt:lpstr>Bendito el que a ti te busca y el que tu palabra escucha, Diciendo tu nombre va sembrando amor.</vt:lpstr>
      <vt:lpstr>SANTO, SANTO, SANTO ES MI DIOS LLENOS ESTAN DE TU GLORIA (BIS) </vt:lpstr>
      <vt:lpstr>Presentación de PowerPoint</vt:lpstr>
      <vt:lpstr>Éste es el sacramento de nuestra fe: Anunciamos tu muerte, proclamamos tu resurrección ¡Ven, Señor Jesús!</vt:lpstr>
      <vt:lpstr>Presentación de PowerPoint</vt:lpstr>
      <vt:lpstr>Por Cristo, con él y en él … por los siglos de los siglos. Amén.</vt:lpstr>
      <vt:lpstr>Presentación de PowerPoint</vt:lpstr>
      <vt:lpstr>Padre Nuestro que estas  en el cielo Santificado sea tu nombre Venga a nosotros, tu reino.</vt:lpstr>
      <vt:lpstr>Hágase tu voluntad así en la tierra como en el cielo. Danos hoy nuestro pan de cada día. </vt:lpstr>
      <vt:lpstr>Perdona nuestras ofensas, como perdonamos  al que nos ofende (eie)</vt:lpstr>
      <vt:lpstr>No nos dejes caer en tentación, no y líbranos del mal.  No nos dejes caer en tentación y líbranos del mal.</vt:lpstr>
      <vt:lpstr>Líbranos de … Salvador Jesucristo. Tuyo es el reino, tuyo el poder y la gloria, por siempre, Señor. Por los siglos de los siglos. Amen. La paz del Señor este con vosotros. Y con tu espíritu.</vt:lpstr>
      <vt:lpstr>Paz para todos aquellos  que no han llegado, para todos aquellos  que ya pasaron, para todos los hombres  venga la paz.</vt:lpstr>
      <vt:lpstr>Paz si eres padre de familia tendrás paz, si vives enamorado tendrás paz, si compartes tu vida ¡venga la paz! ¡Paz!</vt:lpstr>
      <vt:lpstr>Cordero de Dios, que quitas el pecado del mundo, ten piedad de nosotros. Cordero de Dios, que quitas el pecado del mundo, ten piedad de nosotros. Cordero de Dios, que quitas el pecado del mundo, danos la paz.</vt:lpstr>
      <vt:lpstr>Este es el Cordero de Dios, … cena del Señor. Señor, no soy digno de que entres en mi casa pero una palabra tuya bastará para sanarme.</vt:lpstr>
      <vt:lpstr>Presentación de PowerPoint</vt:lpstr>
      <vt:lpstr>Vale la pena dejarse llevar, vale la pena dejarse quemar vale la pena volver a empezar … por Cristo.</vt:lpstr>
      <vt:lpstr>Aún queda tiempo  para regalar, aún quedan fuerzas  para trabajar, aún queda gente hambrienta … de Cristo.</vt:lpstr>
      <vt:lpstr>No vamos solos  aún somos más somos miles de antorchas  y un sol de verdad arde la tierra y grita el mar ¡Que Cristo vivo está!</vt:lpstr>
      <vt:lpstr>CRISTO LUZ  DE LOS PUEBLOS  DE LA TIERRA CRISTO ES SAL  DE UNA NUEVA HUMANIDAD (2)</vt:lpstr>
      <vt:lpstr>Deja los rollos  que te hacen dudar tantas historias  que te hacen pasar deja los miedos y lánzate ya … por Cristo.</vt:lpstr>
      <vt:lpstr>No vamos solos  aún somos más somos miles de antorchas  y un sol de verdad arde la tierra y grita el mar ¡Que Cristo vivo está!</vt:lpstr>
      <vt:lpstr>CRISTO LUZ  DE LOS PUEBLOS  DE LA TIERRA CRISTO ES SAL  DE UNA NUEVA HUMANIDAD (2)</vt:lpstr>
      <vt:lpstr>Cristo vive en las calles,  las ciudades, en los montes y en los valles en cada corazón. (2)</vt:lpstr>
      <vt:lpstr>CRISTO LUZ  DE LOS PUEBLOS  DE LA TIERRA CRISTO ES SAL  DE UNA NUEVA HUMANIDAD (2)</vt:lpstr>
      <vt:lpstr>Presentación de PowerPoint</vt:lpstr>
      <vt:lpstr>Mirad, Jesús resucita hoy. Mirad, la tumba está vacía. El Padre ha pensado en Él. De los hombres es Señor; de la vida, Salvador.</vt:lpstr>
      <vt:lpstr>Mirad, Jesús resucita hoy. Mirad, vive a nuestro lado. La muerte no tiene poder. Proclamad por la fe que está vivo y somos libres porque... </vt:lpstr>
      <vt:lpstr>ÉL RESUCITA HOY, ÉL VIVE ENTRE NOSOTROS. ES CRISTO EL SEÑOR, ALELUYA, ALELUYA.</vt:lpstr>
      <vt:lpstr>Mirad, Jesús resucita hoy. Nos da la paz con su Palabra. El gozo vuelve al corazón. Con su espíritu de amor nuestra vida cambiará.</vt:lpstr>
      <vt:lpstr>Mirad, Jesús resucita hoy. Su amor no nos dejará. Su fuerza nos empujará. Él será guía y luz, esperanza y fortaleza porque…</vt:lpstr>
      <vt:lpstr>ÉL RESUCITA HOY, ÉL VIVE ENTRE NOSOTROS. ES CRISTO EL SEÑOR, ALELUYA, ALELUYA.</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2016-03-18T09:38:57Z</dcterms:created>
  <dcterms:modified xsi:type="dcterms:W3CDTF">2016-11-05T21:41:33Z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TC034172719991</vt:lpwstr>
  </property>
</Properties>
</file>