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5"/>
  </p:notesMasterIdLst>
  <p:handoutMasterIdLst>
    <p:handoutMasterId r:id="rId96"/>
  </p:handoutMasterIdLst>
  <p:sldIdLst>
    <p:sldId id="265" r:id="rId3"/>
    <p:sldId id="1431" r:id="rId4"/>
    <p:sldId id="1432" r:id="rId5"/>
    <p:sldId id="1433" r:id="rId6"/>
    <p:sldId id="1434" r:id="rId7"/>
    <p:sldId id="1435" r:id="rId8"/>
    <p:sldId id="289" r:id="rId9"/>
    <p:sldId id="451" r:id="rId10"/>
    <p:sldId id="1516" r:id="rId11"/>
    <p:sldId id="1517" r:id="rId12"/>
    <p:sldId id="1518" r:id="rId13"/>
    <p:sldId id="1519" r:id="rId14"/>
    <p:sldId id="300" r:id="rId15"/>
    <p:sldId id="315" r:id="rId16"/>
    <p:sldId id="316" r:id="rId17"/>
    <p:sldId id="1226" r:id="rId18"/>
    <p:sldId id="1296" r:id="rId19"/>
    <p:sldId id="1520" r:id="rId20"/>
    <p:sldId id="1521" r:id="rId21"/>
    <p:sldId id="319" r:id="rId22"/>
    <p:sldId id="1365" r:id="rId23"/>
    <p:sldId id="1366" r:id="rId24"/>
    <p:sldId id="1522" r:id="rId25"/>
    <p:sldId id="1523" r:id="rId26"/>
    <p:sldId id="1524" r:id="rId27"/>
    <p:sldId id="1525" r:id="rId28"/>
    <p:sldId id="1526" r:id="rId29"/>
    <p:sldId id="329" r:id="rId30"/>
    <p:sldId id="330" r:id="rId31"/>
    <p:sldId id="331" r:id="rId32"/>
    <p:sldId id="1304" r:id="rId33"/>
    <p:sldId id="1486" r:id="rId34"/>
    <p:sldId id="1527" r:id="rId35"/>
    <p:sldId id="333" r:id="rId36"/>
    <p:sldId id="1528" r:id="rId37"/>
    <p:sldId id="335" r:id="rId38"/>
    <p:sldId id="337" r:id="rId39"/>
    <p:sldId id="338" r:id="rId40"/>
    <p:sldId id="727" r:id="rId41"/>
    <p:sldId id="1529" r:id="rId42"/>
    <p:sldId id="1530" r:id="rId43"/>
    <p:sldId id="1531" r:id="rId44"/>
    <p:sldId id="370" r:id="rId45"/>
    <p:sldId id="1515" r:id="rId46"/>
    <p:sldId id="1532" r:id="rId47"/>
    <p:sldId id="1533" r:id="rId48"/>
    <p:sldId id="1534" r:id="rId49"/>
    <p:sldId id="1535" r:id="rId50"/>
    <p:sldId id="371" r:id="rId51"/>
    <p:sldId id="372" r:id="rId52"/>
    <p:sldId id="373" r:id="rId53"/>
    <p:sldId id="374" r:id="rId54"/>
    <p:sldId id="375" r:id="rId55"/>
    <p:sldId id="376" r:id="rId56"/>
    <p:sldId id="377" r:id="rId57"/>
    <p:sldId id="378" r:id="rId58"/>
    <p:sldId id="1536" r:id="rId59"/>
    <p:sldId id="1537" r:id="rId60"/>
    <p:sldId id="1538" r:id="rId61"/>
    <p:sldId id="382" r:id="rId62"/>
    <p:sldId id="380" r:id="rId63"/>
    <p:sldId id="381" r:id="rId64"/>
    <p:sldId id="383" r:id="rId65"/>
    <p:sldId id="1495" r:id="rId66"/>
    <p:sldId id="1496" r:id="rId67"/>
    <p:sldId id="1497" r:id="rId68"/>
    <p:sldId id="385" r:id="rId69"/>
    <p:sldId id="386" r:id="rId70"/>
    <p:sldId id="387" r:id="rId71"/>
    <p:sldId id="388" r:id="rId72"/>
    <p:sldId id="389" r:id="rId73"/>
    <p:sldId id="1163" r:id="rId74"/>
    <p:sldId id="1164" r:id="rId75"/>
    <p:sldId id="1539" r:id="rId76"/>
    <p:sldId id="1540" r:id="rId77"/>
    <p:sldId id="1541" r:id="rId78"/>
    <p:sldId id="1542" r:id="rId79"/>
    <p:sldId id="391" r:id="rId80"/>
    <p:sldId id="1543" r:id="rId81"/>
    <p:sldId id="1544" r:id="rId82"/>
    <p:sldId id="393" r:id="rId83"/>
    <p:sldId id="394" r:id="rId84"/>
    <p:sldId id="397" r:id="rId85"/>
    <p:sldId id="1545" r:id="rId86"/>
    <p:sldId id="1546" r:id="rId87"/>
    <p:sldId id="1547" r:id="rId88"/>
    <p:sldId id="1548" r:id="rId89"/>
    <p:sldId id="1549" r:id="rId90"/>
    <p:sldId id="1550" r:id="rId91"/>
    <p:sldId id="1551" r:id="rId92"/>
    <p:sldId id="1552" r:id="rId93"/>
    <p:sldId id="1553" r:id="rId9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82" autoAdjust="0"/>
    <p:restoredTop sz="93613" autoAdjust="0"/>
  </p:normalViewPr>
  <p:slideViewPr>
    <p:cSldViewPr>
      <p:cViewPr varScale="1">
        <p:scale>
          <a:sx n="43" d="100"/>
          <a:sy n="43" d="100"/>
        </p:scale>
        <p:origin x="66" y="708"/>
      </p:cViewPr>
      <p:guideLst>
        <p:guide pos="3840"/>
        <p:guide pos="6816"/>
        <p:guide pos="816"/>
        <p:guide orient="horz" pos="2160"/>
      </p:guideLst>
    </p:cSldViewPr>
  </p:slideViewPr>
  <p:outlineViewPr>
    <p:cViewPr>
      <p:scale>
        <a:sx n="33" d="100"/>
        <a:sy n="33" d="100"/>
      </p:scale>
      <p:origin x="0" y="-1878"/>
    </p:cViewPr>
  </p:outlin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microsoft.com/office/2015/10/relationships/revisionInfo" Target="revisionInfo.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11/4/2017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11/4/2017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7</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72</a:t>
            </a:fld>
            <a:endParaRPr lang="es-ES"/>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11/4/2017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11/4/2017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11/4/2017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11/4/2017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11/4/2017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11/4/2017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11/4/2017</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11/4/2017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11/4/2017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11/4/2017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11/4/2017</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11/4/2017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11/4/2017</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55440" y="4800600"/>
            <a:ext cx="9937104" cy="1143000"/>
          </a:xfrm>
        </p:spPr>
        <p:txBody>
          <a:bodyPr>
            <a:normAutofit fontScale="90000"/>
          </a:bodyPr>
          <a:lstStyle/>
          <a:p>
            <a:pPr marL="0" indent="0" algn="ctr" defTabSz="914400">
              <a:lnSpc>
                <a:spcPct val="90000"/>
              </a:lnSpc>
              <a:spcBef>
                <a:spcPts val="0"/>
              </a:spcBef>
              <a:buNone/>
            </a:pPr>
            <a:r>
              <a:rPr lang="es-ES" dirty="0"/>
              <a:t>XXXI DOMINGO DE TIEMPO ORDINARIO</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68D0CEB0-DEEE-4ED2-879D-D9D6B7A326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2253" y="-22179"/>
            <a:ext cx="5963478" cy="4800600"/>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8134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2. Perdón Jesús, porque a un niño quise pegar. Perdón Jesús, porque hice una cosa mal. </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3370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 </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7272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a:extLst>
              <a:ext uri="{FF2B5EF4-FFF2-40B4-BE49-F238E27FC236}">
                <a16:creationId xmlns:a16="http://schemas.microsoft.com/office/drawing/2014/main" id="{40C154F1-C404-4281-8E84-5581A6CE8937}"/>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t="3125" b="3125"/>
          <a:stretch>
            <a:fillRect/>
          </a:stretch>
        </p:blipFill>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Yo soy un gran rey, dice el Señor del universo, y todas las naciones temen mi nombre. Esto el lo que os mando, sacerdotes:</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Si no escucháis y no ponéis todo vuestro corazón en glorificar mi nombre, dice el Señor del universo, os enviaré la maldición. </a:t>
            </a:r>
            <a:endParaRPr lang="es-ES" sz="5400" dirty="0"/>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Os habéis separado del camino recto y habéis hecho que muchos tropiecen en la ley, invalidando la alianza de Leví , dice el Señor del universo. </a:t>
            </a:r>
            <a:endParaRPr lang="es-ES" sz="5400" dirty="0"/>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Pues yo también os voy hacer despreciables  y viles para todo el pueblo, ya que vuestra boca no ha guardado el camino recto y habéis sido parciales en la aplicación de la ley. ¿No tenemos todos un mismo padre? </a:t>
            </a:r>
            <a:endParaRPr lang="es-ES" sz="5400" dirty="0"/>
          </a:p>
        </p:txBody>
      </p:sp>
    </p:spTree>
    <p:extLst>
      <p:ext uri="{BB962C8B-B14F-4D97-AF65-F5344CB8AC3E}">
        <p14:creationId xmlns:p14="http://schemas.microsoft.com/office/powerpoint/2010/main" val="102769180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¿No nos creó el mismo Dios?¿Por qué entonces nos traicionamos unos a otros profanando la alianza de nuestros padres?</a:t>
            </a:r>
            <a:endParaRPr lang="es-ES" sz="5400" dirty="0"/>
          </a:p>
        </p:txBody>
      </p:sp>
    </p:spTree>
    <p:extLst>
      <p:ext uri="{BB962C8B-B14F-4D97-AF65-F5344CB8AC3E}">
        <p14:creationId xmlns:p14="http://schemas.microsoft.com/office/powerpoint/2010/main" val="238683266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060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GUARDA MI ALMA EN LA PAZ, JUNTO A TI, SEÑOR.</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a:extLst>
              <a:ext uri="{FF2B5EF4-FFF2-40B4-BE49-F238E27FC236}">
                <a16:creationId xmlns:a16="http://schemas.microsoft.com/office/drawing/2014/main" id="{B225DBDF-F264-49C4-9388-1D776FABD35A}"/>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2023"/>
            <a:ext cx="4871864" cy="6858000"/>
          </a:xfrm>
        </p:spPr>
      </p:pic>
    </p:spTree>
    <p:extLst>
      <p:ext uri="{BB962C8B-B14F-4D97-AF65-F5344CB8AC3E}">
        <p14:creationId xmlns:p14="http://schemas.microsoft.com/office/powerpoint/2010/main" val="4181044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Señor, mi corazón no es ambicioso, </a:t>
            </a:r>
            <a:br>
              <a:rPr lang="es-ES" altLang="es-ES" sz="5400" b="1" dirty="0">
                <a:solidFill>
                  <a:srgbClr val="002060"/>
                </a:solidFill>
              </a:rPr>
            </a:br>
            <a:r>
              <a:rPr lang="es-ES" altLang="es-ES" sz="5400" b="1" dirty="0">
                <a:solidFill>
                  <a:srgbClr val="002060"/>
                </a:solidFill>
              </a:rPr>
              <a:t>ni mis ojos altaneros; </a:t>
            </a:r>
            <a:br>
              <a:rPr lang="es-ES" altLang="es-ES" sz="5400" b="1" dirty="0">
                <a:solidFill>
                  <a:srgbClr val="002060"/>
                </a:solidFill>
              </a:rPr>
            </a:br>
            <a:r>
              <a:rPr lang="es-ES" altLang="es-ES" sz="5400" b="1" dirty="0">
                <a:solidFill>
                  <a:srgbClr val="002060"/>
                </a:solidFill>
              </a:rPr>
              <a:t>no pretendo grandezas </a:t>
            </a:r>
            <a:br>
              <a:rPr lang="es-ES" altLang="es-ES" sz="5400" b="1" dirty="0">
                <a:solidFill>
                  <a:srgbClr val="002060"/>
                </a:solidFill>
              </a:rPr>
            </a:br>
            <a:r>
              <a:rPr lang="es-ES" altLang="es-ES" sz="5400" b="1" dirty="0">
                <a:solidFill>
                  <a:srgbClr val="002060"/>
                </a:solidFill>
              </a:rPr>
              <a:t>que superan mi capacidad. </a:t>
            </a:r>
          </a:p>
        </p:txBody>
      </p:sp>
      <p:sp>
        <p:nvSpPr>
          <p:cNvPr id="4" name="Marcador de texto 3"/>
          <p:cNvSpPr>
            <a:spLocks noGrp="1"/>
          </p:cNvSpPr>
          <p:nvPr>
            <p:ph type="body" sz="half" idx="2"/>
          </p:nvPr>
        </p:nvSpPr>
        <p:spPr/>
        <p:txBody>
          <a:bodyPr/>
          <a:lstStyle/>
          <a:p>
            <a:endParaRPr lang="es-ES"/>
          </a:p>
        </p:txBody>
      </p:sp>
      <p:pic>
        <p:nvPicPr>
          <p:cNvPr id="7" name="Marcador de posición de imagen 7">
            <a:extLst>
              <a:ext uri="{FF2B5EF4-FFF2-40B4-BE49-F238E27FC236}">
                <a16:creationId xmlns:a16="http://schemas.microsoft.com/office/drawing/2014/main" id="{D0F09B9D-9B00-436D-BE57-50F8882C68F6}"/>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2023"/>
            <a:ext cx="4871864" cy="6858000"/>
          </a:xfr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GUARDA MI ALMA EN LA PAZ, JUNTO A TI, SEÑOR.</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a:extLst>
              <a:ext uri="{FF2B5EF4-FFF2-40B4-BE49-F238E27FC236}">
                <a16:creationId xmlns:a16="http://schemas.microsoft.com/office/drawing/2014/main" id="{4AA13AA3-A83B-4B21-A313-EEDC6DF48E92}"/>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2023"/>
            <a:ext cx="4871864" cy="6858000"/>
          </a:xfrm>
        </p:spPr>
      </p:pic>
    </p:spTree>
    <p:extLst>
      <p:ext uri="{BB962C8B-B14F-4D97-AF65-F5344CB8AC3E}">
        <p14:creationId xmlns:p14="http://schemas.microsoft.com/office/powerpoint/2010/main" val="3194666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Sino que acallo y modero mis deseos, </a:t>
            </a:r>
            <a:br>
              <a:rPr lang="es-ES" altLang="es-ES" sz="5400" b="1" dirty="0">
                <a:solidFill>
                  <a:srgbClr val="002060"/>
                </a:solidFill>
              </a:rPr>
            </a:br>
            <a:r>
              <a:rPr lang="es-ES" altLang="es-ES" sz="5400" b="1" dirty="0">
                <a:solidFill>
                  <a:srgbClr val="002060"/>
                </a:solidFill>
              </a:rPr>
              <a:t>como un niño en brazos de su madre; </a:t>
            </a:r>
            <a:br>
              <a:rPr lang="es-ES" altLang="es-ES" sz="5400" b="1" dirty="0">
                <a:solidFill>
                  <a:srgbClr val="002060"/>
                </a:solidFill>
              </a:rPr>
            </a:br>
            <a:r>
              <a:rPr lang="es-ES" altLang="es-ES" sz="5400" b="1" dirty="0">
                <a:solidFill>
                  <a:srgbClr val="002060"/>
                </a:solidFill>
              </a:rPr>
              <a:t>como un niño saciado </a:t>
            </a:r>
            <a:br>
              <a:rPr lang="es-ES" altLang="es-ES" sz="5400" b="1" dirty="0">
                <a:solidFill>
                  <a:srgbClr val="002060"/>
                </a:solidFill>
              </a:rPr>
            </a:br>
            <a:r>
              <a:rPr lang="es-ES" altLang="es-ES" sz="5400" b="1" dirty="0">
                <a:solidFill>
                  <a:srgbClr val="002060"/>
                </a:solidFill>
              </a:rPr>
              <a:t>así está mi alma dentro de mí.</a:t>
            </a:r>
          </a:p>
        </p:txBody>
      </p:sp>
      <p:sp>
        <p:nvSpPr>
          <p:cNvPr id="4" name="Marcador de texto 3"/>
          <p:cNvSpPr>
            <a:spLocks noGrp="1"/>
          </p:cNvSpPr>
          <p:nvPr>
            <p:ph type="body" sz="half" idx="2"/>
          </p:nvPr>
        </p:nvSpPr>
        <p:spPr/>
        <p:txBody>
          <a:bodyPr/>
          <a:lstStyle/>
          <a:p>
            <a:endParaRPr lang="es-ES"/>
          </a:p>
        </p:txBody>
      </p:sp>
      <p:pic>
        <p:nvPicPr>
          <p:cNvPr id="7" name="Marcador de posición de imagen 7">
            <a:extLst>
              <a:ext uri="{FF2B5EF4-FFF2-40B4-BE49-F238E27FC236}">
                <a16:creationId xmlns:a16="http://schemas.microsoft.com/office/drawing/2014/main" id="{D0F09B9D-9B00-436D-BE57-50F8882C68F6}"/>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2023"/>
            <a:ext cx="4871864" cy="6858000"/>
          </a:xfrm>
        </p:spPr>
      </p:pic>
    </p:spTree>
    <p:extLst>
      <p:ext uri="{BB962C8B-B14F-4D97-AF65-F5344CB8AC3E}">
        <p14:creationId xmlns:p14="http://schemas.microsoft.com/office/powerpoint/2010/main" val="2858845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GUARDA MI ALMA EN LA PAZ, JUNTO A TI, SEÑOR.</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a:extLst>
              <a:ext uri="{FF2B5EF4-FFF2-40B4-BE49-F238E27FC236}">
                <a16:creationId xmlns:a16="http://schemas.microsoft.com/office/drawing/2014/main" id="{4AA13AA3-A83B-4B21-A313-EEDC6DF48E92}"/>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2023"/>
            <a:ext cx="4871864" cy="6858000"/>
          </a:xfrm>
        </p:spPr>
      </p:pic>
    </p:spTree>
    <p:extLst>
      <p:ext uri="{BB962C8B-B14F-4D97-AF65-F5344CB8AC3E}">
        <p14:creationId xmlns:p14="http://schemas.microsoft.com/office/powerpoint/2010/main" val="2954941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Espere Israel en el Señor </a:t>
            </a:r>
            <a:br>
              <a:rPr lang="es-ES" altLang="es-ES" sz="5400" b="1" dirty="0">
                <a:solidFill>
                  <a:srgbClr val="002060"/>
                </a:solidFill>
              </a:rPr>
            </a:br>
            <a:r>
              <a:rPr lang="es-ES" altLang="es-ES" sz="5400" b="1" dirty="0">
                <a:solidFill>
                  <a:srgbClr val="002060"/>
                </a:solidFill>
              </a:rPr>
              <a:t>ahora y por siempre.</a:t>
            </a:r>
          </a:p>
        </p:txBody>
      </p:sp>
      <p:sp>
        <p:nvSpPr>
          <p:cNvPr id="4" name="Marcador de texto 3"/>
          <p:cNvSpPr>
            <a:spLocks noGrp="1"/>
          </p:cNvSpPr>
          <p:nvPr>
            <p:ph type="body" sz="half" idx="2"/>
          </p:nvPr>
        </p:nvSpPr>
        <p:spPr/>
        <p:txBody>
          <a:bodyPr/>
          <a:lstStyle/>
          <a:p>
            <a:endParaRPr lang="es-ES"/>
          </a:p>
        </p:txBody>
      </p:sp>
      <p:pic>
        <p:nvPicPr>
          <p:cNvPr id="7" name="Marcador de posición de imagen 7">
            <a:extLst>
              <a:ext uri="{FF2B5EF4-FFF2-40B4-BE49-F238E27FC236}">
                <a16:creationId xmlns:a16="http://schemas.microsoft.com/office/drawing/2014/main" id="{D0F09B9D-9B00-436D-BE57-50F8882C68F6}"/>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2023"/>
            <a:ext cx="4871864" cy="6858000"/>
          </a:xfrm>
        </p:spPr>
      </p:pic>
    </p:spTree>
    <p:extLst>
      <p:ext uri="{BB962C8B-B14F-4D97-AF65-F5344CB8AC3E}">
        <p14:creationId xmlns:p14="http://schemas.microsoft.com/office/powerpoint/2010/main" val="1673771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GUARDA MI ALMA EN LA PAZ, JUNTO A TI, SEÑOR.</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a:extLst>
              <a:ext uri="{FF2B5EF4-FFF2-40B4-BE49-F238E27FC236}">
                <a16:creationId xmlns:a16="http://schemas.microsoft.com/office/drawing/2014/main" id="{4AA13AA3-A83B-4B21-A313-EEDC6DF48E92}"/>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2023"/>
            <a:ext cx="4871864" cy="6858000"/>
          </a:xfrm>
        </p:spPr>
      </p:pic>
    </p:spTree>
    <p:extLst>
      <p:ext uri="{BB962C8B-B14F-4D97-AF65-F5344CB8AC3E}">
        <p14:creationId xmlns:p14="http://schemas.microsoft.com/office/powerpoint/2010/main" val="381029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6"/>
          <a:stretch/>
        </p:blipFill>
        <p:spPr>
          <a:xfrm>
            <a:off x="0" y="0"/>
            <a:ext cx="7315200" cy="6858000"/>
          </a:xfr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Hermanos: Nos portamos con delicadeza, entre vosotros, como una madre que cuida con cariño de sus hijos.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6629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Os queríamos tanto que deseábamos entregaros no sólo el Evangelio de Dios, sino hasta nuestras propias personas, porque os habíais ganado nuestro amor. </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Recordad, hermanos, nuestros esfuerzos y fatigas; trabajando día y noche para no ser gravosos a nadie, proclamamos entre vosotros  el Evangelio de Dios. </a:t>
            </a:r>
          </a:p>
        </p:txBody>
      </p:sp>
    </p:spTree>
    <p:extLst>
      <p:ext uri="{BB962C8B-B14F-4D97-AF65-F5344CB8AC3E}">
        <p14:creationId xmlns:p14="http://schemas.microsoft.com/office/powerpoint/2010/main" val="11457436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Por tanto, también nosotros damos gracias a Dios sin cesar, porque, al recibir la palabra de Dios que os predicamos, la acogisteis no como palabra de hombre, sino, cual es en verdad, </a:t>
            </a:r>
          </a:p>
        </p:txBody>
      </p:sp>
    </p:spTree>
    <p:extLst>
      <p:ext uri="{BB962C8B-B14F-4D97-AF65-F5344CB8AC3E}">
        <p14:creationId xmlns:p14="http://schemas.microsoft.com/office/powerpoint/2010/main" val="324685805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como palabra de Dios que permanece operante en vosotros los creyentes.</a:t>
            </a:r>
          </a:p>
        </p:txBody>
      </p:sp>
    </p:spTree>
    <p:extLst>
      <p:ext uri="{BB962C8B-B14F-4D97-AF65-F5344CB8AC3E}">
        <p14:creationId xmlns:p14="http://schemas.microsoft.com/office/powerpoint/2010/main" val="191600966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  ti Jesús rezaré</a:t>
            </a:r>
            <a:br>
              <a:rPr lang="es-ES" altLang="es-ES" sz="4800" b="1" dirty="0">
                <a:solidFill>
                  <a:srgbClr val="002060"/>
                </a:solidFill>
              </a:rPr>
            </a:br>
            <a:r>
              <a:rPr lang="es-ES" altLang="es-ES" sz="4800" b="1" dirty="0">
                <a:solidFill>
                  <a:srgbClr val="002060"/>
                </a:solidFill>
              </a:rPr>
              <a:t>Tu palabra quiero vivir</a:t>
            </a:r>
            <a:br>
              <a:rPr lang="es-ES" altLang="es-ES" sz="4800" b="1" dirty="0">
                <a:solidFill>
                  <a:srgbClr val="002060"/>
                </a:solidFill>
              </a:rPr>
            </a:br>
            <a:r>
              <a:rPr lang="es-ES" altLang="es-ES" sz="4800" b="1" dirty="0">
                <a:solidFill>
                  <a:srgbClr val="002060"/>
                </a:solidFill>
              </a:rPr>
              <a:t>Tú me haces sencillo Señor</a:t>
            </a:r>
            <a:br>
              <a:rPr lang="es-ES" altLang="es-ES" sz="4800" b="1" dirty="0">
                <a:solidFill>
                  <a:srgbClr val="002060"/>
                </a:solidFill>
              </a:rPr>
            </a:br>
            <a:r>
              <a:rPr lang="es-ES" altLang="es-ES" sz="4800" b="1" dirty="0">
                <a:solidFill>
                  <a:srgbClr val="002060"/>
                </a:solidFill>
              </a:rPr>
              <a:t>Y en tus manos me dejaré</a:t>
            </a:r>
            <a:br>
              <a:rPr lang="es-ES" altLang="es-ES" sz="4800" b="1" dirty="0">
                <a:solidFill>
                  <a:srgbClr val="002060"/>
                </a:solidFill>
              </a:rPr>
            </a:br>
            <a:r>
              <a:rPr lang="es-ES" altLang="es-ES" sz="4800" b="1" dirty="0">
                <a:solidFill>
                  <a:srgbClr val="002060"/>
                </a:solidFill>
              </a:rPr>
              <a:t>ALELUYA, ALELUYA, ALELUYA </a:t>
            </a:r>
            <a:r>
              <a:rPr lang="es-ES" altLang="es-ES" sz="4800" b="1" dirty="0" err="1">
                <a:solidFill>
                  <a:srgbClr val="002060"/>
                </a:solidFill>
              </a:rPr>
              <a:t>ALELUYA</a:t>
            </a:r>
            <a:r>
              <a:rPr lang="es-ES" altLang="es-ES" sz="4800" b="1" dirty="0">
                <a:solidFill>
                  <a:srgbClr val="002060"/>
                </a:solidFill>
              </a:rPr>
              <a:t> (BIS)</a:t>
            </a:r>
          </a:p>
        </p:txBody>
      </p:sp>
      <p:sp>
        <p:nvSpPr>
          <p:cNvPr id="4" name="Marcador de texto 3"/>
          <p:cNvSpPr>
            <a:spLocks noGrp="1"/>
          </p:cNvSpPr>
          <p:nvPr>
            <p:ph type="body" sz="half" idx="2"/>
          </p:nvPr>
        </p:nvSpPr>
        <p:spPr/>
        <p:txBody>
          <a:bodyPr/>
          <a:lstStyle/>
          <a:p>
            <a:endParaRPr lang="es-ES"/>
          </a:p>
        </p:txBody>
      </p:sp>
      <p:pic>
        <p:nvPicPr>
          <p:cNvPr id="9" name="Picture 6" descr="http://4.bp.blogspot.com/_EfVuVTkXXqE/S_YWV0TgT3I/AAAAAAAAABA/d4uP-LdWI_Q/s1600/jesus_nin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Mateo.</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a:extLst>
              <a:ext uri="{FF2B5EF4-FFF2-40B4-BE49-F238E27FC236}">
                <a16:creationId xmlns:a16="http://schemas.microsoft.com/office/drawing/2014/main" id="{C9739392-EABE-40E3-8201-5C4F2A59BECA}"/>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7067" r="7067"/>
          <a:stretch>
            <a:fillRect/>
          </a:stretch>
        </p:blipFill>
        <p:spPr>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habló Jesús a la gente y a sus discípulos, diciendo: «En la cátedra de Moisés se han sentado los escribas y los fariseos: haced y cumplid todo lo que os digan;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pero no hagáis lo que ellos hacen, porque ellos dicen, pero no hacen. Lían fardos pesados y se los cargan a la gente en los hombros, pero ellos no están dispuestos a mover un dedo para empujar.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Todo lo que hacen es para que los vea la gente: alargan las filacterias y agrandan las orlas del manto; les gustan los primeros puestos en los banquetes y los asientos de honor en las sinagogas; </a:t>
            </a: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1.Si Jesús te dice amigo deja todo y ven conmigo </a:t>
            </a:r>
            <a:br>
              <a:rPr lang="es-ES" sz="4800" dirty="0">
                <a:solidFill>
                  <a:srgbClr val="002060"/>
                </a:solidFill>
              </a:rPr>
            </a:br>
            <a:r>
              <a:rPr lang="es-ES" sz="4800" dirty="0">
                <a:solidFill>
                  <a:srgbClr val="002060"/>
                </a:solidFill>
              </a:rPr>
              <a:t>donde todo es más hermoso y más feliz</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9795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que les hagan reverencias en las plazas y que la gente los llame “</a:t>
            </a:r>
            <a:r>
              <a:rPr lang="es-ES" sz="5400" b="1" dirty="0" err="1">
                <a:solidFill>
                  <a:srgbClr val="263050"/>
                </a:solidFill>
              </a:rPr>
              <a:t>rabbi</a:t>
            </a:r>
            <a:r>
              <a:rPr lang="es-ES" sz="5400" b="1" dirty="0">
                <a:solidFill>
                  <a:srgbClr val="263050"/>
                </a:solidFill>
              </a:rPr>
              <a:t>”. Vosotros, en cambio, no os dejéis llamar “</a:t>
            </a:r>
            <a:r>
              <a:rPr lang="es-ES" sz="5400" b="1" dirty="0" err="1">
                <a:solidFill>
                  <a:srgbClr val="263050"/>
                </a:solidFill>
              </a:rPr>
              <a:t>rabbi</a:t>
            </a:r>
            <a:r>
              <a:rPr lang="es-ES" sz="5400" b="1" dirty="0">
                <a:solidFill>
                  <a:srgbClr val="263050"/>
                </a:solidFill>
              </a:rPr>
              <a:t>”, porque uno solo es vuestro maestro, y todos vosotros sois hermanos. </a:t>
            </a:r>
          </a:p>
        </p:txBody>
      </p:sp>
    </p:spTree>
    <p:extLst>
      <p:ext uri="{BB962C8B-B14F-4D97-AF65-F5344CB8AC3E}">
        <p14:creationId xmlns:p14="http://schemas.microsoft.com/office/powerpoint/2010/main" val="372920147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Y no llaméis padre vuestro a nadie en la tierra, porque uno solo es vuestro Padre, el del cielo. No os dejéis llamar maestros, porque uno solo es vuestro maestro, el Mesías. El primero entre vosotros será vuestro servidor. </a:t>
            </a:r>
          </a:p>
        </p:txBody>
      </p:sp>
    </p:spTree>
    <p:extLst>
      <p:ext uri="{BB962C8B-B14F-4D97-AF65-F5344CB8AC3E}">
        <p14:creationId xmlns:p14="http://schemas.microsoft.com/office/powerpoint/2010/main" val="13179958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El que se enaltece será humillado, y el que se humilla será enaltecido».</a:t>
            </a:r>
          </a:p>
        </p:txBody>
      </p:sp>
    </p:spTree>
    <p:extLst>
      <p:ext uri="{BB962C8B-B14F-4D97-AF65-F5344CB8AC3E}">
        <p14:creationId xmlns:p14="http://schemas.microsoft.com/office/powerpoint/2010/main" val="106948070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Evangelio es decir amigo, </a:t>
            </a:r>
            <a:br>
              <a:rPr lang="es-ES" altLang="es-ES" sz="4800" b="1" dirty="0">
                <a:solidFill>
                  <a:srgbClr val="002060"/>
                </a:solidFill>
              </a:rPr>
            </a:br>
            <a:r>
              <a:rPr lang="es-ES" altLang="es-ES" sz="4800" b="1" dirty="0">
                <a:solidFill>
                  <a:srgbClr val="002060"/>
                </a:solidFill>
              </a:rPr>
              <a:t>es decir hermano.</a:t>
            </a:r>
            <a:br>
              <a:rPr lang="es-ES" altLang="es-ES" sz="4800" b="1" dirty="0">
                <a:solidFill>
                  <a:srgbClr val="002060"/>
                </a:solidFill>
              </a:rPr>
            </a:br>
            <a:r>
              <a:rPr lang="es-ES" altLang="es-ES" sz="4800" b="1" dirty="0">
                <a:solidFill>
                  <a:srgbClr val="002060"/>
                </a:solidFill>
              </a:rPr>
              <a:t>Evangelio es darte mi tiempo, </a:t>
            </a:r>
            <a:br>
              <a:rPr lang="es-ES" altLang="es-ES" sz="4800" b="1" dirty="0">
                <a:solidFill>
                  <a:srgbClr val="002060"/>
                </a:solidFill>
              </a:rPr>
            </a:br>
            <a:r>
              <a:rPr lang="es-ES" altLang="es-ES" sz="4800" b="1" dirty="0">
                <a:solidFill>
                  <a:srgbClr val="002060"/>
                </a:solidFill>
              </a:rPr>
              <a:t>es darte mi mano.</a:t>
            </a:r>
            <a:br>
              <a:rPr lang="es-ES" altLang="es-ES" sz="4800" b="1" dirty="0">
                <a:solidFill>
                  <a:srgbClr val="002060"/>
                </a:solidFill>
              </a:rPr>
            </a:br>
            <a:r>
              <a:rPr lang="es-ES" altLang="es-ES" sz="4800" b="1" dirty="0">
                <a:solidFill>
                  <a:srgbClr val="002060"/>
                </a:solidFill>
              </a:rPr>
              <a:t>Evangelio es mirarte a los ojos, </a:t>
            </a:r>
            <a:br>
              <a:rPr lang="es-ES" altLang="es-ES" sz="4800" b="1" dirty="0">
                <a:solidFill>
                  <a:srgbClr val="002060"/>
                </a:solidFill>
              </a:rPr>
            </a:br>
            <a:r>
              <a:rPr lang="es-ES" altLang="es-ES" sz="4800" b="1" dirty="0">
                <a:solidFill>
                  <a:srgbClr val="002060"/>
                </a:solidFill>
              </a:rPr>
              <a:t>es reír contigo. </a:t>
            </a:r>
            <a:br>
              <a:rPr lang="es-ES" altLang="es-ES" sz="4800" b="1" dirty="0">
                <a:solidFill>
                  <a:srgbClr val="002060"/>
                </a:solidFill>
              </a:rPr>
            </a:br>
            <a:r>
              <a:rPr lang="es-ES" altLang="es-ES" sz="4800" b="1" dirty="0">
                <a:solidFill>
                  <a:srgbClr val="002060"/>
                </a:solidFill>
              </a:rPr>
              <a:t>Es compartir tu pena </a:t>
            </a:r>
            <a:br>
              <a:rPr lang="es-ES" altLang="es-ES" sz="4800" b="1" dirty="0">
                <a:solidFill>
                  <a:srgbClr val="002060"/>
                </a:solidFill>
              </a:rPr>
            </a:br>
            <a:r>
              <a:rPr lang="es-ES" altLang="es-ES" sz="4800" b="1" dirty="0">
                <a:solidFill>
                  <a:srgbClr val="002060"/>
                </a:solidFill>
              </a:rPr>
              <a:t>es llevarte a Cristo.</a:t>
            </a:r>
          </a:p>
        </p:txBody>
      </p:sp>
      <p:sp>
        <p:nvSpPr>
          <p:cNvPr id="4" name="Marcador de texto 3"/>
          <p:cNvSpPr>
            <a:spLocks noGrp="1"/>
          </p:cNvSpPr>
          <p:nvPr>
            <p:ph type="body" sz="half" idx="2"/>
          </p:nvPr>
        </p:nvSpPr>
        <p:spPr/>
        <p:txBody>
          <a:bodyPr/>
          <a:lstStyle/>
          <a:p>
            <a:endParaRPr lang="es-ES"/>
          </a:p>
        </p:txBody>
      </p:sp>
      <p:pic>
        <p:nvPicPr>
          <p:cNvPr id="7" name="Picture 6" descr="http://m1.paperblog.com/i/103/1031501/evangelio-dominical-imagenes-22-abril-del-201-L-ILQs4_.jpe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8" b="396"/>
          <a:stretch/>
        </p:blipFill>
        <p:spPr bwMode="auto">
          <a:xfrm>
            <a:off x="7320136" y="-35006"/>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0504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Evangelio es llevar la paz </a:t>
            </a:r>
            <a:br>
              <a:rPr lang="es-ES" altLang="es-ES" sz="4800" b="1" dirty="0">
                <a:solidFill>
                  <a:srgbClr val="002060"/>
                </a:solidFill>
              </a:rPr>
            </a:br>
            <a:r>
              <a:rPr lang="es-ES" altLang="es-ES" sz="4800" b="1" dirty="0">
                <a:solidFill>
                  <a:srgbClr val="002060"/>
                </a:solidFill>
              </a:rPr>
              <a:t>siempre contigo.</a:t>
            </a:r>
            <a:br>
              <a:rPr lang="es-ES" altLang="es-ES" sz="4800" b="1" dirty="0">
                <a:solidFill>
                  <a:srgbClr val="002060"/>
                </a:solidFill>
              </a:rPr>
            </a:br>
            <a:r>
              <a:rPr lang="es-ES" altLang="es-ES" sz="4800" b="1" dirty="0">
                <a:solidFill>
                  <a:srgbClr val="002060"/>
                </a:solidFill>
              </a:rPr>
              <a:t>Evangelio es amar de balde </a:t>
            </a:r>
            <a:br>
              <a:rPr lang="es-ES" altLang="es-ES" sz="4800" b="1" dirty="0">
                <a:solidFill>
                  <a:srgbClr val="002060"/>
                </a:solidFill>
              </a:rPr>
            </a:br>
            <a:r>
              <a:rPr lang="es-ES" altLang="es-ES" sz="4800" b="1" dirty="0">
                <a:solidFill>
                  <a:srgbClr val="002060"/>
                </a:solidFill>
              </a:rPr>
              <a:t>hasta caer rendido.</a:t>
            </a:r>
            <a:br>
              <a:rPr lang="es-ES" altLang="es-ES" sz="4800" b="1" dirty="0">
                <a:solidFill>
                  <a:srgbClr val="002060"/>
                </a:solidFill>
              </a:rPr>
            </a:br>
            <a:r>
              <a:rPr lang="es-ES" altLang="es-ES" sz="4800" b="1" dirty="0">
                <a:solidFill>
                  <a:srgbClr val="002060"/>
                </a:solidFill>
              </a:rPr>
              <a:t>Evangelio es decir </a:t>
            </a:r>
            <a:br>
              <a:rPr lang="es-ES" altLang="es-ES" sz="4800" b="1" dirty="0">
                <a:solidFill>
                  <a:srgbClr val="002060"/>
                </a:solidFill>
              </a:rPr>
            </a:br>
            <a:r>
              <a:rPr lang="es-ES" altLang="es-ES" sz="4800" b="1" dirty="0">
                <a:solidFill>
                  <a:srgbClr val="002060"/>
                </a:solidFill>
              </a:rPr>
              <a:t>“te amo” a tu enemigo.</a:t>
            </a:r>
            <a:br>
              <a:rPr lang="es-ES" altLang="es-ES" sz="4800" b="1" dirty="0">
                <a:solidFill>
                  <a:srgbClr val="002060"/>
                </a:solidFill>
              </a:rPr>
            </a:br>
            <a:r>
              <a:rPr lang="es-ES" altLang="es-ES" sz="4800" b="1" dirty="0">
                <a:solidFill>
                  <a:srgbClr val="002060"/>
                </a:solidFill>
              </a:rPr>
              <a:t>Abandonar tu vida en manos de Cristo.</a:t>
            </a:r>
          </a:p>
        </p:txBody>
      </p:sp>
      <p:sp>
        <p:nvSpPr>
          <p:cNvPr id="4" name="Marcador de texto 3"/>
          <p:cNvSpPr>
            <a:spLocks noGrp="1"/>
          </p:cNvSpPr>
          <p:nvPr>
            <p:ph type="body" sz="half" idx="2"/>
          </p:nvPr>
        </p:nvSpPr>
        <p:spPr/>
        <p:txBody>
          <a:bodyPr/>
          <a:lstStyle/>
          <a:p>
            <a:endParaRPr lang="es-ES"/>
          </a:p>
        </p:txBody>
      </p:sp>
      <p:pic>
        <p:nvPicPr>
          <p:cNvPr id="7" name="Picture 6" descr="http://m1.paperblog.com/i/103/1031501/evangelio-dominical-imagenes-22-abril-del-201-L-ILQs4_.jpe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8" b="396"/>
          <a:stretch/>
        </p:blipFill>
        <p:spPr bwMode="auto">
          <a:xfrm>
            <a:off x="7320136" y="-35006"/>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408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Evangelio es vivir</a:t>
            </a:r>
            <a:br>
              <a:rPr lang="es-ES" altLang="es-ES" sz="4800" b="1" dirty="0">
                <a:solidFill>
                  <a:srgbClr val="002060"/>
                </a:solidFill>
              </a:rPr>
            </a:br>
            <a:r>
              <a:rPr lang="es-ES" altLang="es-ES" sz="4800" b="1" dirty="0">
                <a:solidFill>
                  <a:srgbClr val="002060"/>
                </a:solidFill>
              </a:rPr>
              <a:t> como un pobre </a:t>
            </a:r>
            <a:br>
              <a:rPr lang="es-ES" altLang="es-ES" sz="4800" b="1" dirty="0">
                <a:solidFill>
                  <a:srgbClr val="002060"/>
                </a:solidFill>
              </a:rPr>
            </a:br>
            <a:r>
              <a:rPr lang="es-ES" altLang="es-ES" sz="4800" b="1" dirty="0">
                <a:solidFill>
                  <a:srgbClr val="002060"/>
                </a:solidFill>
              </a:rPr>
              <a:t>que todo lo espera. </a:t>
            </a:r>
            <a:br>
              <a:rPr lang="es-ES" altLang="es-ES" sz="4800" b="1" dirty="0">
                <a:solidFill>
                  <a:srgbClr val="002060"/>
                </a:solidFill>
              </a:rPr>
            </a:br>
            <a:r>
              <a:rPr lang="es-ES" altLang="es-ES" sz="4800" b="1" dirty="0">
                <a:solidFill>
                  <a:srgbClr val="002060"/>
                </a:solidFill>
              </a:rPr>
              <a:t>Evangelio es mirar al cielo </a:t>
            </a:r>
            <a:br>
              <a:rPr lang="es-ES" altLang="es-ES" sz="4800" b="1" dirty="0">
                <a:solidFill>
                  <a:srgbClr val="002060"/>
                </a:solidFill>
              </a:rPr>
            </a:br>
            <a:r>
              <a:rPr lang="es-ES" altLang="es-ES" sz="4800" b="1" dirty="0">
                <a:solidFill>
                  <a:srgbClr val="002060"/>
                </a:solidFill>
              </a:rPr>
              <a:t>con ojos de niño. </a:t>
            </a:r>
            <a:br>
              <a:rPr lang="es-ES" altLang="es-ES" sz="4800" b="1" dirty="0">
                <a:solidFill>
                  <a:srgbClr val="002060"/>
                </a:solidFill>
              </a:rPr>
            </a:br>
            <a:r>
              <a:rPr lang="es-ES" altLang="es-ES" sz="4800" b="1" dirty="0">
                <a:solidFill>
                  <a:srgbClr val="002060"/>
                </a:solidFill>
              </a:rPr>
              <a:t>Evangelio es dar gracias al Padre al nacer el día, </a:t>
            </a:r>
            <a:br>
              <a:rPr lang="es-ES" altLang="es-ES" sz="4800" b="1" dirty="0">
                <a:solidFill>
                  <a:srgbClr val="002060"/>
                </a:solidFill>
              </a:rPr>
            </a:br>
            <a:r>
              <a:rPr lang="es-ES" altLang="es-ES" sz="4800" b="1" dirty="0">
                <a:solidFill>
                  <a:srgbClr val="002060"/>
                </a:solidFill>
              </a:rPr>
              <a:t>y continuar cantando al hacer camino.</a:t>
            </a:r>
          </a:p>
        </p:txBody>
      </p:sp>
      <p:sp>
        <p:nvSpPr>
          <p:cNvPr id="4" name="Marcador de texto 3"/>
          <p:cNvSpPr>
            <a:spLocks noGrp="1"/>
          </p:cNvSpPr>
          <p:nvPr>
            <p:ph type="body" sz="half" idx="2"/>
          </p:nvPr>
        </p:nvSpPr>
        <p:spPr/>
        <p:txBody>
          <a:bodyPr/>
          <a:lstStyle/>
          <a:p>
            <a:endParaRPr lang="es-ES"/>
          </a:p>
        </p:txBody>
      </p:sp>
      <p:pic>
        <p:nvPicPr>
          <p:cNvPr id="7" name="Picture 6" descr="http://m1.paperblog.com/i/103/1031501/evangelio-dominical-imagenes-22-abril-del-201-L-ILQs4_.jpe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8" b="396"/>
          <a:stretch/>
        </p:blipFill>
        <p:spPr bwMode="auto">
          <a:xfrm>
            <a:off x="7320136" y="-35006"/>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6700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Evangelio es sembrar libertad, es vivir unidos. </a:t>
            </a:r>
            <a:br>
              <a:rPr lang="es-ES" altLang="es-ES" sz="4800" b="1" dirty="0">
                <a:solidFill>
                  <a:srgbClr val="002060"/>
                </a:solidFill>
              </a:rPr>
            </a:br>
            <a:r>
              <a:rPr lang="es-ES" altLang="es-ES" sz="4800" b="1" dirty="0">
                <a:solidFill>
                  <a:srgbClr val="002060"/>
                </a:solidFill>
              </a:rPr>
              <a:t>Es llevar la esperanza a un mundo que llora perdido. </a:t>
            </a:r>
            <a:br>
              <a:rPr lang="es-ES" altLang="es-ES" sz="4800" b="1" dirty="0">
                <a:solidFill>
                  <a:srgbClr val="002060"/>
                </a:solidFill>
              </a:rPr>
            </a:br>
            <a:r>
              <a:rPr lang="es-ES" altLang="es-ES" sz="4800" b="1" dirty="0">
                <a:solidFill>
                  <a:srgbClr val="002060"/>
                </a:solidFill>
              </a:rPr>
              <a:t>Evangelio es romper cadenas </a:t>
            </a:r>
            <a:br>
              <a:rPr lang="es-ES" altLang="es-ES" sz="4800" b="1" dirty="0">
                <a:solidFill>
                  <a:srgbClr val="002060"/>
                </a:solidFill>
              </a:rPr>
            </a:br>
            <a:r>
              <a:rPr lang="es-ES" altLang="es-ES" sz="4800" b="1" dirty="0">
                <a:solidFill>
                  <a:srgbClr val="002060"/>
                </a:solidFill>
              </a:rPr>
              <a:t>es abrir sepulcros, </a:t>
            </a:r>
            <a:br>
              <a:rPr lang="es-ES" altLang="es-ES" sz="4800" b="1" dirty="0">
                <a:solidFill>
                  <a:srgbClr val="002060"/>
                </a:solidFill>
              </a:rPr>
            </a:br>
            <a:r>
              <a:rPr lang="es-ES" altLang="es-ES" sz="4800" b="1" dirty="0">
                <a:solidFill>
                  <a:srgbClr val="002060"/>
                </a:solidFill>
              </a:rPr>
              <a:t>no lo busquéis muerto </a:t>
            </a:r>
            <a:br>
              <a:rPr lang="es-ES" altLang="es-ES" sz="4800" b="1" dirty="0">
                <a:solidFill>
                  <a:srgbClr val="002060"/>
                </a:solidFill>
              </a:rPr>
            </a:br>
            <a:r>
              <a:rPr lang="es-ES" altLang="es-ES" sz="4800" b="1" dirty="0">
                <a:solidFill>
                  <a:srgbClr val="002060"/>
                </a:solidFill>
              </a:rPr>
              <a:t>que está entre los vivos.</a:t>
            </a:r>
          </a:p>
        </p:txBody>
      </p:sp>
      <p:sp>
        <p:nvSpPr>
          <p:cNvPr id="4" name="Marcador de texto 3"/>
          <p:cNvSpPr>
            <a:spLocks noGrp="1"/>
          </p:cNvSpPr>
          <p:nvPr>
            <p:ph type="body" sz="half" idx="2"/>
          </p:nvPr>
        </p:nvSpPr>
        <p:spPr/>
        <p:txBody>
          <a:bodyPr/>
          <a:lstStyle/>
          <a:p>
            <a:endParaRPr lang="es-ES"/>
          </a:p>
        </p:txBody>
      </p:sp>
      <p:pic>
        <p:nvPicPr>
          <p:cNvPr id="7" name="Picture 6" descr="http://m1.paperblog.com/i/103/1031501/evangelio-dominical-imagenes-22-abril-del-201-L-ILQs4_.jpe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8" b="396"/>
          <a:stretch/>
        </p:blipFill>
        <p:spPr bwMode="auto">
          <a:xfrm>
            <a:off x="7320136" y="-35006"/>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4652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426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Qué te puedo dar,</a:t>
            </a:r>
            <a:br>
              <a:rPr lang="es-ES" altLang="es-ES" sz="4800" b="1" dirty="0">
                <a:solidFill>
                  <a:srgbClr val="002060"/>
                </a:solidFill>
              </a:rPr>
            </a:br>
            <a:r>
              <a:rPr lang="es-ES" altLang="es-ES" sz="4800" b="1" dirty="0">
                <a:solidFill>
                  <a:srgbClr val="002060"/>
                </a:solidFill>
              </a:rPr>
              <a:t>que no me hayas dado Tú.</a:t>
            </a:r>
            <a:br>
              <a:rPr lang="es-ES" altLang="es-ES" sz="4800" b="1" dirty="0">
                <a:solidFill>
                  <a:srgbClr val="002060"/>
                </a:solidFill>
              </a:rPr>
            </a:br>
            <a:r>
              <a:rPr lang="es-ES" altLang="es-ES" sz="4800" b="1" dirty="0">
                <a:solidFill>
                  <a:srgbClr val="002060"/>
                </a:solidFill>
              </a:rPr>
              <a:t>Qué te puedo decir,</a:t>
            </a:r>
            <a:br>
              <a:rPr lang="es-ES" altLang="es-ES" sz="4800" b="1" dirty="0">
                <a:solidFill>
                  <a:srgbClr val="002060"/>
                </a:solidFill>
              </a:rPr>
            </a:br>
            <a:r>
              <a:rPr lang="es-ES" altLang="es-ES" sz="4800" b="1" dirty="0">
                <a:solidFill>
                  <a:srgbClr val="002060"/>
                </a:solidFill>
              </a:rPr>
              <a:t>que no me hayas dicho Tú.</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2278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Qué puedo hacer por Ti,</a:t>
            </a:r>
            <a:br>
              <a:rPr lang="es-ES" altLang="es-ES" sz="4800" b="1" dirty="0">
                <a:solidFill>
                  <a:srgbClr val="002060"/>
                </a:solidFill>
              </a:rPr>
            </a:br>
            <a:r>
              <a:rPr lang="es-ES" altLang="es-ES" sz="4800" b="1" dirty="0">
                <a:solidFill>
                  <a:srgbClr val="002060"/>
                </a:solidFill>
              </a:rPr>
              <a:t>si yo no puedo hacer nada, </a:t>
            </a:r>
            <a:br>
              <a:rPr lang="es-ES" altLang="es-ES" sz="4800" b="1" dirty="0">
                <a:solidFill>
                  <a:srgbClr val="002060"/>
                </a:solidFill>
              </a:rPr>
            </a:br>
            <a:r>
              <a:rPr lang="es-ES" altLang="es-ES" sz="4800" b="1" dirty="0">
                <a:solidFill>
                  <a:srgbClr val="002060"/>
                </a:solidFill>
              </a:rPr>
              <a:t>si yo no puedo hacer nada,</a:t>
            </a:r>
            <a:br>
              <a:rPr lang="es-ES" altLang="es-ES" sz="4800" b="1" dirty="0">
                <a:solidFill>
                  <a:srgbClr val="002060"/>
                </a:solidFill>
              </a:rPr>
            </a:br>
            <a:r>
              <a:rPr lang="es-ES" altLang="es-ES" sz="4800" b="1" dirty="0">
                <a:solidFill>
                  <a:srgbClr val="002060"/>
                </a:solidFill>
              </a:rPr>
              <a:t>si no es por Ti, mi Dios.</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8978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Todo lo que sé,</a:t>
            </a:r>
            <a:br>
              <a:rPr lang="es-ES" altLang="es-ES" sz="4800" b="1" dirty="0">
                <a:solidFill>
                  <a:srgbClr val="002060"/>
                </a:solidFill>
              </a:rPr>
            </a:br>
            <a:r>
              <a:rPr lang="es-ES" altLang="es-ES" sz="4800" b="1" dirty="0">
                <a:solidFill>
                  <a:srgbClr val="002060"/>
                </a:solidFill>
              </a:rPr>
              <a:t>todo lo que soy,</a:t>
            </a:r>
            <a:br>
              <a:rPr lang="es-ES" altLang="es-ES" sz="4800" b="1" dirty="0">
                <a:solidFill>
                  <a:srgbClr val="002060"/>
                </a:solidFill>
              </a:rPr>
            </a:br>
            <a:r>
              <a:rPr lang="es-ES" altLang="es-ES" sz="4800" b="1" dirty="0">
                <a:solidFill>
                  <a:srgbClr val="002060"/>
                </a:solidFill>
              </a:rPr>
              <a:t>todo lo que tengo,</a:t>
            </a:r>
            <a:br>
              <a:rPr lang="es-ES" altLang="es-ES" sz="4800" b="1" dirty="0">
                <a:solidFill>
                  <a:srgbClr val="002060"/>
                </a:solidFill>
              </a:rPr>
            </a:br>
            <a:r>
              <a:rPr lang="es-ES" altLang="es-ES" sz="4800" b="1" dirty="0">
                <a:solidFill>
                  <a:srgbClr val="002060"/>
                </a:solidFill>
              </a:rPr>
              <a:t>es tuyo.</a:t>
            </a:r>
            <a:br>
              <a:rPr lang="es-ES" altLang="es-ES" sz="4800" b="1" dirty="0">
                <a:solidFill>
                  <a:srgbClr val="002060"/>
                </a:solidFill>
              </a:rPr>
            </a:br>
            <a:r>
              <a:rPr lang="es-ES" altLang="es-ES" sz="4800" b="1" dirty="0">
                <a:solidFill>
                  <a:srgbClr val="002060"/>
                </a:solidFill>
              </a:rPr>
              <a:t>(Bis)</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6403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226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HOSANNA. (BIS)</a:t>
            </a:r>
            <a:br>
              <a:rPr lang="es-ES" altLang="es-ES" sz="4800" b="1" dirty="0">
                <a:solidFill>
                  <a:srgbClr val="002060"/>
                </a:solidFill>
              </a:rPr>
            </a:br>
            <a:r>
              <a:rPr lang="es-ES" altLang="es-ES" sz="4800" b="1" dirty="0">
                <a:solidFill>
                  <a:srgbClr val="002060"/>
                </a:solidFill>
              </a:rPr>
              <a:t>HOSANNA HEY, HOSANNA HEY,</a:t>
            </a:r>
            <a:br>
              <a:rPr lang="es-ES" altLang="es-ES" sz="4800" b="1" dirty="0">
                <a:solidFill>
                  <a:srgbClr val="002060"/>
                </a:solidFill>
              </a:rPr>
            </a:br>
            <a:r>
              <a:rPr lang="es-ES" altLang="es-ES" sz="4800" b="1" dirty="0">
                <a:solidFill>
                  <a:srgbClr val="002060"/>
                </a:solidFill>
              </a:rPr>
              <a:t>HOSANNA A CRISTO </a:t>
            </a:r>
            <a:br>
              <a:rPr lang="es-ES" altLang="es-ES" sz="4800" b="1" dirty="0">
                <a:solidFill>
                  <a:srgbClr val="002060"/>
                </a:solidFill>
              </a:rPr>
            </a:br>
            <a:r>
              <a:rPr lang="es-ES" altLang="es-ES" sz="4800" b="1" dirty="0">
                <a:solidFill>
                  <a:srgbClr val="002060"/>
                </a:solidFill>
              </a:rPr>
              <a:t>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1216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Los cielos y la tierra están llenos</a:t>
            </a:r>
            <a:br>
              <a:rPr lang="es-ES" altLang="es-ES" sz="4800" b="1" dirty="0">
                <a:solidFill>
                  <a:srgbClr val="002060"/>
                </a:solidFill>
              </a:rPr>
            </a:br>
            <a:r>
              <a:rPr lang="es-ES" altLang="es-ES" sz="4800" b="1" dirty="0">
                <a:solidFill>
                  <a:srgbClr val="002060"/>
                </a:solidFill>
              </a:rPr>
              <a:t>De tu gloria, Señor. (BIS)</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HOSANNA HEY, </a:t>
            </a:r>
            <a:br>
              <a:rPr lang="es-ES" altLang="es-ES" sz="4800" b="1" dirty="0">
                <a:solidFill>
                  <a:srgbClr val="002060"/>
                </a:solidFill>
              </a:rPr>
            </a:br>
            <a:r>
              <a:rPr lang="es-ES" altLang="es-ES" sz="4800" b="1" dirty="0">
                <a:solidFill>
                  <a:srgbClr val="002060"/>
                </a:solidFill>
              </a:rPr>
              <a:t>HOSANNA HEY,</a:t>
            </a:r>
            <a:br>
              <a:rPr lang="es-ES" altLang="es-ES" sz="4800" b="1" dirty="0">
                <a:solidFill>
                  <a:srgbClr val="002060"/>
                </a:solidFill>
              </a:rPr>
            </a:br>
            <a:r>
              <a:rPr lang="es-ES" altLang="es-ES" sz="4800" b="1" dirty="0">
                <a:solidFill>
                  <a:srgbClr val="002060"/>
                </a:solidFill>
              </a:rPr>
              <a:t>HOSANNA A CRISTO </a:t>
            </a:r>
            <a:br>
              <a:rPr lang="es-ES" altLang="es-ES" sz="4800" b="1" dirty="0">
                <a:solidFill>
                  <a:srgbClr val="002060"/>
                </a:solidFill>
              </a:rPr>
            </a:br>
            <a:r>
              <a:rPr lang="es-ES" altLang="es-ES" sz="4800" b="1" dirty="0">
                <a:solidFill>
                  <a:srgbClr val="002060"/>
                </a:solidFill>
              </a:rPr>
              <a:t>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7267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Bendito el que viene </a:t>
            </a:r>
            <a:br>
              <a:rPr lang="es-ES" altLang="es-ES" sz="4800" b="1" dirty="0">
                <a:solidFill>
                  <a:srgbClr val="002060"/>
                </a:solidFill>
              </a:rPr>
            </a:br>
            <a:r>
              <a:rPr lang="es-ES" altLang="es-ES" sz="4800" b="1" dirty="0">
                <a:solidFill>
                  <a:srgbClr val="002060"/>
                </a:solidFill>
              </a:rPr>
              <a:t>en el nombre</a:t>
            </a:r>
            <a:br>
              <a:rPr lang="es-ES" altLang="es-ES" sz="4800" b="1" dirty="0">
                <a:solidFill>
                  <a:srgbClr val="002060"/>
                </a:solidFill>
              </a:rPr>
            </a:br>
            <a:r>
              <a:rPr lang="es-ES" altLang="es-ES" sz="4800" b="1" dirty="0">
                <a:solidFill>
                  <a:srgbClr val="002060"/>
                </a:solidFill>
              </a:rPr>
              <a:t>En el  nombre tuyo, Señor, (bis)</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HOSANNA HEY, </a:t>
            </a:r>
            <a:br>
              <a:rPr lang="es-ES" altLang="es-ES" sz="4800" b="1" dirty="0">
                <a:solidFill>
                  <a:srgbClr val="002060"/>
                </a:solidFill>
              </a:rPr>
            </a:br>
            <a:r>
              <a:rPr lang="es-ES" altLang="es-ES" sz="4800" b="1" dirty="0">
                <a:solidFill>
                  <a:srgbClr val="002060"/>
                </a:solidFill>
              </a:rPr>
              <a:t>HOSANNA HEY,</a:t>
            </a:r>
            <a:br>
              <a:rPr lang="es-ES" altLang="es-ES" sz="4800" b="1" dirty="0">
                <a:solidFill>
                  <a:srgbClr val="002060"/>
                </a:solidFill>
              </a:rPr>
            </a:br>
            <a:r>
              <a:rPr lang="es-ES" altLang="es-ES" sz="4800" b="1" dirty="0">
                <a:solidFill>
                  <a:srgbClr val="002060"/>
                </a:solidFill>
              </a:rPr>
              <a:t>HOSANNA A CRISTO</a:t>
            </a:r>
            <a:br>
              <a:rPr lang="es-ES" altLang="es-ES" sz="4800" b="1" dirty="0">
                <a:solidFill>
                  <a:srgbClr val="002060"/>
                </a:solidFill>
              </a:rPr>
            </a:br>
            <a:r>
              <a:rPr lang="es-ES" altLang="es-ES" sz="4800" b="1" dirty="0">
                <a:solidFill>
                  <a:srgbClr val="002060"/>
                </a:solidFill>
              </a:rPr>
              <a:t> 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6879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del Espíritu 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Padre nuestro,</a:t>
            </a:r>
            <a:br>
              <a:rPr lang="es-ES" altLang="es-ES" sz="5400" dirty="0">
                <a:solidFill>
                  <a:srgbClr val="002060"/>
                </a:solidFill>
              </a:rPr>
            </a:br>
            <a:r>
              <a:rPr lang="es-ES" altLang="es-ES" sz="5400" dirty="0">
                <a:solidFill>
                  <a:srgbClr val="002060"/>
                </a:solidFill>
              </a:rPr>
              <a:t> que estás en el cielo,</a:t>
            </a:r>
            <a:br>
              <a:rPr lang="es-ES" altLang="es-ES" sz="5400" dirty="0">
                <a:solidFill>
                  <a:srgbClr val="002060"/>
                </a:solidFill>
              </a:rPr>
            </a:br>
            <a:r>
              <a:rPr lang="es-ES" altLang="es-ES" sz="5400" dirty="0">
                <a:solidFill>
                  <a:srgbClr val="002060"/>
                </a:solidFill>
              </a:rPr>
              <a:t>santificado sea tu nombre,</a:t>
            </a:r>
            <a:br>
              <a:rPr lang="es-ES" altLang="es-ES" sz="5400" dirty="0">
                <a:solidFill>
                  <a:srgbClr val="002060"/>
                </a:solidFill>
              </a:rPr>
            </a:br>
            <a:r>
              <a:rPr lang="es-ES" altLang="es-ES" sz="5400" dirty="0">
                <a:solidFill>
                  <a:srgbClr val="002060"/>
                </a:solidFill>
              </a:rPr>
              <a:t>venga a nos, venga tu Reino,</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1527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hágase tu voluntad,</a:t>
            </a:r>
            <a:br>
              <a:rPr lang="es-ES" altLang="es-ES" sz="5400" dirty="0">
                <a:solidFill>
                  <a:srgbClr val="002060"/>
                </a:solidFill>
              </a:rPr>
            </a:br>
            <a:r>
              <a:rPr lang="es-ES" altLang="es-ES" sz="5400" dirty="0">
                <a:solidFill>
                  <a:srgbClr val="002060"/>
                </a:solidFill>
              </a:rPr>
              <a:t>así en la tierra como en el cielo.</a:t>
            </a:r>
            <a:br>
              <a:rPr lang="es-ES" altLang="es-ES" sz="5400" dirty="0">
                <a:solidFill>
                  <a:srgbClr val="002060"/>
                </a:solidFill>
              </a:rPr>
            </a:br>
            <a:r>
              <a:rPr lang="es-ES" altLang="es-ES" sz="5400" dirty="0">
                <a:solidFill>
                  <a:srgbClr val="002060"/>
                </a:solidFill>
              </a:rPr>
              <a:t>El pan nuestro, dánosle hoy.</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1069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Y perdona nuestras ofensas, como nosotros perdonamos.</a:t>
            </a:r>
            <a:br>
              <a:rPr lang="es-ES" altLang="es-ES" sz="5400" dirty="0">
                <a:solidFill>
                  <a:srgbClr val="002060"/>
                </a:solidFill>
              </a:rPr>
            </a:br>
            <a:r>
              <a:rPr lang="es-ES" altLang="es-ES" sz="5400" dirty="0">
                <a:solidFill>
                  <a:srgbClr val="002060"/>
                </a:solidFill>
              </a:rPr>
              <a:t>No nos dejes caer en tentación.</a:t>
            </a:r>
            <a:br>
              <a:rPr lang="es-ES" altLang="es-ES" sz="5400" dirty="0">
                <a:solidFill>
                  <a:srgbClr val="002060"/>
                </a:solidFill>
              </a:rPr>
            </a:br>
            <a:r>
              <a:rPr lang="es-ES" altLang="es-ES" sz="5400" dirty="0">
                <a:solidFill>
                  <a:srgbClr val="002060"/>
                </a:solidFill>
              </a:rPr>
              <a:t>Líbranos de todo mal. </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1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fr-FR" altLang="es-ES" sz="5400" dirty="0">
                <a:solidFill>
                  <a:srgbClr val="002060"/>
                </a:solidFill>
              </a:rPr>
              <a:t>AMÉN, AMÉN, AMÉN, AMÉN, AMÉN</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734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Pon tu mano en la mano de aquel, que está a tu lado. Pon tu mano, en su mano porque él te ayudará. </a:t>
            </a:r>
          </a:p>
        </p:txBody>
      </p:sp>
      <p:sp>
        <p:nvSpPr>
          <p:cNvPr id="4" name="Marcador de texto 3"/>
          <p:cNvSpPr>
            <a:spLocks noGrp="1"/>
          </p:cNvSpPr>
          <p:nvPr>
            <p:ph type="body" sz="half" idx="2"/>
          </p:nvPr>
        </p:nvSpPr>
        <p:spPr/>
        <p:txBody>
          <a:bodyPr/>
          <a:lstStyle/>
          <a:p>
            <a:endParaRPr lang="es-ES"/>
          </a:p>
        </p:txBody>
      </p:sp>
      <p:pic>
        <p:nvPicPr>
          <p:cNvPr id="8" name="Picture 6" descr="http://lacomunidad.elpais.com/blogfiles/gimlet/El_Mundo_en_tus_Manos-1024x768-978539.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0063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Mira dentro de ti comprenderás que hay mucho que llenar. Porque tu mano, en la mano de aquel te guiará.</a:t>
            </a:r>
          </a:p>
        </p:txBody>
      </p:sp>
      <p:sp>
        <p:nvSpPr>
          <p:cNvPr id="4" name="Marcador de texto 3"/>
          <p:cNvSpPr>
            <a:spLocks noGrp="1"/>
          </p:cNvSpPr>
          <p:nvPr>
            <p:ph type="body" sz="half" idx="2"/>
          </p:nvPr>
        </p:nvSpPr>
        <p:spPr/>
        <p:txBody>
          <a:bodyPr/>
          <a:lstStyle/>
          <a:p>
            <a:endParaRPr lang="es-ES"/>
          </a:p>
        </p:txBody>
      </p:sp>
      <p:pic>
        <p:nvPicPr>
          <p:cNvPr id="8" name="Picture 6" descr="http://lacomunidad.elpais.com/blogfiles/gimlet/El_Mundo_en_tus_Manos-1024x768-978539.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419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Como el Padre me amó. </a:t>
            </a:r>
            <a:br>
              <a:rPr lang="es-ES" altLang="es-ES" sz="4800" b="1" dirty="0">
                <a:solidFill>
                  <a:srgbClr val="002060"/>
                </a:solidFill>
              </a:rPr>
            </a:br>
            <a:r>
              <a:rPr lang="es-ES" altLang="es-ES" sz="4800" b="1" dirty="0">
                <a:solidFill>
                  <a:srgbClr val="002060"/>
                </a:solidFill>
              </a:rPr>
              <a:t>Yo os he amado, permaneced en mi amor. (2)</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1329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1. Si guardáis mis palabras </a:t>
            </a:r>
            <a:br>
              <a:rPr lang="es-ES" altLang="es-ES" sz="4800" dirty="0">
                <a:solidFill>
                  <a:srgbClr val="002060"/>
                </a:solidFill>
              </a:rPr>
            </a:br>
            <a:r>
              <a:rPr lang="es-ES" altLang="es-ES" sz="4800" dirty="0">
                <a:solidFill>
                  <a:srgbClr val="002060"/>
                </a:solidFill>
              </a:rPr>
              <a:t>y como hermanos os amáis, </a:t>
            </a:r>
            <a:br>
              <a:rPr lang="es-ES" altLang="es-ES" sz="4800" dirty="0">
                <a:solidFill>
                  <a:srgbClr val="002060"/>
                </a:solidFill>
              </a:rPr>
            </a:br>
            <a:r>
              <a:rPr lang="es-ES" altLang="es-ES" sz="4800" dirty="0">
                <a:solidFill>
                  <a:srgbClr val="002060"/>
                </a:solidFill>
              </a:rPr>
              <a:t>compartiréis con alegría </a:t>
            </a:r>
            <a:br>
              <a:rPr lang="es-ES" altLang="es-ES" sz="4800" dirty="0">
                <a:solidFill>
                  <a:srgbClr val="002060"/>
                </a:solidFill>
              </a:rPr>
            </a:br>
            <a:r>
              <a:rPr lang="es-ES" altLang="es-ES" sz="4800" dirty="0">
                <a:solidFill>
                  <a:srgbClr val="002060"/>
                </a:solidFill>
              </a:rPr>
              <a:t>el don de la fraternidad.</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9623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Si os ponéis en camino, </a:t>
            </a:r>
            <a:br>
              <a:rPr lang="es-ES" altLang="es-ES" sz="4800" dirty="0">
                <a:solidFill>
                  <a:srgbClr val="002060"/>
                </a:solidFill>
              </a:rPr>
            </a:br>
            <a:r>
              <a:rPr lang="es-ES" altLang="es-ES" sz="4800" dirty="0">
                <a:solidFill>
                  <a:srgbClr val="002060"/>
                </a:solidFill>
              </a:rPr>
              <a:t>sirviendo siempre a la verdad, </a:t>
            </a:r>
            <a:br>
              <a:rPr lang="es-ES" altLang="es-ES" sz="4800" dirty="0">
                <a:solidFill>
                  <a:srgbClr val="002060"/>
                </a:solidFill>
              </a:rPr>
            </a:br>
            <a:r>
              <a:rPr lang="es-ES" altLang="es-ES" sz="4800" dirty="0">
                <a:solidFill>
                  <a:srgbClr val="002060"/>
                </a:solidFill>
              </a:rPr>
              <a:t>fruto daréis en abundancia, </a:t>
            </a:r>
            <a:br>
              <a:rPr lang="es-ES" altLang="es-ES" sz="4800" dirty="0">
                <a:solidFill>
                  <a:srgbClr val="002060"/>
                </a:solidFill>
              </a:rPr>
            </a:br>
            <a:r>
              <a:rPr lang="es-ES" altLang="es-ES" sz="4800" dirty="0">
                <a:solidFill>
                  <a:srgbClr val="002060"/>
                </a:solidFill>
              </a:rPr>
              <a:t>mi amor se manifestará.</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726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Como el Padre me amó. </a:t>
            </a:r>
            <a:br>
              <a:rPr lang="es-ES" altLang="es-ES" sz="4800" b="1" dirty="0">
                <a:solidFill>
                  <a:srgbClr val="002060"/>
                </a:solidFill>
              </a:rPr>
            </a:br>
            <a:r>
              <a:rPr lang="es-ES" altLang="es-ES" sz="4800" b="1" dirty="0">
                <a:solidFill>
                  <a:srgbClr val="002060"/>
                </a:solidFill>
              </a:rPr>
              <a:t>Yo os he amado, permaneced en mi amor. (2)</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383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2. No veréis amor tan grande  </a:t>
            </a:r>
            <a:br>
              <a:rPr lang="es-ES" altLang="es-ES" sz="4800" dirty="0">
                <a:solidFill>
                  <a:srgbClr val="002060"/>
                </a:solidFill>
              </a:rPr>
            </a:br>
            <a:r>
              <a:rPr lang="es-ES" altLang="es-ES" sz="4800" dirty="0">
                <a:solidFill>
                  <a:srgbClr val="002060"/>
                </a:solidFill>
              </a:rPr>
              <a:t>como aquel que os mostré, </a:t>
            </a:r>
            <a:br>
              <a:rPr lang="es-ES" altLang="es-ES" sz="4800" dirty="0">
                <a:solidFill>
                  <a:srgbClr val="002060"/>
                </a:solidFill>
              </a:rPr>
            </a:br>
            <a:r>
              <a:rPr lang="es-ES" altLang="es-ES" sz="4800" dirty="0">
                <a:solidFill>
                  <a:srgbClr val="002060"/>
                </a:solidFill>
              </a:rPr>
              <a:t>Yo doy la vida por vosotros, </a:t>
            </a:r>
            <a:br>
              <a:rPr lang="es-ES" altLang="es-ES" sz="4800" dirty="0">
                <a:solidFill>
                  <a:srgbClr val="002060"/>
                </a:solidFill>
              </a:rPr>
            </a:br>
            <a:r>
              <a:rPr lang="es-ES" altLang="es-ES" sz="4800" dirty="0">
                <a:solidFill>
                  <a:srgbClr val="002060"/>
                </a:solidFill>
              </a:rPr>
              <a:t>amaos como Yo os amé. </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5438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Si hacéis lo que os mando </a:t>
            </a:r>
            <a:br>
              <a:rPr lang="es-ES" altLang="es-ES" sz="4800" dirty="0">
                <a:solidFill>
                  <a:srgbClr val="002060"/>
                </a:solidFill>
              </a:rPr>
            </a:br>
            <a:r>
              <a:rPr lang="es-ES" altLang="es-ES" sz="4800" dirty="0">
                <a:solidFill>
                  <a:srgbClr val="002060"/>
                </a:solidFill>
              </a:rPr>
              <a:t>y os queréis de corazón </a:t>
            </a:r>
            <a:br>
              <a:rPr lang="es-ES" altLang="es-ES" sz="4800" dirty="0">
                <a:solidFill>
                  <a:srgbClr val="002060"/>
                </a:solidFill>
              </a:rPr>
            </a:br>
            <a:r>
              <a:rPr lang="es-ES" altLang="es-ES" sz="4800" dirty="0">
                <a:solidFill>
                  <a:srgbClr val="002060"/>
                </a:solidFill>
              </a:rPr>
              <a:t>compartiréis mi pleno gozo </a:t>
            </a:r>
            <a:br>
              <a:rPr lang="es-ES" altLang="es-ES" sz="4800" dirty="0">
                <a:solidFill>
                  <a:srgbClr val="002060"/>
                </a:solidFill>
              </a:rPr>
            </a:br>
            <a:r>
              <a:rPr lang="es-ES" altLang="es-ES" sz="4800" dirty="0">
                <a:solidFill>
                  <a:srgbClr val="002060"/>
                </a:solidFill>
              </a:rPr>
              <a:t>de amar como Él me amó.</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867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1.  Perdón Jesús, porque no te quise escuchar, perdón Jesús, porque hice una cosa mal.</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Como el Padre me amó. </a:t>
            </a:r>
            <a:br>
              <a:rPr lang="es-ES" altLang="es-ES" sz="4800" b="1" dirty="0">
                <a:solidFill>
                  <a:srgbClr val="002060"/>
                </a:solidFill>
              </a:rPr>
            </a:br>
            <a:r>
              <a:rPr lang="es-ES" altLang="es-ES" sz="4800" b="1" dirty="0">
                <a:solidFill>
                  <a:srgbClr val="002060"/>
                </a:solidFill>
              </a:rPr>
              <a:t>Yo os he amado, permaneced en mi amor. (2)</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6406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788157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Muéveme mi Dios hacia Ti, que no me muevan los hilos de este mundo, </a:t>
            </a:r>
            <a:br>
              <a:rPr lang="es-ES" altLang="es-ES" sz="4800" b="1" dirty="0">
                <a:solidFill>
                  <a:srgbClr val="002060"/>
                </a:solidFill>
              </a:rPr>
            </a:br>
            <a:r>
              <a:rPr lang="es-ES" altLang="es-ES" sz="4800" b="1" dirty="0">
                <a:solidFill>
                  <a:srgbClr val="002060"/>
                </a:solidFill>
              </a:rPr>
              <a:t>no, muéveme,</a:t>
            </a:r>
            <a:br>
              <a:rPr lang="es-ES" altLang="es-ES" sz="4800" b="1" dirty="0">
                <a:solidFill>
                  <a:srgbClr val="002060"/>
                </a:solidFill>
              </a:rPr>
            </a:br>
            <a:r>
              <a:rPr lang="es-ES" altLang="es-ES" sz="4800" b="1" dirty="0">
                <a:solidFill>
                  <a:srgbClr val="002060"/>
                </a:solidFill>
              </a:rPr>
              <a:t>atráeme hacia Ti, </a:t>
            </a:r>
            <a:br>
              <a:rPr lang="es-ES" altLang="es-ES" sz="4800" b="1" dirty="0">
                <a:solidFill>
                  <a:srgbClr val="002060"/>
                </a:solidFill>
              </a:rPr>
            </a:br>
            <a:r>
              <a:rPr lang="es-ES" altLang="es-ES" sz="4800" b="1" dirty="0">
                <a:solidFill>
                  <a:srgbClr val="002060"/>
                </a:solidFill>
              </a:rPr>
              <a:t>desde lo profundo.</a:t>
            </a:r>
            <a:endParaRPr lang="es-ES" altLang="es-ES" sz="48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8" name="Picture 6" descr="http://3.bp.blogspot.com/-DqwedX_87nM/UhGy3EZ58LI/AAAAAAAABuA/RRwu1J7DAUw/s1600/wallpapers-paisajes-canoa-cruzando-6320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19412"/>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6571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1352</Words>
  <Application>Microsoft Office PowerPoint</Application>
  <PresentationFormat>Panorámica</PresentationFormat>
  <Paragraphs>89</Paragraphs>
  <Slides>92</Slides>
  <Notes>2</Notes>
  <HiddenSlides>2</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92</vt:i4>
      </vt:variant>
    </vt:vector>
  </HeadingPairs>
  <TitlesOfParts>
    <vt:vector size="98" baseType="lpstr">
      <vt:lpstr>Arial</vt:lpstr>
      <vt:lpstr>Calibri</vt:lpstr>
      <vt:lpstr>Corbel</vt:lpstr>
      <vt:lpstr>Euphemia</vt:lpstr>
      <vt:lpstr>Wingdings</vt:lpstr>
      <vt:lpstr>Banded Design Blue 16x9</vt:lpstr>
      <vt:lpstr>XXXI DOMINGO DE TIEMPO ORDINARIO</vt:lpstr>
      <vt:lpstr>TOMADO DE LA MANO CON JESÚS YO VOY LE SIGO COMO OVEJA QUE ENCONTRÓ AL PASTOR.</vt:lpstr>
      <vt:lpstr>TOMADO DE LA MANO CON JESÚS YO VOY A DÓNDE ÉL VA.</vt:lpstr>
      <vt:lpstr>1.Si Jesús te dice amigo deja todo y ven conmigo  donde todo es más hermoso y más feliz</vt:lpstr>
      <vt:lpstr>TOMADO DE LA MANO CON JESÚS YO VOY LE SIGO COMO OVEJA QUE ENCONTRÓ AL PASTOR.</vt:lpstr>
      <vt:lpstr>TOMADO DE LA MANO CON JESÚS YO VOY A DÓNDE ÉL VA.</vt:lpstr>
      <vt:lpstr>Presentación de PowerPoint</vt:lpstr>
      <vt:lpstr>Presentación de PowerPoint</vt:lpstr>
      <vt:lpstr>1.  Perdón Jesús, porque no te quise escuchar, perdón Jesús, porque hice una cosa mal.</vt:lpstr>
      <vt:lpstr>Porque fui un poco trasto, molestando a los demás. Porque fui un poco trasto, me perdonarás. (bis)</vt:lpstr>
      <vt:lpstr>2. Perdón Jesús, porque a un niño quise pegar. Perdón Jesús, porque hice una cosa mal. </vt:lpstr>
      <vt:lpstr>Porque fui un poco trasto, molestando a los demás.  Porque fui un poco trasto, me perdonarás. (bis)</vt:lpstr>
      <vt:lpstr>Presentación de PowerPoint</vt:lpstr>
      <vt:lpstr>PRIMERA LECTURA</vt:lpstr>
      <vt:lpstr>Presentación de PowerPoint</vt:lpstr>
      <vt:lpstr>Presentación de PowerPoint</vt:lpstr>
      <vt:lpstr>Presentación de PowerPoint</vt:lpstr>
      <vt:lpstr>Presentación de PowerPoint</vt:lpstr>
      <vt:lpstr>Presentación de PowerPoint</vt:lpstr>
      <vt:lpstr>PALABRA DE DIOS TE ALABAMOS, SEÑOR</vt:lpstr>
      <vt:lpstr>GUARDA MI ALMA EN LA PAZ, JUNTO A TI, SEÑOR.</vt:lpstr>
      <vt:lpstr>Señor, mi corazón no es ambicioso,  ni mis ojos altaneros;  no pretendo grandezas  que superan mi capacidad. </vt:lpstr>
      <vt:lpstr>GUARDA MI ALMA EN LA PAZ, JUNTO A TI, SEÑOR.</vt:lpstr>
      <vt:lpstr>Sino que acallo y modero mis deseos,  como un niño en brazos de su madre;  como un niño saciado  así está mi alma dentro de mí.</vt:lpstr>
      <vt:lpstr>GUARDA MI ALMA EN LA PAZ, JUNTO A TI, SEÑOR.</vt:lpstr>
      <vt:lpstr>Espere Israel en el Señor  ahora y por siempre.</vt:lpstr>
      <vt:lpstr>GUARDA MI ALMA EN LA PAZ, JUNTO A TI, SEÑOR.</vt:lpstr>
      <vt:lpstr>SEGUNDA LECTURA</vt:lpstr>
      <vt:lpstr>Presentación de PowerPoint</vt:lpstr>
      <vt:lpstr>Presentación de PowerPoint</vt:lpstr>
      <vt:lpstr>Presentación de PowerPoint</vt:lpstr>
      <vt:lpstr>Presentación de PowerPoint</vt:lpstr>
      <vt:lpstr>Presentación de PowerPoint</vt:lpstr>
      <vt:lpstr>PALABRA DE DIOS TE ALABAMOS, SEÑOR</vt:lpstr>
      <vt:lpstr>Junto a  ti Jesús rezaré Tu palabra quiero vivir Tú me haces sencillo Señor Y en tus manos me dejaré ALELUYA, ALELUYA, ALELUYA ALELUYA (BIS)</vt:lpstr>
      <vt:lpstr>El Señor esté con vosotros. Y con tu espíritu. Lectura del santo Evangelio según san Mateo.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Evangelio es decir amigo,  es decir hermano. Evangelio es darte mi tiempo,  es darte mi mano. Evangelio es mirarte a los ojos,  es reír contigo.  Es compartir tu pena  es llevarte a Cristo.</vt:lpstr>
      <vt:lpstr>Evangelio es llevar la paz  siempre contigo. Evangelio es amar de balde  hasta caer rendido. Evangelio es decir  “te amo” a tu enemigo. Abandonar tu vida en manos de Cristo.</vt:lpstr>
      <vt:lpstr>Evangelio es vivir  como un pobre  que todo lo espera.  Evangelio es mirar al cielo  con ojos de niño.  Evangelio es dar gracias al Padre al nacer el día,  y continuar cantando al hacer camino.</vt:lpstr>
      <vt:lpstr>Evangelio es sembrar libertad, es vivir unidos.  Es llevar la esperanza a un mundo que llora perdido.  Evangelio es romper cadenas  es abrir sepulcros,  no lo busquéis muerto  que está entre los vivos.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Qué te puedo dar, que no me hayas dado Tú. Qué te puedo decir, que no me hayas dicho Tú.</vt:lpstr>
      <vt:lpstr>Qué puedo hacer por Ti, si yo no puedo hacer nada,  si yo no puedo hacer nada, si no es por Ti, mi Dios.</vt:lpstr>
      <vt:lpstr>Todo lo que sé, todo lo que soy, todo lo que tengo, es tuyo. (Bis)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HOSANNA. (BIS) HOSANNA HEY, HOSANNA HEY, HOSANNA A CRISTO  EL SEÑOR.(BIS)</vt:lpstr>
      <vt:lpstr>Los cielos y la tierra están llenos De tu gloria, Señor. (BIS)  HOSANNA HEY,  HOSANNA HEY, HOSANNA A CRISTO  EL SEÑOR.(BIS)</vt:lpstr>
      <vt:lpstr>Bendito el que viene  en el nombre En el  nombre tuyo, Señor, (bis)  HOSANNA HEY,  HOSANNA HEY, HOSANNA A CRISTO  EL SEÑOR.(BIS)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estás en el cielo, santificado sea tu nombre, venga a nos, venga tu Reino,</vt:lpstr>
      <vt:lpstr>hágase tu voluntad, así en la tierra como en el cielo. El pan nuestro, dánosle hoy.</vt:lpstr>
      <vt:lpstr>Y perdona nuestras ofensas, como nosotros perdonamos. No nos dejes caer en tentación. Líbranos de todo mal. </vt:lpstr>
      <vt:lpstr>AMÉN, AMÉN, AMÉN, AMÉN, AMÉN</vt:lpstr>
      <vt:lpstr>Líbranos de … Salvador Jesucristo. Tuyo es el reino, tuyo el poder y la gloria, por siempre, Señor. Por los siglos de los siglos. Amen. La paz del Señor este con vosotros. Y con tu espíritu.</vt:lpstr>
      <vt:lpstr>Pon tu mano en la mano de aquel, que está a tu lado. Pon tu mano, en su mano porque él te ayudará. </vt:lpstr>
      <vt:lpstr>Mira dentro de ti comprenderás que hay mucho que llenar. Porque tu mano, en la mano de aquel te guiará.</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Como el Padre me amó.  Yo os he amado, permaneced en mi amor. (2)</vt:lpstr>
      <vt:lpstr>1. Si guardáis mis palabras  y como hermanos os amáis,  compartiréis con alegría  el don de la fraternidad.</vt:lpstr>
      <vt:lpstr>Si os ponéis en camino,  sirviendo siempre a la verdad,  fruto daréis en abundancia,  mi amor se manifestará.</vt:lpstr>
      <vt:lpstr>Como el Padre me amó.  Yo os he amado, permaneced en mi amor. (2)</vt:lpstr>
      <vt:lpstr>2. No veréis amor tan grande   como aquel que os mostré,  Yo doy la vida por vosotros,  amaos como Yo os amé. </vt:lpstr>
      <vt:lpstr>Si hacéis lo que os mando  y os queréis de corazón  compartiréis mi pleno gozo  de amar como Él me amó.</vt:lpstr>
      <vt:lpstr>Como el Padre me amó.  Yo os he amado, permaneced en mi amor. (2)</vt:lpstr>
      <vt:lpstr>Presentación de PowerPoint</vt:lpstr>
      <vt:lpstr>Muéveme mi Dios hacia Ti, que no me muevan los hilos de este mundo,  no, muéveme, atráeme hacia Ti,  desde lo profundo.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2017-11-04T16:27:32Z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