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99"/>
  </p:notesMasterIdLst>
  <p:handoutMasterIdLst>
    <p:handoutMasterId r:id="rId100"/>
  </p:handoutMasterIdLst>
  <p:sldIdLst>
    <p:sldId id="265" r:id="rId3"/>
    <p:sldId id="1431" r:id="rId4"/>
    <p:sldId id="1432" r:id="rId5"/>
    <p:sldId id="1433" r:id="rId6"/>
    <p:sldId id="1434" r:id="rId7"/>
    <p:sldId id="1435" r:id="rId8"/>
    <p:sldId id="289" r:id="rId9"/>
    <p:sldId id="451" r:id="rId10"/>
    <p:sldId id="1477" r:id="rId11"/>
    <p:sldId id="1478" r:id="rId12"/>
    <p:sldId id="1479" r:id="rId13"/>
    <p:sldId id="1480" r:id="rId14"/>
    <p:sldId id="300" r:id="rId15"/>
    <p:sldId id="315" r:id="rId16"/>
    <p:sldId id="316" r:id="rId17"/>
    <p:sldId id="1226" r:id="rId18"/>
    <p:sldId id="1296" r:id="rId19"/>
    <p:sldId id="319" r:id="rId20"/>
    <p:sldId id="1365" r:id="rId21"/>
    <p:sldId id="1366" r:id="rId22"/>
    <p:sldId id="1481" r:id="rId23"/>
    <p:sldId id="1482" r:id="rId24"/>
    <p:sldId id="1483" r:id="rId25"/>
    <p:sldId id="1484" r:id="rId26"/>
    <p:sldId id="1485" r:id="rId27"/>
    <p:sldId id="329" r:id="rId28"/>
    <p:sldId id="330" r:id="rId29"/>
    <p:sldId id="331" r:id="rId30"/>
    <p:sldId id="1304" r:id="rId31"/>
    <p:sldId id="1486" r:id="rId32"/>
    <p:sldId id="333" r:id="rId33"/>
    <p:sldId id="1443" r:id="rId34"/>
    <p:sldId id="1444" r:id="rId35"/>
    <p:sldId id="1445" r:id="rId36"/>
    <p:sldId id="335" r:id="rId37"/>
    <p:sldId id="337" r:id="rId38"/>
    <p:sldId id="338" r:id="rId39"/>
    <p:sldId id="727" r:id="rId40"/>
    <p:sldId id="370" r:id="rId41"/>
    <p:sldId id="1515" r:id="rId42"/>
    <p:sldId id="1509" r:id="rId43"/>
    <p:sldId id="1510" r:id="rId44"/>
    <p:sldId id="1511" r:id="rId45"/>
    <p:sldId id="1512" r:id="rId46"/>
    <p:sldId id="1513" r:id="rId47"/>
    <p:sldId id="1514" r:id="rId48"/>
    <p:sldId id="371" r:id="rId49"/>
    <p:sldId id="372" r:id="rId50"/>
    <p:sldId id="373" r:id="rId51"/>
    <p:sldId id="374" r:id="rId52"/>
    <p:sldId id="375" r:id="rId53"/>
    <p:sldId id="376" r:id="rId54"/>
    <p:sldId id="377" r:id="rId55"/>
    <p:sldId id="378" r:id="rId56"/>
    <p:sldId id="1487" r:id="rId57"/>
    <p:sldId id="1488" r:id="rId58"/>
    <p:sldId id="1489" r:id="rId59"/>
    <p:sldId id="1490" r:id="rId60"/>
    <p:sldId id="1491" r:id="rId61"/>
    <p:sldId id="1492" r:id="rId62"/>
    <p:sldId id="1493" r:id="rId63"/>
    <p:sldId id="1494" r:id="rId64"/>
    <p:sldId id="382" r:id="rId65"/>
    <p:sldId id="380" r:id="rId66"/>
    <p:sldId id="381" r:id="rId67"/>
    <p:sldId id="383" r:id="rId68"/>
    <p:sldId id="1495" r:id="rId69"/>
    <p:sldId id="1496" r:id="rId70"/>
    <p:sldId id="1497" r:id="rId71"/>
    <p:sldId id="385" r:id="rId72"/>
    <p:sldId id="386" r:id="rId73"/>
    <p:sldId id="387" r:id="rId74"/>
    <p:sldId id="388" r:id="rId75"/>
    <p:sldId id="389" r:id="rId76"/>
    <p:sldId id="1163" r:id="rId77"/>
    <p:sldId id="1164" r:id="rId78"/>
    <p:sldId id="1457" r:id="rId79"/>
    <p:sldId id="1458" r:id="rId80"/>
    <p:sldId id="1459" r:id="rId81"/>
    <p:sldId id="1460" r:id="rId82"/>
    <p:sldId id="391" r:id="rId83"/>
    <p:sldId id="1498" r:id="rId84"/>
    <p:sldId id="1499" r:id="rId85"/>
    <p:sldId id="393" r:id="rId86"/>
    <p:sldId id="394" r:id="rId87"/>
    <p:sldId id="397" r:id="rId88"/>
    <p:sldId id="1500" r:id="rId89"/>
    <p:sldId id="1501" r:id="rId90"/>
    <p:sldId id="1502" r:id="rId91"/>
    <p:sldId id="1503" r:id="rId92"/>
    <p:sldId id="1504" r:id="rId93"/>
    <p:sldId id="1505" r:id="rId94"/>
    <p:sldId id="1506" r:id="rId95"/>
    <p:sldId id="1507" r:id="rId96"/>
    <p:sldId id="1508" r:id="rId97"/>
    <p:sldId id="395" r:id="rId9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pos="6816" userDrawn="1">
          <p15:clr>
            <a:srgbClr val="A4A3A4"/>
          </p15:clr>
        </p15:guide>
        <p15:guide id="3" pos="816" userDrawn="1">
          <p15:clr>
            <a:srgbClr val="A4A3A4"/>
          </p15:clr>
        </p15:guide>
        <p15:guide id="4" orient="horz" pos="21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or" initials="A" lastIdx="2"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0207"/>
    <a:srgbClr val="FFFFCD"/>
    <a:srgbClr val="9D9C9A"/>
    <a:srgbClr val="E1ECF2"/>
    <a:srgbClr val="E3E2DD"/>
    <a:srgbClr val="F8F7F5"/>
    <a:srgbClr val="F5F5F5"/>
    <a:srgbClr val="263050"/>
    <a:srgbClr val="F08F1E"/>
    <a:srgbClr val="1E25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382" autoAdjust="0"/>
    <p:restoredTop sz="93613" autoAdjust="0"/>
  </p:normalViewPr>
  <p:slideViewPr>
    <p:cSldViewPr>
      <p:cViewPr varScale="1">
        <p:scale>
          <a:sx n="73" d="100"/>
          <a:sy n="73" d="100"/>
        </p:scale>
        <p:origin x="684" y="60"/>
      </p:cViewPr>
      <p:guideLst>
        <p:guide pos="3840"/>
        <p:guide pos="6816"/>
        <p:guide pos="816"/>
        <p:guide orient="horz" pos="2160"/>
      </p:guideLst>
    </p:cSldViewPr>
  </p:slideViewPr>
  <p:outlineViewPr>
    <p:cViewPr>
      <p:scale>
        <a:sx n="33" d="100"/>
        <a:sy n="33" d="100"/>
      </p:scale>
      <p:origin x="0" y="-1878"/>
    </p:cViewPr>
  </p:outlineViewPr>
  <p:notesTextViewPr>
    <p:cViewPr>
      <p:scale>
        <a:sx n="1" d="1"/>
        <a:sy n="1" d="1"/>
      </p:scale>
      <p:origin x="0" y="0"/>
    </p:cViewPr>
  </p:notesTextViewPr>
  <p:notesViewPr>
    <p:cSldViewPr>
      <p:cViewPr varScale="1">
        <p:scale>
          <a:sx n="95" d="100"/>
          <a:sy n="95" d="100"/>
        </p:scale>
        <p:origin x="3576" y="84"/>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102" Type="http://schemas.openxmlformats.org/officeDocument/2006/relationships/presProps" Target="presProps.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handoutMaster" Target="handoutMasters/handoutMaster1.xml"/><Relationship Id="rId105"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microsoft.com/office/2015/10/relationships/revisionInfo" Target="revisionInfo.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notesMaster" Target="notesMasters/notesMaster1.xml"/><Relationship Id="rId101"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5F0D-C1DC-412F-A146-DDB3A74B588F}" type="datetimeFigureOut">
              <a:rPr lang="en-US"/>
              <a:t>10/28/2017</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AE14B8-3CC9-472D-9BC5-A84D80684DE2}" type="slidenum">
              <a:rPr/>
              <a:t>‹Nº›</a:t>
            </a:fld>
            <a:endParaRPr/>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DE508-72C8-4AB5-AA9C-1584D31690E0}" type="datetimeFigureOut">
              <a:rPr lang="en-US"/>
              <a:t>10/28/2017</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B667E1-E601-4AAF-B95C-B25720D70A60}" type="slidenum">
              <a:rPr/>
              <a:t>‹Nº›</a:t>
            </a:fld>
            <a:endParaRPr/>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Quizás necesite más de una diapositiva</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7</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7FB667E1-E601-4AAF-B95C-B25720D70A60}" type="slidenum">
              <a:rPr lang="es-ES" smtClean="0"/>
              <a:t>75</a:t>
            </a:fld>
            <a:endParaRPr lang="es-ES"/>
          </a:p>
        </p:txBody>
      </p:sp>
    </p:spTree>
    <p:extLst>
      <p:ext uri="{BB962C8B-B14F-4D97-AF65-F5344CB8AC3E}">
        <p14:creationId xmlns:p14="http://schemas.microsoft.com/office/powerpoint/2010/main" val="21867925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Fin de la</a:t>
            </a:r>
            <a:r>
              <a:rPr lang="es-ES" baseline="0" dirty="0"/>
              <a:t> </a:t>
            </a:r>
            <a:r>
              <a:rPr lang="es-ES" baseline="0" dirty="0" err="1"/>
              <a:t>presentacion</a:t>
            </a:r>
            <a:endParaRPr lang="es-ES" dirty="0"/>
          </a:p>
        </p:txBody>
      </p:sp>
      <p:sp>
        <p:nvSpPr>
          <p:cNvPr id="4" name="Marcador de número de diapositiva 3"/>
          <p:cNvSpPr>
            <a:spLocks noGrp="1"/>
          </p:cNvSpPr>
          <p:nvPr>
            <p:ph type="sldNum" sz="quarter" idx="10"/>
          </p:nvPr>
        </p:nvSpPr>
        <p:spPr/>
        <p:txBody>
          <a:bodyPr/>
          <a:lstStyle/>
          <a:p>
            <a:fld id="{7FB667E1-E601-4AAF-B95C-B25720D70A60}" type="slidenum">
              <a:rPr lang="es-ES" smtClean="0"/>
              <a:t>96</a:t>
            </a:fld>
            <a:endParaRPr lang="es-ES"/>
          </a:p>
        </p:txBody>
      </p:sp>
    </p:spTree>
    <p:extLst>
      <p:ext uri="{BB962C8B-B14F-4D97-AF65-F5344CB8AC3E}">
        <p14:creationId xmlns:p14="http://schemas.microsoft.com/office/powerpoint/2010/main" val="30343128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1" y="0"/>
            <a:ext cx="12188699" cy="4799300"/>
          </a:xfrm>
          <a:prstGeom prst="rect">
            <a:avLst/>
          </a:prstGeom>
        </p:spPr>
      </p:pic>
      <p:sp>
        <p:nvSpPr>
          <p:cNvPr id="4" name="Rectangle 3"/>
          <p:cNvSpPr/>
          <p:nvPr/>
        </p:nvSpPr>
        <p:spPr bwMode="ltGray">
          <a:xfrm>
            <a:off x="-2" y="4754880"/>
            <a:ext cx="12192002" cy="21031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6" name="Rectangle 5"/>
          <p:cNvSpPr/>
          <p:nvPr/>
        </p:nvSpPr>
        <p:spPr bwMode="white">
          <a:xfrm>
            <a:off x="-127" y="4724400"/>
            <a:ext cx="12188826" cy="76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1523999" y="4800600"/>
            <a:ext cx="9144002" cy="1143000"/>
          </a:xfrm>
        </p:spPr>
        <p:txBody>
          <a:bodyPr anchor="b">
            <a:normAutofit/>
          </a:bodyPr>
          <a:lstStyle>
            <a:lvl1pPr algn="ctr">
              <a:defRPr sz="4800">
                <a:solidFill>
                  <a:schemeClr val="bg1"/>
                </a:solidFill>
              </a:defRPr>
            </a:lvl1pPr>
          </a:lstStyle>
          <a:p>
            <a:r>
              <a:rPr lang="es-ES"/>
              <a:t>Haga clic para modificar el estilo de título del patrón</a:t>
            </a:r>
            <a:endParaRPr/>
          </a:p>
        </p:txBody>
      </p:sp>
      <p:sp>
        <p:nvSpPr>
          <p:cNvPr id="3" name="Subtitle 2"/>
          <p:cNvSpPr>
            <a:spLocks noGrp="1"/>
          </p:cNvSpPr>
          <p:nvPr>
            <p:ph type="subTitle" idx="1"/>
          </p:nvPr>
        </p:nvSpPr>
        <p:spPr>
          <a:xfrm>
            <a:off x="1522413" y="5943600"/>
            <a:ext cx="9144002" cy="762000"/>
          </a:xfrm>
        </p:spPr>
        <p:txBody>
          <a:bodyPr>
            <a:normAutofit/>
          </a:bodyPr>
          <a:lstStyle>
            <a:lvl1pPr marL="0" indent="0" algn="ctr">
              <a:spcBef>
                <a:spcPts val="0"/>
              </a:spcBef>
              <a:buNone/>
              <a:defRPr sz="2000" cap="none" baseline="0">
                <a:solidFill>
                  <a:schemeClr val="bg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a:p>
        </p:txBody>
      </p:sp>
    </p:spTree>
    <p:extLst>
      <p:ext uri="{BB962C8B-B14F-4D97-AF65-F5344CB8AC3E}">
        <p14:creationId xmlns:p14="http://schemas.microsoft.com/office/powerpoint/2010/main" val="338288208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Alternate Content with Caption">
    <p:spTree>
      <p:nvGrpSpPr>
        <p:cNvPr id="1" name=""/>
        <p:cNvGrpSpPr/>
        <p:nvPr/>
      </p:nvGrpSpPr>
      <p:grpSpPr>
        <a:xfrm>
          <a:off x="0" y="0"/>
          <a:ext cx="0" cy="0"/>
          <a:chOff x="0" y="0"/>
          <a:chExt cx="0" cy="0"/>
        </a:xfrm>
      </p:grpSpPr>
      <p:sp>
        <p:nvSpPr>
          <p:cNvPr id="8" name="Rectangle 7"/>
          <p:cNvSpPr/>
          <p:nvPr/>
        </p:nvSpPr>
        <p:spPr bwMode="ltGray">
          <a:xfrm>
            <a:off x="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60412" y="2362200"/>
            <a:ext cx="3200400" cy="1990725"/>
          </a:xfrm>
        </p:spPr>
        <p:txBody>
          <a:bodyPr anchor="b">
            <a:normAutofit/>
          </a:bodyPr>
          <a:lstStyle>
            <a:lvl1pPr>
              <a:defRPr sz="3400" b="0">
                <a:solidFill>
                  <a:schemeClr val="bg1"/>
                </a:solidFill>
              </a:defRPr>
            </a:lvl1pPr>
          </a:lstStyle>
          <a:p>
            <a:r>
              <a:rPr lang="es-ES"/>
              <a:t>Haga clic para modificar el estilo de título del patrón</a:t>
            </a:r>
            <a:endParaRPr/>
          </a:p>
        </p:txBody>
      </p:sp>
      <p:sp>
        <p:nvSpPr>
          <p:cNvPr id="3" name="Content Placeholder 2"/>
          <p:cNvSpPr>
            <a:spLocks noGrp="1"/>
          </p:cNvSpPr>
          <p:nvPr>
            <p:ph idx="1"/>
          </p:nvPr>
        </p:nvSpPr>
        <p:spPr>
          <a:xfrm>
            <a:off x="5362892" y="685800"/>
            <a:ext cx="6370320"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10/28/2017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37693078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bwMode="ltGray">
          <a:xfrm>
            <a:off x="731520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923214" y="2362200"/>
            <a:ext cx="3200400" cy="1993392"/>
          </a:xfrm>
        </p:spPr>
        <p:txBody>
          <a:bodyPr anchor="b">
            <a:normAutofit/>
          </a:bodyPr>
          <a:lstStyle>
            <a:lvl1pPr>
              <a:defRPr sz="3400" b="0">
                <a:solidFill>
                  <a:schemeClr val="bg1"/>
                </a:solidFill>
              </a:defRPr>
            </a:lvl1pPr>
          </a:lstStyle>
          <a:p>
            <a:r>
              <a:rPr lang="es-ES"/>
              <a:t>Haga clic para modificar el estilo de título del patrón</a:t>
            </a:r>
            <a:endParaRPr/>
          </a:p>
        </p:txBody>
      </p:sp>
      <p:sp>
        <p:nvSpPr>
          <p:cNvPr id="3" name="Picture Placeholder 2"/>
          <p:cNvSpPr>
            <a:spLocks noGrp="1"/>
          </p:cNvSpPr>
          <p:nvPr>
            <p:ph type="pic" idx="1"/>
          </p:nvPr>
        </p:nvSpPr>
        <p:spPr>
          <a:xfrm>
            <a:off x="0" y="0"/>
            <a:ext cx="7315200" cy="6858000"/>
          </a:xfrm>
          <a:solidFill>
            <a:schemeClr val="bg2">
              <a:lumMod val="90000"/>
            </a:schemeClr>
          </a:solidFill>
        </p:spPr>
        <p:txBody>
          <a:bodyPr/>
          <a:lstStyle>
            <a:lvl1pPr marL="0" indent="0" algn="ctr">
              <a:buNone/>
              <a:defRPr sz="320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a:p>
        </p:txBody>
      </p:sp>
      <p:sp>
        <p:nvSpPr>
          <p:cNvPr id="4" name="Text Placeholder 3"/>
          <p:cNvSpPr>
            <a:spLocks noGrp="1"/>
          </p:cNvSpPr>
          <p:nvPr>
            <p:ph type="body" sz="half" idx="2"/>
          </p:nvPr>
        </p:nvSpPr>
        <p:spPr>
          <a:xfrm>
            <a:off x="7923214" y="4355592"/>
            <a:ext cx="3200400" cy="1644614"/>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10/28/2017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37173462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10/28/2017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33385722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274638"/>
            <a:ext cx="2628900" cy="5897562"/>
          </a:xfrm>
        </p:spPr>
        <p:txBody>
          <a:bodyPr vert="eaVert"/>
          <a:lstStyle/>
          <a:p>
            <a:r>
              <a:rPr lang="es-ES"/>
              <a:t>Haga clic para modificar el estilo de título del patrón</a:t>
            </a:r>
            <a:endParaRPr/>
          </a:p>
        </p:txBody>
      </p:sp>
      <p:sp>
        <p:nvSpPr>
          <p:cNvPr id="3" name="Vertical Text Placeholder 2"/>
          <p:cNvSpPr>
            <a:spLocks noGrp="1"/>
          </p:cNvSpPr>
          <p:nvPr>
            <p:ph type="body" orient="vert" idx="1"/>
          </p:nvPr>
        </p:nvSpPr>
        <p:spPr>
          <a:xfrm>
            <a:off x="838200" y="274638"/>
            <a:ext cx="7734300" cy="5897562"/>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10/28/2017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515582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Content Placeholder 2"/>
          <p:cNvSpPr>
            <a:spLocks noGrp="1"/>
          </p:cNvSpPr>
          <p:nvPr>
            <p:ph idx="1"/>
          </p:nvPr>
        </p:nvSpPr>
        <p:spPr/>
        <p:txBody>
          <a:bodyPr/>
          <a:lstStyle>
            <a:lvl6pPr>
              <a:defRPr/>
            </a:lvl6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10/28/2017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15934224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0" y="0"/>
            <a:ext cx="12188826" cy="4572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 y="4114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1524000" y="1143000"/>
            <a:ext cx="9144000" cy="2667000"/>
          </a:xfrm>
        </p:spPr>
        <p:txBody>
          <a:bodyPr anchor="b">
            <a:normAutofit/>
          </a:bodyPr>
          <a:lstStyle>
            <a:lvl1pPr algn="ctr">
              <a:defRPr sz="5200" b="0"/>
            </a:lvl1pPr>
          </a:lstStyle>
          <a:p>
            <a:r>
              <a:rPr lang="es-ES"/>
              <a:t>Haga clic para modificar el estilo de título del patrón</a:t>
            </a:r>
            <a:endParaRPr/>
          </a:p>
        </p:txBody>
      </p:sp>
      <p:sp>
        <p:nvSpPr>
          <p:cNvPr id="3" name="Text Placeholder 2"/>
          <p:cNvSpPr>
            <a:spLocks noGrp="1"/>
          </p:cNvSpPr>
          <p:nvPr>
            <p:ph type="body" idx="1"/>
          </p:nvPr>
        </p:nvSpPr>
        <p:spPr>
          <a:xfrm>
            <a:off x="1524000" y="3810000"/>
            <a:ext cx="9144000" cy="1143000"/>
          </a:xfrm>
        </p:spPr>
        <p:txBody>
          <a:bodyPr anchor="t">
            <a:normAutofit/>
          </a:bodyPr>
          <a:lstStyle>
            <a:lvl1pPr marL="0" indent="0" algn="ctr">
              <a:spcBef>
                <a:spcPts val="0"/>
              </a:spcBef>
              <a:buNone/>
              <a:defRPr sz="2400" cap="none"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9E583DDF-CA54-461A-A486-592D2374C532}" type="datetimeFigureOut">
              <a:rPr lang="en-US"/>
              <a:t>10/28/2017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158437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Encabezado alternativo de sección">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524000" y="1143000"/>
            <a:ext cx="9144000" cy="2667000"/>
          </a:xfrm>
        </p:spPr>
        <p:txBody>
          <a:bodyPr anchor="b">
            <a:normAutofit/>
          </a:bodyPr>
          <a:lstStyle>
            <a:lvl1pPr algn="ctr">
              <a:defRPr sz="5200" b="0">
                <a:solidFill>
                  <a:schemeClr val="tx1"/>
                </a:solidFill>
              </a:defRPr>
            </a:lvl1pPr>
          </a:lstStyle>
          <a:p>
            <a:r>
              <a:rPr lang="es-ES"/>
              <a:t>Haga clic para modificar el estilo de título del patrón</a:t>
            </a:r>
            <a:endParaRPr/>
          </a:p>
        </p:txBody>
      </p:sp>
      <p:sp>
        <p:nvSpPr>
          <p:cNvPr id="3" name="Text Placeholder 2"/>
          <p:cNvSpPr>
            <a:spLocks noGrp="1"/>
          </p:cNvSpPr>
          <p:nvPr>
            <p:ph type="body" idx="1"/>
          </p:nvPr>
        </p:nvSpPr>
        <p:spPr>
          <a:xfrm>
            <a:off x="1522413" y="3810000"/>
            <a:ext cx="9144000" cy="1143000"/>
          </a:xfrm>
        </p:spPr>
        <p:txBody>
          <a:bodyPr anchor="t">
            <a:normAutofit/>
          </a:bodyPr>
          <a:lstStyle>
            <a:lvl1pPr marL="0" indent="0" algn="ctr">
              <a:spcBef>
                <a:spcPts val="0"/>
              </a:spcBef>
              <a:buNone/>
              <a:defRPr sz="24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10/28/2017</a:t>
            </a:fld>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80432806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Content Placeholder 2"/>
          <p:cNvSpPr>
            <a:spLocks noGrp="1"/>
          </p:cNvSpPr>
          <p:nvPr>
            <p:ph sz="half" idx="1"/>
          </p:nvPr>
        </p:nvSpPr>
        <p:spPr>
          <a:xfrm>
            <a:off x="134112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Content Placeholder 3"/>
          <p:cNvSpPr>
            <a:spLocks noGrp="1"/>
          </p:cNvSpPr>
          <p:nvPr>
            <p:ph sz="half" idx="2"/>
          </p:nvPr>
        </p:nvSpPr>
        <p:spPr>
          <a:xfrm>
            <a:off x="627888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5" name="Date Placeholder 4"/>
          <p:cNvSpPr>
            <a:spLocks noGrp="1"/>
          </p:cNvSpPr>
          <p:nvPr>
            <p:ph type="dt" sz="half" idx="10"/>
          </p:nvPr>
        </p:nvSpPr>
        <p:spPr/>
        <p:txBody>
          <a:bodyPr/>
          <a:lstStyle/>
          <a:p>
            <a:fld id="{9DD7D43D-6574-4C7B-808D-C6C12215A4D4}" type="datetimeFigureOut">
              <a:rPr lang="en-US"/>
              <a:t>10/28/2017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A0ECE5F2-81AA-4605-B028-6FBA391056AF}" type="slidenum">
              <a:rPr/>
              <a:t>‹Nº›</a:t>
            </a:fld>
            <a:endParaRPr/>
          </a:p>
        </p:txBody>
      </p:sp>
    </p:spTree>
    <p:extLst>
      <p:ext uri="{BB962C8B-B14F-4D97-AF65-F5344CB8AC3E}">
        <p14:creationId xmlns:p14="http://schemas.microsoft.com/office/powerpoint/2010/main" val="31170784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41120" y="466344"/>
            <a:ext cx="9509760" cy="1234440"/>
          </a:xfrm>
        </p:spPr>
        <p:txBody>
          <a:bodyPr/>
          <a:lstStyle/>
          <a:p>
            <a:r>
              <a:rPr lang="es-ES"/>
              <a:t>Haga clic para modificar el estilo de título del patrón</a:t>
            </a:r>
            <a:endParaRPr/>
          </a:p>
        </p:txBody>
      </p:sp>
      <p:sp>
        <p:nvSpPr>
          <p:cNvPr id="3" name="Text Placeholder 2"/>
          <p:cNvSpPr>
            <a:spLocks noGrp="1"/>
          </p:cNvSpPr>
          <p:nvPr>
            <p:ph type="body" idx="1"/>
          </p:nvPr>
        </p:nvSpPr>
        <p:spPr>
          <a:xfrm>
            <a:off x="134112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34112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5" name="Text Placeholder 4"/>
          <p:cNvSpPr>
            <a:spLocks noGrp="1"/>
          </p:cNvSpPr>
          <p:nvPr>
            <p:ph type="body" sz="quarter" idx="3"/>
          </p:nvPr>
        </p:nvSpPr>
        <p:spPr>
          <a:xfrm>
            <a:off x="627888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27888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7" name="Date Placeholder 6"/>
          <p:cNvSpPr>
            <a:spLocks noGrp="1"/>
          </p:cNvSpPr>
          <p:nvPr>
            <p:ph type="dt" sz="half" idx="10"/>
          </p:nvPr>
        </p:nvSpPr>
        <p:spPr/>
        <p:txBody>
          <a:bodyPr/>
          <a:lstStyle/>
          <a:p>
            <a:fld id="{9E583DDF-CA54-461A-A486-592D2374C532}" type="datetimeFigureOut">
              <a:rPr lang="en-US"/>
              <a:t>10/28/2017</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05708082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Date Placeholder 2"/>
          <p:cNvSpPr>
            <a:spLocks noGrp="1"/>
          </p:cNvSpPr>
          <p:nvPr>
            <p:ph type="dt" sz="half" idx="10"/>
          </p:nvPr>
        </p:nvSpPr>
        <p:spPr/>
        <p:txBody>
          <a:bodyPr/>
          <a:lstStyle/>
          <a:p>
            <a:fld id="{9E583DDF-CA54-461A-A486-592D2374C532}" type="datetimeFigureOut">
              <a:rPr lang="en-US"/>
              <a:t>10/28/2017</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8420110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10/28/2017</a:t>
            </a:fld>
            <a:endParaRPr/>
          </a:p>
        </p:txBody>
      </p:sp>
      <p:sp>
        <p:nvSpPr>
          <p:cNvPr id="3" name="Footer Placeholder 2"/>
          <p:cNvSpPr>
            <a:spLocks noGrp="1"/>
          </p:cNvSpPr>
          <p:nvPr>
            <p:ph type="ftr" sz="quarter" idx="11"/>
          </p:nvPr>
        </p:nvSpPr>
        <p:spPr/>
        <p:txBody>
          <a:bodyPr/>
          <a:lstStyle>
            <a:lvl1pPr>
              <a:defRPr>
                <a:solidFill>
                  <a:schemeClr val="tx2"/>
                </a:solidFill>
              </a:defRPr>
            </a:lvl1pPr>
          </a:lstStyle>
          <a:p>
            <a:endParaRPr/>
          </a:p>
        </p:txBody>
      </p:sp>
      <p:sp>
        <p:nvSpPr>
          <p:cNvPr id="4" name="Slide Number Placeholder 3"/>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55900396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60412" y="2362200"/>
            <a:ext cx="3200400" cy="1990725"/>
          </a:xfrm>
        </p:spPr>
        <p:txBody>
          <a:bodyPr anchor="b">
            <a:normAutofit/>
          </a:bodyPr>
          <a:lstStyle>
            <a:lvl1pPr>
              <a:defRPr sz="3400" b="0"/>
            </a:lvl1pPr>
          </a:lstStyle>
          <a:p>
            <a:r>
              <a:rPr lang="es-ES"/>
              <a:t>Haga clic para modificar el estilo de título del patrón</a:t>
            </a:r>
            <a:endParaRPr/>
          </a:p>
        </p:txBody>
      </p:sp>
      <p:sp>
        <p:nvSpPr>
          <p:cNvPr id="3" name="Content Placeholder 2"/>
          <p:cNvSpPr>
            <a:spLocks noGrp="1"/>
          </p:cNvSpPr>
          <p:nvPr>
            <p:ph idx="1"/>
          </p:nvPr>
        </p:nvSpPr>
        <p:spPr>
          <a:xfrm>
            <a:off x="4494212" y="685800"/>
            <a:ext cx="7239001"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10/28/2017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43594665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1587" y="6583680"/>
            <a:ext cx="12188826" cy="2743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587" y="65836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1341120" y="467360"/>
            <a:ext cx="9509760" cy="1233424"/>
          </a:xfrm>
          <a:prstGeom prst="rect">
            <a:avLst/>
          </a:prstGeom>
        </p:spPr>
        <p:txBody>
          <a:bodyPr vert="horz" lIns="91440" tIns="45720" rIns="91440" bIns="45720" rtlCol="0" anchor="b">
            <a:normAutofit/>
          </a:bodyPr>
          <a:lstStyle/>
          <a:p>
            <a:r>
              <a:rPr lang="es-ES"/>
              <a:t>Haga clic para modificar el estilo de título del patrón</a:t>
            </a:r>
            <a:endParaRPr/>
          </a:p>
        </p:txBody>
      </p:sp>
      <p:sp>
        <p:nvSpPr>
          <p:cNvPr id="3" name="Text Placeholder 2"/>
          <p:cNvSpPr>
            <a:spLocks noGrp="1"/>
          </p:cNvSpPr>
          <p:nvPr>
            <p:ph type="body" idx="1"/>
          </p:nvPr>
        </p:nvSpPr>
        <p:spPr>
          <a:xfrm>
            <a:off x="1341120" y="1901952"/>
            <a:ext cx="9509760" cy="4127627"/>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2"/>
          </p:nvPr>
        </p:nvSpPr>
        <p:spPr>
          <a:xfrm>
            <a:off x="8875776" y="6601968"/>
            <a:ext cx="960120" cy="237744"/>
          </a:xfrm>
          <a:prstGeom prst="rect">
            <a:avLst/>
          </a:prstGeom>
        </p:spPr>
        <p:txBody>
          <a:bodyPr vert="horz" lIns="91440" tIns="45720" rIns="91440" bIns="45720" rtlCol="0" anchor="ctr"/>
          <a:lstStyle>
            <a:lvl1pPr algn="r">
              <a:defRPr sz="800">
                <a:solidFill>
                  <a:schemeClr val="bg2"/>
                </a:solidFill>
              </a:defRPr>
            </a:lvl1pPr>
          </a:lstStyle>
          <a:p>
            <a:fld id="{9E583DDF-CA54-461A-A486-592D2374C532}" type="datetimeFigureOut">
              <a:rPr lang="en-US"/>
              <a:pPr/>
              <a:t>10/28/2017</a:t>
            </a:fld>
            <a:endParaRPr/>
          </a:p>
        </p:txBody>
      </p:sp>
      <p:sp>
        <p:nvSpPr>
          <p:cNvPr id="5" name="Footer Placeholder 4"/>
          <p:cNvSpPr>
            <a:spLocks noGrp="1"/>
          </p:cNvSpPr>
          <p:nvPr>
            <p:ph type="ftr" sz="quarter" idx="3"/>
          </p:nvPr>
        </p:nvSpPr>
        <p:spPr>
          <a:xfrm>
            <a:off x="1341120" y="6601968"/>
            <a:ext cx="7159752" cy="237744"/>
          </a:xfrm>
          <a:prstGeom prst="rect">
            <a:avLst/>
          </a:prstGeom>
        </p:spPr>
        <p:txBody>
          <a:bodyPr vert="horz" lIns="91440" tIns="45720" rIns="91440" bIns="45720" rtlCol="0" anchor="ctr"/>
          <a:lstStyle>
            <a:lvl1pPr algn="l">
              <a:defRPr sz="800" cap="all" baseline="0">
                <a:solidFill>
                  <a:schemeClr val="bg2"/>
                </a:solidFill>
              </a:defRPr>
            </a:lvl1pPr>
          </a:lstStyle>
          <a:p>
            <a:endParaRPr/>
          </a:p>
        </p:txBody>
      </p:sp>
      <p:sp>
        <p:nvSpPr>
          <p:cNvPr id="6" name="Slide Number Placeholder 5"/>
          <p:cNvSpPr>
            <a:spLocks noGrp="1"/>
          </p:cNvSpPr>
          <p:nvPr>
            <p:ph type="sldNum" sz="quarter" idx="4"/>
          </p:nvPr>
        </p:nvSpPr>
        <p:spPr>
          <a:xfrm>
            <a:off x="10210800" y="6601968"/>
            <a:ext cx="640080" cy="237744"/>
          </a:xfrm>
          <a:prstGeom prst="rect">
            <a:avLst/>
          </a:prstGeom>
        </p:spPr>
        <p:txBody>
          <a:bodyPr vert="horz" lIns="91440" tIns="45720" rIns="91440" bIns="45720" rtlCol="0" anchor="ctr"/>
          <a:lstStyle>
            <a:lvl1pPr algn="r">
              <a:defRPr sz="800">
                <a:solidFill>
                  <a:schemeClr val="bg2"/>
                </a:solidFill>
              </a:defRPr>
            </a:lvl1pPr>
          </a:lstStyle>
          <a:p>
            <a:fld id="{CA8D9AD5-F248-4919-864A-CFD76CC027D6}" type="slidenum">
              <a:rPr/>
              <a:pPr/>
              <a:t>‹Nº›</a:t>
            </a:fld>
            <a:endParaRPr/>
          </a:p>
        </p:txBody>
      </p:sp>
    </p:spTree>
    <p:extLst>
      <p:ext uri="{BB962C8B-B14F-4D97-AF65-F5344CB8AC3E}">
        <p14:creationId xmlns:p14="http://schemas.microsoft.com/office/powerpoint/2010/main" val="2563760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2" r:id="rId4"/>
    <p:sldLayoutId id="2147483661" r:id="rId5"/>
    <p:sldLayoutId id="2147483653" r:id="rId6"/>
    <p:sldLayoutId id="2147483654" r:id="rId7"/>
    <p:sldLayoutId id="2147483655" r:id="rId8"/>
    <p:sldLayoutId id="2147483656" r:id="rId9"/>
    <p:sldLayoutId id="2147483663" r:id="rId10"/>
    <p:sldLayoutId id="2147483657" r:id="rId11"/>
    <p:sldLayoutId id="2147483658" r:id="rId12"/>
    <p:sldLayoutId id="2147483659" r:id="rId13"/>
  </p:sldLayoutIdLst>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xStyles>
    <p:titleStyle>
      <a:lvl1pPr marL="0" indent="0" algn="l" defTabSz="914400" rtl="0" eaLnBrk="1" latinLnBrk="0" hangingPunct="1">
        <a:lnSpc>
          <a:spcPct val="90000"/>
        </a:lnSpc>
        <a:spcBef>
          <a:spcPct val="0"/>
        </a:spcBef>
        <a:buFont typeface="Arial" pitchFamily="34" charset="0"/>
        <a:buNone/>
        <a:defRPr sz="3400" kern="1200">
          <a:solidFill>
            <a:schemeClr val="tx2">
              <a:lumMod val="75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2"/>
        </a:buClr>
        <a:buSzPct val="80000"/>
        <a:buFont typeface="Wingdings" pitchFamily="2" charset="2"/>
        <a:buChar char="§"/>
        <a:defRPr sz="2000" kern="1200">
          <a:solidFill>
            <a:schemeClr val="tx2"/>
          </a:solidFill>
          <a:latin typeface="+mn-lt"/>
          <a:ea typeface="+mn-ea"/>
          <a:cs typeface="+mn-cs"/>
        </a:defRPr>
      </a:lvl1pPr>
      <a:lvl2pPr marL="594360" indent="-228600" algn="l" defTabSz="914400" rtl="0" eaLnBrk="1" latinLnBrk="0" hangingPunct="1">
        <a:lnSpc>
          <a:spcPct val="90000"/>
        </a:lnSpc>
        <a:spcBef>
          <a:spcPts val="1000"/>
        </a:spcBef>
        <a:buClr>
          <a:schemeClr val="tx2"/>
        </a:buClr>
        <a:buSzPct val="80000"/>
        <a:buFont typeface="Wingdings" pitchFamily="2" charset="2"/>
        <a:buChar char="§"/>
        <a:defRPr sz="1800" kern="1200">
          <a:solidFill>
            <a:schemeClr val="tx2"/>
          </a:solidFill>
          <a:latin typeface="+mn-lt"/>
          <a:ea typeface="+mn-ea"/>
          <a:cs typeface="+mn-cs"/>
        </a:defRPr>
      </a:lvl2pPr>
      <a:lvl3pPr marL="914400" indent="-228600" algn="l" defTabSz="914400" rtl="0" eaLnBrk="1" latinLnBrk="0" hangingPunct="1">
        <a:lnSpc>
          <a:spcPct val="90000"/>
        </a:lnSpc>
        <a:spcBef>
          <a:spcPts val="800"/>
        </a:spcBef>
        <a:buClr>
          <a:schemeClr val="tx2"/>
        </a:buClr>
        <a:buSzPct val="80000"/>
        <a:buFont typeface="Wingdings" pitchFamily="2" charset="2"/>
        <a:buChar char="§"/>
        <a:defRPr sz="1600" kern="1200">
          <a:solidFill>
            <a:schemeClr val="tx2"/>
          </a:solidFill>
          <a:latin typeface="+mn-lt"/>
          <a:ea typeface="+mn-ea"/>
          <a:cs typeface="+mn-cs"/>
        </a:defRPr>
      </a:lvl3pPr>
      <a:lvl4pPr marL="123444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4pPr>
      <a:lvl5pPr marL="155448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itchFamily="2" charset="2"/>
        <a:buChar char="§"/>
        <a:defRPr sz="1400" kern="1200">
          <a:solidFill>
            <a:schemeClr val="tx2"/>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60">
          <p15:clr>
            <a:srgbClr val="F26B43"/>
          </p15:clr>
        </p15:guide>
        <p15:guide id="2" pos="40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4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4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4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5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6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6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6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6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6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7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7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7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7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8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9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9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9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9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9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9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96.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55440" y="4800600"/>
            <a:ext cx="9937104" cy="1143000"/>
          </a:xfrm>
        </p:spPr>
        <p:txBody>
          <a:bodyPr>
            <a:normAutofit fontScale="90000"/>
          </a:bodyPr>
          <a:lstStyle/>
          <a:p>
            <a:pPr marL="0" indent="0" algn="ctr" defTabSz="914400">
              <a:lnSpc>
                <a:spcPct val="90000"/>
              </a:lnSpc>
              <a:spcBef>
                <a:spcPts val="0"/>
              </a:spcBef>
              <a:buNone/>
            </a:pPr>
            <a:r>
              <a:rPr lang="es-ES" dirty="0"/>
              <a:t>XXX DOMINGO DE TIEMPO ORDINARIO</a:t>
            </a:r>
          </a:p>
        </p:txBody>
      </p:sp>
      <p:sp>
        <p:nvSpPr>
          <p:cNvPr id="4" name="Subtítulo 3"/>
          <p:cNvSpPr>
            <a:spLocks noGrp="1"/>
          </p:cNvSpPr>
          <p:nvPr>
            <p:ph type="subTitle" idx="1"/>
          </p:nvPr>
        </p:nvSpPr>
        <p:spPr/>
        <p:txBody>
          <a:bodyPr>
            <a:normAutofit/>
          </a:bodyPr>
          <a:lstStyle/>
          <a:p>
            <a:r>
              <a:rPr lang="es-ES" dirty="0"/>
              <a:t>Juan Carlos García Jiménez</a:t>
            </a:r>
          </a:p>
          <a:p>
            <a:r>
              <a:rPr lang="es-ES" b="1" dirty="0"/>
              <a:t>http://pptparasanjose.mex.tl/</a:t>
            </a:r>
          </a:p>
        </p:txBody>
      </p:sp>
      <p:sp>
        <p:nvSpPr>
          <p:cNvPr id="7" name="Rectángulo 6"/>
          <p:cNvSpPr/>
          <p:nvPr/>
        </p:nvSpPr>
        <p:spPr>
          <a:xfrm>
            <a:off x="0" y="0"/>
            <a:ext cx="12192000" cy="4800600"/>
          </a:xfrm>
          <a:prstGeom prst="rect">
            <a:avLst/>
          </a:prstGeom>
          <a:solidFill>
            <a:srgbClr val="0302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5" name="Imagen 4">
            <a:extLst>
              <a:ext uri="{FF2B5EF4-FFF2-40B4-BE49-F238E27FC236}">
                <a16:creationId xmlns:a16="http://schemas.microsoft.com/office/drawing/2014/main" id="{246704E0-6F50-4E39-8E2D-C88DB8968E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4768349"/>
          </a:xfrm>
          <a:prstGeom prst="rect">
            <a:avLst/>
          </a:prstGeom>
        </p:spPr>
      </p:pic>
    </p:spTree>
    <p:extLst>
      <p:ext uri="{BB962C8B-B14F-4D97-AF65-F5344CB8AC3E}">
        <p14:creationId xmlns:p14="http://schemas.microsoft.com/office/powerpoint/2010/main" val="279880932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He hecho daño aun amigo,</a:t>
            </a:r>
            <a:br>
              <a:rPr lang="es-ES" sz="4800" b="1" dirty="0">
                <a:solidFill>
                  <a:srgbClr val="002060"/>
                </a:solidFill>
              </a:rPr>
            </a:br>
            <a:r>
              <a:rPr lang="es-ES" sz="4800" b="1" dirty="0">
                <a:solidFill>
                  <a:srgbClr val="002060"/>
                </a:solidFill>
              </a:rPr>
              <a:t>pues me venció el egoísmo.</a:t>
            </a:r>
          </a:p>
        </p:txBody>
      </p:sp>
      <p:sp>
        <p:nvSpPr>
          <p:cNvPr id="4" name="Marcador de texto 3"/>
          <p:cNvSpPr>
            <a:spLocks noGrp="1"/>
          </p:cNvSpPr>
          <p:nvPr>
            <p:ph type="body" sz="half" idx="2"/>
          </p:nvPr>
        </p:nvSpPr>
        <p:spPr/>
        <p:txBody>
          <a:bodyPr/>
          <a:lstStyle/>
          <a:p>
            <a:endParaRPr lang="es-ES"/>
          </a:p>
        </p:txBody>
      </p:sp>
      <p:pic>
        <p:nvPicPr>
          <p:cNvPr id="10" name="Picture 5" descr="http://www.absolutitalia.com/wp-content/uploads/2010/03/Dia-de-la-mujer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3" t="399" r="103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39450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SOMOS DE PIEDRA,</a:t>
            </a:r>
            <a:br>
              <a:rPr lang="es-ES" sz="4800" b="1" dirty="0">
                <a:solidFill>
                  <a:srgbClr val="002060"/>
                </a:solidFill>
              </a:rPr>
            </a:br>
            <a:r>
              <a:rPr lang="es-ES" sz="4800" b="1" dirty="0">
                <a:solidFill>
                  <a:srgbClr val="002060"/>
                </a:solidFill>
              </a:rPr>
              <a:t>SOMOS DE BARRO,</a:t>
            </a:r>
            <a:br>
              <a:rPr lang="es-ES" sz="4800" b="1" dirty="0">
                <a:solidFill>
                  <a:srgbClr val="002060"/>
                </a:solidFill>
              </a:rPr>
            </a:br>
            <a:r>
              <a:rPr lang="es-ES" sz="4800" b="1" dirty="0">
                <a:solidFill>
                  <a:srgbClr val="002060"/>
                </a:solidFill>
              </a:rPr>
              <a:t>Y BLASFEMAMOS Y CRITICAMOS.</a:t>
            </a:r>
          </a:p>
        </p:txBody>
      </p:sp>
      <p:sp>
        <p:nvSpPr>
          <p:cNvPr id="4" name="Marcador de texto 3"/>
          <p:cNvSpPr>
            <a:spLocks noGrp="1"/>
          </p:cNvSpPr>
          <p:nvPr>
            <p:ph type="body" sz="half" idx="2"/>
          </p:nvPr>
        </p:nvSpPr>
        <p:spPr/>
        <p:txBody>
          <a:bodyPr/>
          <a:lstStyle/>
          <a:p>
            <a:endParaRPr lang="es-ES"/>
          </a:p>
        </p:txBody>
      </p:sp>
      <p:pic>
        <p:nvPicPr>
          <p:cNvPr id="10" name="Picture 5" descr="http://www.absolutitalia.com/wp-content/uploads/2010/03/Dia-de-la-mujer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3" t="399" r="103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045064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YO ME CONFIESO,</a:t>
            </a:r>
            <a:br>
              <a:rPr lang="es-ES" sz="4800" b="1" dirty="0">
                <a:solidFill>
                  <a:srgbClr val="002060"/>
                </a:solidFill>
              </a:rPr>
            </a:br>
            <a:r>
              <a:rPr lang="es-ES" sz="4800" b="1" dirty="0">
                <a:solidFill>
                  <a:srgbClr val="002060"/>
                </a:solidFill>
              </a:rPr>
              <a:t>QUE HE PECADO,</a:t>
            </a:r>
            <a:br>
              <a:rPr lang="es-ES" sz="4800" b="1" dirty="0">
                <a:solidFill>
                  <a:srgbClr val="002060"/>
                </a:solidFill>
              </a:rPr>
            </a:br>
            <a:r>
              <a:rPr lang="es-ES" sz="4800" b="1" dirty="0">
                <a:solidFill>
                  <a:srgbClr val="002060"/>
                </a:solidFill>
              </a:rPr>
              <a:t>HE HERIDO A DIOS </a:t>
            </a:r>
            <a:br>
              <a:rPr lang="es-ES" sz="4800" b="1" dirty="0">
                <a:solidFill>
                  <a:srgbClr val="002060"/>
                </a:solidFill>
              </a:rPr>
            </a:br>
            <a:r>
              <a:rPr lang="es-ES" sz="4800" b="1" dirty="0">
                <a:solidFill>
                  <a:srgbClr val="002060"/>
                </a:solidFill>
              </a:rPr>
              <a:t>Y A MIS HERMANOS. </a:t>
            </a:r>
          </a:p>
        </p:txBody>
      </p:sp>
      <p:sp>
        <p:nvSpPr>
          <p:cNvPr id="4" name="Marcador de texto 3"/>
          <p:cNvSpPr>
            <a:spLocks noGrp="1"/>
          </p:cNvSpPr>
          <p:nvPr>
            <p:ph type="body" sz="half" idx="2"/>
          </p:nvPr>
        </p:nvSpPr>
        <p:spPr/>
        <p:txBody>
          <a:bodyPr/>
          <a:lstStyle/>
          <a:p>
            <a:endParaRPr lang="es-ES"/>
          </a:p>
        </p:txBody>
      </p:sp>
      <p:pic>
        <p:nvPicPr>
          <p:cNvPr id="10" name="Picture 5" descr="http://www.absolutitalia.com/wp-content/uploads/2010/03/Dia-de-la-mujer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3" t="399" r="103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3396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091447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5400" dirty="0"/>
              <a:t>PRIMERA LECTURA</a:t>
            </a:r>
          </a:p>
        </p:txBody>
      </p:sp>
      <p:sp>
        <p:nvSpPr>
          <p:cNvPr id="4" name="Marcador de texto 3"/>
          <p:cNvSpPr>
            <a:spLocks noGrp="1"/>
          </p:cNvSpPr>
          <p:nvPr>
            <p:ph type="body" sz="half" idx="2"/>
          </p:nvPr>
        </p:nvSpPr>
        <p:spPr/>
        <p:txBody>
          <a:bodyPr/>
          <a:lstStyle/>
          <a:p>
            <a:endParaRPr lang="es-ES" dirty="0"/>
          </a:p>
        </p:txBody>
      </p:sp>
      <p:pic>
        <p:nvPicPr>
          <p:cNvPr id="8" name="Marcador de posición de imagen 7">
            <a:extLst>
              <a:ext uri="{FF2B5EF4-FFF2-40B4-BE49-F238E27FC236}">
                <a16:creationId xmlns:a16="http://schemas.microsoft.com/office/drawing/2014/main" id="{40C154F1-C404-4281-8E84-5581A6CE8937}"/>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t="3125" b="3125"/>
          <a:stretch>
            <a:fillRect/>
          </a:stretch>
        </p:blipFill>
        <p:spPr/>
      </p:pic>
    </p:spTree>
    <p:extLst>
      <p:ext uri="{BB962C8B-B14F-4D97-AF65-F5344CB8AC3E}">
        <p14:creationId xmlns:p14="http://schemas.microsoft.com/office/powerpoint/2010/main" val="197645176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Así dice el Señor: «No oprimirás ni vejarás al forastero, porque forasteros fuisteis vosotros en Egipto. No explotarás a viudas ni a huérfanos, porque, si los explotas y ellos gritan a mí, yo los escucharé. </a:t>
            </a:r>
            <a:endParaRPr lang="es-ES" sz="5400" dirty="0"/>
          </a:p>
        </p:txBody>
      </p:sp>
    </p:spTree>
    <p:extLst>
      <p:ext uri="{BB962C8B-B14F-4D97-AF65-F5344CB8AC3E}">
        <p14:creationId xmlns:p14="http://schemas.microsoft.com/office/powerpoint/2010/main" val="39390176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Se encenderá mi ira y os haré morir a espada, dejando a vuestras mujeres viudas y a vuestros hijos huérfanos. Si prestas dinero a uno de mi pueblo, a un pobre que habita contigo, no serás con él un usurero, cargándole intereses. </a:t>
            </a:r>
            <a:endParaRPr lang="es-ES" sz="5400" dirty="0"/>
          </a:p>
        </p:txBody>
      </p:sp>
    </p:spTree>
    <p:extLst>
      <p:ext uri="{BB962C8B-B14F-4D97-AF65-F5344CB8AC3E}">
        <p14:creationId xmlns:p14="http://schemas.microsoft.com/office/powerpoint/2010/main" val="237794448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Si tomas en prenda el manto de tu prójimo, se lo devolverás antes de ponerse el sol, porque no tiene otro vestido para cubrir su cuerpo, ¿y dónde, si no, se va a acostar? Si grita a mí, yo lo escucharé, porque yo soy compasivo.»</a:t>
            </a:r>
            <a:endParaRPr lang="es-ES" sz="5400" dirty="0"/>
          </a:p>
        </p:txBody>
      </p:sp>
    </p:spTree>
    <p:extLst>
      <p:ext uri="{BB962C8B-B14F-4D97-AF65-F5344CB8AC3E}">
        <p14:creationId xmlns:p14="http://schemas.microsoft.com/office/powerpoint/2010/main" val="366090963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 DIOS</a:t>
            </a:r>
            <a:br>
              <a:rPr lang="es-ES" dirty="0"/>
            </a:br>
            <a:r>
              <a:rPr lang="es-ES" b="1" dirty="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185635436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TE AMO SEÑOR, </a:t>
            </a:r>
            <a:br>
              <a:rPr lang="es-ES" altLang="es-ES" sz="4800" b="1" dirty="0">
                <a:solidFill>
                  <a:srgbClr val="FF0000"/>
                </a:solidFill>
              </a:rPr>
            </a:br>
            <a:r>
              <a:rPr lang="es-ES" altLang="es-ES" sz="4800" b="1" dirty="0">
                <a:solidFill>
                  <a:srgbClr val="FF0000"/>
                </a:solidFill>
              </a:rPr>
              <a:t>FORTALEZA MÍA</a:t>
            </a:r>
            <a:br>
              <a:rPr lang="es-ES" altLang="es-ES" sz="4800" b="1" dirty="0">
                <a:solidFill>
                  <a:srgbClr val="FF0000"/>
                </a:solidFill>
              </a:rPr>
            </a:br>
            <a:r>
              <a:rPr lang="es-ES" altLang="es-ES" sz="4800" b="1" dirty="0">
                <a:solidFill>
                  <a:srgbClr val="FF0000"/>
                </a:solidFill>
              </a:rPr>
              <a:t>ROCA MÍA, CASTILLO MÍO, </a:t>
            </a:r>
            <a:br>
              <a:rPr lang="es-ES" altLang="es-ES" sz="4800" b="1" dirty="0">
                <a:solidFill>
                  <a:srgbClr val="FF0000"/>
                </a:solidFill>
              </a:rPr>
            </a:br>
            <a:r>
              <a:rPr lang="es-ES" altLang="es-ES" sz="4800" b="1" dirty="0">
                <a:solidFill>
                  <a:srgbClr val="FF0000"/>
                </a:solidFill>
              </a:rPr>
              <a:t>MI LIBERTADOR.</a:t>
            </a:r>
            <a:br>
              <a:rPr lang="es-ES" altLang="es-ES" sz="4800" b="1" dirty="0">
                <a:solidFill>
                  <a:srgbClr val="FF0000"/>
                </a:solidFill>
              </a:rPr>
            </a:br>
            <a:r>
              <a:rPr lang="es-ES" altLang="es-ES" sz="4800" b="1" dirty="0">
                <a:solidFill>
                  <a:srgbClr val="FF0000"/>
                </a:solidFill>
              </a:rPr>
              <a:t>DIOS MÍO, EN TI CONFIARE</a:t>
            </a:r>
            <a:br>
              <a:rPr lang="es-ES" altLang="es-ES" sz="4800" b="1" dirty="0">
                <a:solidFill>
                  <a:srgbClr val="FF0000"/>
                </a:solidFill>
              </a:rPr>
            </a:br>
            <a:r>
              <a:rPr lang="es-ES" altLang="es-ES" sz="4800" b="1" dirty="0">
                <a:solidFill>
                  <a:srgbClr val="FF0000"/>
                </a:solidFill>
              </a:rPr>
              <a:t>MI ESCUDO ERES TÚ,</a:t>
            </a:r>
            <a:br>
              <a:rPr lang="es-ES" altLang="es-ES" sz="4800" b="1" dirty="0">
                <a:solidFill>
                  <a:srgbClr val="FF0000"/>
                </a:solidFill>
              </a:rPr>
            </a:br>
            <a:r>
              <a:rPr lang="es-ES" altLang="es-ES" sz="4800" b="1" dirty="0">
                <a:solidFill>
                  <a:srgbClr val="FF0000"/>
                </a:solidFill>
              </a:rPr>
              <a:t>LA FUERZA DE MI SALVACIÓN.</a:t>
            </a:r>
          </a:p>
        </p:txBody>
      </p:sp>
      <p:sp>
        <p:nvSpPr>
          <p:cNvPr id="4" name="Marcador de texto 3"/>
          <p:cNvSpPr>
            <a:spLocks noGrp="1"/>
          </p:cNvSpPr>
          <p:nvPr>
            <p:ph type="body" sz="half" idx="2"/>
          </p:nvPr>
        </p:nvSpPr>
        <p:spPr/>
        <p:txBody>
          <a:bodyPr/>
          <a:lstStyle/>
          <a:p>
            <a:endParaRPr lang="es-ES"/>
          </a:p>
        </p:txBody>
      </p:sp>
      <p:pic>
        <p:nvPicPr>
          <p:cNvPr id="7" name="Marcador de posición de imagen 7">
            <a:extLst>
              <a:ext uri="{FF2B5EF4-FFF2-40B4-BE49-F238E27FC236}">
                <a16:creationId xmlns:a16="http://schemas.microsoft.com/office/drawing/2014/main" id="{0E7D51E1-77DA-4F4E-91AC-ACD97A321765}"/>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10000" r="10000"/>
          <a:stretch>
            <a:fillRect/>
          </a:stretch>
        </p:blipFill>
        <p:spPr>
          <a:xfrm>
            <a:off x="7320136" y="0"/>
            <a:ext cx="4871864" cy="6858000"/>
          </a:xfrm>
        </p:spPr>
      </p:pic>
    </p:spTree>
    <p:extLst>
      <p:ext uri="{BB962C8B-B14F-4D97-AF65-F5344CB8AC3E}">
        <p14:creationId xmlns:p14="http://schemas.microsoft.com/office/powerpoint/2010/main" val="41810441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TOMADO DE LA MANO CON JESÚS YO VOY</a:t>
            </a:r>
            <a:br>
              <a:rPr lang="es-ES" sz="4800" b="1" dirty="0">
                <a:solidFill>
                  <a:srgbClr val="002060"/>
                </a:solidFill>
              </a:rPr>
            </a:br>
            <a:r>
              <a:rPr lang="es-ES" sz="4800" b="1" dirty="0">
                <a:solidFill>
                  <a:srgbClr val="002060"/>
                </a:solidFill>
              </a:rPr>
              <a:t>LE SIGO COMO OVEJA QUE ENCONTRÓ AL PASTOR.</a:t>
            </a:r>
          </a:p>
        </p:txBody>
      </p:sp>
      <p:sp>
        <p:nvSpPr>
          <p:cNvPr id="4" name="Marcador de texto 3"/>
          <p:cNvSpPr>
            <a:spLocks noGrp="1"/>
          </p:cNvSpPr>
          <p:nvPr>
            <p:ph type="body" sz="half" idx="2"/>
          </p:nvPr>
        </p:nvSpPr>
        <p:spPr/>
        <p:txBody>
          <a:bodyPr/>
          <a:lstStyle/>
          <a:p>
            <a:endParaRPr lang="es-ES"/>
          </a:p>
        </p:txBody>
      </p:sp>
      <p:pic>
        <p:nvPicPr>
          <p:cNvPr id="7"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10609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5400" b="1" dirty="0">
                <a:solidFill>
                  <a:srgbClr val="002060"/>
                </a:solidFill>
              </a:rPr>
              <a:t>Yo te amo, Señor;</a:t>
            </a:r>
            <a:br>
              <a:rPr lang="es-ES" altLang="es-ES" sz="5400" b="1" dirty="0">
                <a:solidFill>
                  <a:srgbClr val="002060"/>
                </a:solidFill>
              </a:rPr>
            </a:br>
            <a:r>
              <a:rPr lang="es-ES" altLang="es-ES" sz="5400" b="1" dirty="0">
                <a:solidFill>
                  <a:srgbClr val="002060"/>
                </a:solidFill>
              </a:rPr>
              <a:t>tú eres mi fortaleza;</a:t>
            </a:r>
            <a:br>
              <a:rPr lang="es-ES" altLang="es-ES" sz="5400" b="1" dirty="0">
                <a:solidFill>
                  <a:srgbClr val="002060"/>
                </a:solidFill>
              </a:rPr>
            </a:br>
            <a:r>
              <a:rPr lang="es-ES" altLang="es-ES" sz="5400" b="1" dirty="0">
                <a:solidFill>
                  <a:srgbClr val="002060"/>
                </a:solidFill>
              </a:rPr>
              <a:t>Señor, mi roca,</a:t>
            </a:r>
            <a:br>
              <a:rPr lang="es-ES" altLang="es-ES" sz="5400" b="1" dirty="0">
                <a:solidFill>
                  <a:srgbClr val="002060"/>
                </a:solidFill>
              </a:rPr>
            </a:br>
            <a:r>
              <a:rPr lang="es-ES" altLang="es-ES" sz="5400" b="1" dirty="0">
                <a:solidFill>
                  <a:srgbClr val="002060"/>
                </a:solidFill>
              </a:rPr>
              <a:t>mi alcázar, mi libertador.</a:t>
            </a:r>
          </a:p>
        </p:txBody>
      </p:sp>
      <p:sp>
        <p:nvSpPr>
          <p:cNvPr id="4" name="Marcador de texto 3"/>
          <p:cNvSpPr>
            <a:spLocks noGrp="1"/>
          </p:cNvSpPr>
          <p:nvPr>
            <p:ph type="body" sz="half" idx="2"/>
          </p:nvPr>
        </p:nvSpPr>
        <p:spPr/>
        <p:txBody>
          <a:bodyPr/>
          <a:lstStyle/>
          <a:p>
            <a:endParaRPr lang="es-ES"/>
          </a:p>
        </p:txBody>
      </p:sp>
      <p:pic>
        <p:nvPicPr>
          <p:cNvPr id="8" name="Marcador de posición de imagen 7">
            <a:extLst>
              <a:ext uri="{FF2B5EF4-FFF2-40B4-BE49-F238E27FC236}">
                <a16:creationId xmlns:a16="http://schemas.microsoft.com/office/drawing/2014/main" id="{42FFB615-3200-4820-BA61-1D01DEF804F6}"/>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10000" r="10000"/>
          <a:stretch>
            <a:fillRect/>
          </a:stretch>
        </p:blipFill>
        <p:spPr>
          <a:xfrm>
            <a:off x="7320136" y="0"/>
            <a:ext cx="4871864" cy="6858000"/>
          </a:xfrm>
        </p:spPr>
      </p:pic>
    </p:spTree>
    <p:extLst>
      <p:ext uri="{BB962C8B-B14F-4D97-AF65-F5344CB8AC3E}">
        <p14:creationId xmlns:p14="http://schemas.microsoft.com/office/powerpoint/2010/main" val="3717940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TE AMO SEÑOR, </a:t>
            </a:r>
            <a:br>
              <a:rPr lang="es-ES" altLang="es-ES" sz="4800" b="1" dirty="0">
                <a:solidFill>
                  <a:srgbClr val="FF0000"/>
                </a:solidFill>
              </a:rPr>
            </a:br>
            <a:r>
              <a:rPr lang="es-ES" altLang="es-ES" sz="4800" b="1" dirty="0">
                <a:solidFill>
                  <a:srgbClr val="FF0000"/>
                </a:solidFill>
              </a:rPr>
              <a:t>FORTALEZA MÍA</a:t>
            </a:r>
            <a:br>
              <a:rPr lang="es-ES" altLang="es-ES" sz="4800" b="1" dirty="0">
                <a:solidFill>
                  <a:srgbClr val="FF0000"/>
                </a:solidFill>
              </a:rPr>
            </a:br>
            <a:r>
              <a:rPr lang="es-ES" altLang="es-ES" sz="4800" b="1" dirty="0">
                <a:solidFill>
                  <a:srgbClr val="FF0000"/>
                </a:solidFill>
              </a:rPr>
              <a:t>ROCA MÍA, CASTILLO MÍO, </a:t>
            </a:r>
            <a:br>
              <a:rPr lang="es-ES" altLang="es-ES" sz="4800" b="1" dirty="0">
                <a:solidFill>
                  <a:srgbClr val="FF0000"/>
                </a:solidFill>
              </a:rPr>
            </a:br>
            <a:r>
              <a:rPr lang="es-ES" altLang="es-ES" sz="4800" b="1" dirty="0">
                <a:solidFill>
                  <a:srgbClr val="FF0000"/>
                </a:solidFill>
              </a:rPr>
              <a:t>MI LIBERTADOR.</a:t>
            </a:r>
            <a:br>
              <a:rPr lang="es-ES" altLang="es-ES" sz="4800" b="1" dirty="0">
                <a:solidFill>
                  <a:srgbClr val="FF0000"/>
                </a:solidFill>
              </a:rPr>
            </a:br>
            <a:r>
              <a:rPr lang="es-ES" altLang="es-ES" sz="4800" b="1" dirty="0">
                <a:solidFill>
                  <a:srgbClr val="FF0000"/>
                </a:solidFill>
              </a:rPr>
              <a:t>DIOS MÍO, EN TI CONFIARE</a:t>
            </a:r>
            <a:br>
              <a:rPr lang="es-ES" altLang="es-ES" sz="4800" b="1" dirty="0">
                <a:solidFill>
                  <a:srgbClr val="FF0000"/>
                </a:solidFill>
              </a:rPr>
            </a:br>
            <a:r>
              <a:rPr lang="es-ES" altLang="es-ES" sz="4800" b="1" dirty="0">
                <a:solidFill>
                  <a:srgbClr val="FF0000"/>
                </a:solidFill>
              </a:rPr>
              <a:t>MI ESCUDO ERES TÚ,</a:t>
            </a:r>
            <a:br>
              <a:rPr lang="es-ES" altLang="es-ES" sz="4800" b="1" dirty="0">
                <a:solidFill>
                  <a:srgbClr val="FF0000"/>
                </a:solidFill>
              </a:rPr>
            </a:br>
            <a:r>
              <a:rPr lang="es-ES" altLang="es-ES" sz="4800" b="1" dirty="0">
                <a:solidFill>
                  <a:srgbClr val="FF0000"/>
                </a:solidFill>
              </a:rPr>
              <a:t>LA FUERZA DE MI SALVACIÓN</a:t>
            </a:r>
          </a:p>
        </p:txBody>
      </p:sp>
      <p:sp>
        <p:nvSpPr>
          <p:cNvPr id="4" name="Marcador de texto 3"/>
          <p:cNvSpPr>
            <a:spLocks noGrp="1"/>
          </p:cNvSpPr>
          <p:nvPr>
            <p:ph type="body" sz="half" idx="2"/>
          </p:nvPr>
        </p:nvSpPr>
        <p:spPr/>
        <p:txBody>
          <a:bodyPr/>
          <a:lstStyle/>
          <a:p>
            <a:endParaRPr lang="es-ES"/>
          </a:p>
        </p:txBody>
      </p:sp>
      <p:pic>
        <p:nvPicPr>
          <p:cNvPr id="7" name="Marcador de posición de imagen 7">
            <a:extLst>
              <a:ext uri="{FF2B5EF4-FFF2-40B4-BE49-F238E27FC236}">
                <a16:creationId xmlns:a16="http://schemas.microsoft.com/office/drawing/2014/main" id="{0E7D51E1-77DA-4F4E-91AC-ACD97A321765}"/>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10000" r="10000"/>
          <a:stretch>
            <a:fillRect/>
          </a:stretch>
        </p:blipFill>
        <p:spPr>
          <a:xfrm>
            <a:off x="7320136" y="0"/>
            <a:ext cx="4871864" cy="6858000"/>
          </a:xfrm>
        </p:spPr>
      </p:pic>
    </p:spTree>
    <p:extLst>
      <p:ext uri="{BB962C8B-B14F-4D97-AF65-F5344CB8AC3E}">
        <p14:creationId xmlns:p14="http://schemas.microsoft.com/office/powerpoint/2010/main" val="30402162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5400" b="1" dirty="0">
                <a:solidFill>
                  <a:srgbClr val="002060"/>
                </a:solidFill>
              </a:rPr>
              <a:t>Dios mío, peña mía, refugio mío, escudo mío, mi fuerza salvadora, mi baluarte.</a:t>
            </a:r>
            <a:br>
              <a:rPr lang="es-ES" altLang="es-ES" sz="5400" b="1" dirty="0">
                <a:solidFill>
                  <a:srgbClr val="002060"/>
                </a:solidFill>
              </a:rPr>
            </a:br>
            <a:r>
              <a:rPr lang="es-ES" altLang="es-ES" sz="5400" b="1" dirty="0">
                <a:solidFill>
                  <a:srgbClr val="002060"/>
                </a:solidFill>
              </a:rPr>
              <a:t>Invoco al Señor de mi alabanza</a:t>
            </a:r>
            <a:br>
              <a:rPr lang="es-ES" altLang="es-ES" sz="5400" b="1" dirty="0">
                <a:solidFill>
                  <a:srgbClr val="002060"/>
                </a:solidFill>
              </a:rPr>
            </a:br>
            <a:r>
              <a:rPr lang="es-ES" altLang="es-ES" sz="5400" b="1" dirty="0">
                <a:solidFill>
                  <a:srgbClr val="002060"/>
                </a:solidFill>
              </a:rPr>
              <a:t>y quedo libre de mis enemigos.</a:t>
            </a:r>
          </a:p>
        </p:txBody>
      </p:sp>
      <p:sp>
        <p:nvSpPr>
          <p:cNvPr id="4" name="Marcador de texto 3"/>
          <p:cNvSpPr>
            <a:spLocks noGrp="1"/>
          </p:cNvSpPr>
          <p:nvPr>
            <p:ph type="body" sz="half" idx="2"/>
          </p:nvPr>
        </p:nvSpPr>
        <p:spPr/>
        <p:txBody>
          <a:bodyPr/>
          <a:lstStyle/>
          <a:p>
            <a:endParaRPr lang="es-ES"/>
          </a:p>
        </p:txBody>
      </p:sp>
      <p:pic>
        <p:nvPicPr>
          <p:cNvPr id="8" name="Marcador de posición de imagen 7">
            <a:extLst>
              <a:ext uri="{FF2B5EF4-FFF2-40B4-BE49-F238E27FC236}">
                <a16:creationId xmlns:a16="http://schemas.microsoft.com/office/drawing/2014/main" id="{42FFB615-3200-4820-BA61-1D01DEF804F6}"/>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10000" r="10000"/>
          <a:stretch>
            <a:fillRect/>
          </a:stretch>
        </p:blipFill>
        <p:spPr>
          <a:xfrm>
            <a:off x="7320136" y="0"/>
            <a:ext cx="4871864" cy="6858000"/>
          </a:xfrm>
        </p:spPr>
      </p:pic>
    </p:spTree>
    <p:extLst>
      <p:ext uri="{BB962C8B-B14F-4D97-AF65-F5344CB8AC3E}">
        <p14:creationId xmlns:p14="http://schemas.microsoft.com/office/powerpoint/2010/main" val="256577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TE AMO SEÑOR, </a:t>
            </a:r>
            <a:br>
              <a:rPr lang="es-ES" altLang="es-ES" sz="4800" b="1" dirty="0">
                <a:solidFill>
                  <a:srgbClr val="FF0000"/>
                </a:solidFill>
              </a:rPr>
            </a:br>
            <a:r>
              <a:rPr lang="es-ES" altLang="es-ES" sz="4800" b="1" dirty="0">
                <a:solidFill>
                  <a:srgbClr val="FF0000"/>
                </a:solidFill>
              </a:rPr>
              <a:t>FORTALEZA MÍA</a:t>
            </a:r>
            <a:br>
              <a:rPr lang="es-ES" altLang="es-ES" sz="4800" b="1" dirty="0">
                <a:solidFill>
                  <a:srgbClr val="FF0000"/>
                </a:solidFill>
              </a:rPr>
            </a:br>
            <a:r>
              <a:rPr lang="es-ES" altLang="es-ES" sz="4800" b="1" dirty="0">
                <a:solidFill>
                  <a:srgbClr val="FF0000"/>
                </a:solidFill>
              </a:rPr>
              <a:t>ROCA MÍA, CASTILLO MÍO, </a:t>
            </a:r>
            <a:br>
              <a:rPr lang="es-ES" altLang="es-ES" sz="4800" b="1" dirty="0">
                <a:solidFill>
                  <a:srgbClr val="FF0000"/>
                </a:solidFill>
              </a:rPr>
            </a:br>
            <a:r>
              <a:rPr lang="es-ES" altLang="es-ES" sz="4800" b="1" dirty="0">
                <a:solidFill>
                  <a:srgbClr val="FF0000"/>
                </a:solidFill>
              </a:rPr>
              <a:t>MI LIBERTADOR.</a:t>
            </a:r>
            <a:br>
              <a:rPr lang="es-ES" altLang="es-ES" sz="4800" b="1" dirty="0">
                <a:solidFill>
                  <a:srgbClr val="FF0000"/>
                </a:solidFill>
              </a:rPr>
            </a:br>
            <a:r>
              <a:rPr lang="es-ES" altLang="es-ES" sz="4800" b="1" dirty="0">
                <a:solidFill>
                  <a:srgbClr val="FF0000"/>
                </a:solidFill>
              </a:rPr>
              <a:t>DIOS MÍO, EN TI CONFIARE</a:t>
            </a:r>
            <a:br>
              <a:rPr lang="es-ES" altLang="es-ES" sz="4800" b="1" dirty="0">
                <a:solidFill>
                  <a:srgbClr val="FF0000"/>
                </a:solidFill>
              </a:rPr>
            </a:br>
            <a:r>
              <a:rPr lang="es-ES" altLang="es-ES" sz="4800" b="1" dirty="0">
                <a:solidFill>
                  <a:srgbClr val="FF0000"/>
                </a:solidFill>
              </a:rPr>
              <a:t>MI ESCUDO ERES TÚ,</a:t>
            </a:r>
            <a:br>
              <a:rPr lang="es-ES" altLang="es-ES" sz="4800" b="1" dirty="0">
                <a:solidFill>
                  <a:srgbClr val="FF0000"/>
                </a:solidFill>
              </a:rPr>
            </a:br>
            <a:r>
              <a:rPr lang="es-ES" altLang="es-ES" sz="4800" b="1" dirty="0">
                <a:solidFill>
                  <a:srgbClr val="FF0000"/>
                </a:solidFill>
              </a:rPr>
              <a:t>LA FUERZA DE MI SALVACIÓN</a:t>
            </a:r>
          </a:p>
        </p:txBody>
      </p:sp>
      <p:sp>
        <p:nvSpPr>
          <p:cNvPr id="4" name="Marcador de texto 3"/>
          <p:cNvSpPr>
            <a:spLocks noGrp="1"/>
          </p:cNvSpPr>
          <p:nvPr>
            <p:ph type="body" sz="half" idx="2"/>
          </p:nvPr>
        </p:nvSpPr>
        <p:spPr/>
        <p:txBody>
          <a:bodyPr/>
          <a:lstStyle/>
          <a:p>
            <a:endParaRPr lang="es-ES"/>
          </a:p>
        </p:txBody>
      </p:sp>
      <p:pic>
        <p:nvPicPr>
          <p:cNvPr id="7" name="Marcador de posición de imagen 7">
            <a:extLst>
              <a:ext uri="{FF2B5EF4-FFF2-40B4-BE49-F238E27FC236}">
                <a16:creationId xmlns:a16="http://schemas.microsoft.com/office/drawing/2014/main" id="{0E7D51E1-77DA-4F4E-91AC-ACD97A321765}"/>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10000" r="10000"/>
          <a:stretch>
            <a:fillRect/>
          </a:stretch>
        </p:blipFill>
        <p:spPr>
          <a:xfrm>
            <a:off x="7320136" y="0"/>
            <a:ext cx="4871864" cy="6858000"/>
          </a:xfrm>
        </p:spPr>
      </p:pic>
    </p:spTree>
    <p:extLst>
      <p:ext uri="{BB962C8B-B14F-4D97-AF65-F5344CB8AC3E}">
        <p14:creationId xmlns:p14="http://schemas.microsoft.com/office/powerpoint/2010/main" val="37882981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5400" b="1" dirty="0">
                <a:solidFill>
                  <a:srgbClr val="002060"/>
                </a:solidFill>
              </a:rPr>
              <a:t>Viva el Señor, bendita sea mi Roca,</a:t>
            </a:r>
            <a:br>
              <a:rPr lang="es-ES" altLang="es-ES" sz="5400" b="1" dirty="0">
                <a:solidFill>
                  <a:srgbClr val="002060"/>
                </a:solidFill>
              </a:rPr>
            </a:br>
            <a:r>
              <a:rPr lang="es-ES" altLang="es-ES" sz="5400" b="1" dirty="0">
                <a:solidFill>
                  <a:srgbClr val="002060"/>
                </a:solidFill>
              </a:rPr>
              <a:t>sea ensalzado mi Dios y Salvador.</a:t>
            </a:r>
            <a:br>
              <a:rPr lang="es-ES" altLang="es-ES" sz="5400" b="1" dirty="0">
                <a:solidFill>
                  <a:srgbClr val="002060"/>
                </a:solidFill>
              </a:rPr>
            </a:br>
            <a:r>
              <a:rPr lang="es-ES" altLang="es-ES" sz="5400" b="1" dirty="0">
                <a:solidFill>
                  <a:srgbClr val="002060"/>
                </a:solidFill>
              </a:rPr>
              <a:t>Tú diste gran victoria a tu rey,</a:t>
            </a:r>
            <a:br>
              <a:rPr lang="es-ES" altLang="es-ES" sz="5400" b="1" dirty="0">
                <a:solidFill>
                  <a:srgbClr val="002060"/>
                </a:solidFill>
              </a:rPr>
            </a:br>
            <a:r>
              <a:rPr lang="es-ES" altLang="es-ES" sz="5400" b="1" dirty="0">
                <a:solidFill>
                  <a:srgbClr val="002060"/>
                </a:solidFill>
              </a:rPr>
              <a:t>tuviste misericordia de tu Ungido.</a:t>
            </a:r>
          </a:p>
        </p:txBody>
      </p:sp>
      <p:sp>
        <p:nvSpPr>
          <p:cNvPr id="4" name="Marcador de texto 3"/>
          <p:cNvSpPr>
            <a:spLocks noGrp="1"/>
          </p:cNvSpPr>
          <p:nvPr>
            <p:ph type="body" sz="half" idx="2"/>
          </p:nvPr>
        </p:nvSpPr>
        <p:spPr/>
        <p:txBody>
          <a:bodyPr/>
          <a:lstStyle/>
          <a:p>
            <a:endParaRPr lang="es-ES"/>
          </a:p>
        </p:txBody>
      </p:sp>
      <p:pic>
        <p:nvPicPr>
          <p:cNvPr id="8" name="Marcador de posición de imagen 7">
            <a:extLst>
              <a:ext uri="{FF2B5EF4-FFF2-40B4-BE49-F238E27FC236}">
                <a16:creationId xmlns:a16="http://schemas.microsoft.com/office/drawing/2014/main" id="{42FFB615-3200-4820-BA61-1D01DEF804F6}"/>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10000" r="10000"/>
          <a:stretch>
            <a:fillRect/>
          </a:stretch>
        </p:blipFill>
        <p:spPr>
          <a:xfrm>
            <a:off x="7320136" y="0"/>
            <a:ext cx="4871864" cy="6858000"/>
          </a:xfrm>
        </p:spPr>
      </p:pic>
    </p:spTree>
    <p:extLst>
      <p:ext uri="{BB962C8B-B14F-4D97-AF65-F5344CB8AC3E}">
        <p14:creationId xmlns:p14="http://schemas.microsoft.com/office/powerpoint/2010/main" val="222601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TE AMO SEÑOR, </a:t>
            </a:r>
            <a:br>
              <a:rPr lang="es-ES" altLang="es-ES" sz="4800" b="1" dirty="0">
                <a:solidFill>
                  <a:srgbClr val="FF0000"/>
                </a:solidFill>
              </a:rPr>
            </a:br>
            <a:r>
              <a:rPr lang="es-ES" altLang="es-ES" sz="4800" b="1" dirty="0">
                <a:solidFill>
                  <a:srgbClr val="FF0000"/>
                </a:solidFill>
              </a:rPr>
              <a:t>FORTALEZA MÍA</a:t>
            </a:r>
            <a:br>
              <a:rPr lang="es-ES" altLang="es-ES" sz="4800" b="1" dirty="0">
                <a:solidFill>
                  <a:srgbClr val="FF0000"/>
                </a:solidFill>
              </a:rPr>
            </a:br>
            <a:r>
              <a:rPr lang="es-ES" altLang="es-ES" sz="4800" b="1" dirty="0">
                <a:solidFill>
                  <a:srgbClr val="FF0000"/>
                </a:solidFill>
              </a:rPr>
              <a:t>ROCA MÍA, CASTILLO MÍO, </a:t>
            </a:r>
            <a:br>
              <a:rPr lang="es-ES" altLang="es-ES" sz="4800" b="1" dirty="0">
                <a:solidFill>
                  <a:srgbClr val="FF0000"/>
                </a:solidFill>
              </a:rPr>
            </a:br>
            <a:r>
              <a:rPr lang="es-ES" altLang="es-ES" sz="4800" b="1" dirty="0">
                <a:solidFill>
                  <a:srgbClr val="FF0000"/>
                </a:solidFill>
              </a:rPr>
              <a:t>MI LIBERTADOR.</a:t>
            </a:r>
            <a:br>
              <a:rPr lang="es-ES" altLang="es-ES" sz="4800" b="1" dirty="0">
                <a:solidFill>
                  <a:srgbClr val="FF0000"/>
                </a:solidFill>
              </a:rPr>
            </a:br>
            <a:r>
              <a:rPr lang="es-ES" altLang="es-ES" sz="4800" b="1" dirty="0">
                <a:solidFill>
                  <a:srgbClr val="FF0000"/>
                </a:solidFill>
              </a:rPr>
              <a:t>DIOS MÍO, EN TI CONFIARE</a:t>
            </a:r>
            <a:br>
              <a:rPr lang="es-ES" altLang="es-ES" sz="4800" b="1" dirty="0">
                <a:solidFill>
                  <a:srgbClr val="FF0000"/>
                </a:solidFill>
              </a:rPr>
            </a:br>
            <a:r>
              <a:rPr lang="es-ES" altLang="es-ES" sz="4800" b="1" dirty="0">
                <a:solidFill>
                  <a:srgbClr val="FF0000"/>
                </a:solidFill>
              </a:rPr>
              <a:t>MI ESCUDO ERES TÚ,</a:t>
            </a:r>
            <a:br>
              <a:rPr lang="es-ES" altLang="es-ES" sz="4800" b="1" dirty="0">
                <a:solidFill>
                  <a:srgbClr val="FF0000"/>
                </a:solidFill>
              </a:rPr>
            </a:br>
            <a:r>
              <a:rPr lang="es-ES" altLang="es-ES" sz="4800" b="1" dirty="0">
                <a:solidFill>
                  <a:srgbClr val="FF0000"/>
                </a:solidFill>
              </a:rPr>
              <a:t>LA FUERZA DE MI SALVACIÓN</a:t>
            </a:r>
          </a:p>
        </p:txBody>
      </p:sp>
      <p:sp>
        <p:nvSpPr>
          <p:cNvPr id="4" name="Marcador de texto 3"/>
          <p:cNvSpPr>
            <a:spLocks noGrp="1"/>
          </p:cNvSpPr>
          <p:nvPr>
            <p:ph type="body" sz="half" idx="2"/>
          </p:nvPr>
        </p:nvSpPr>
        <p:spPr/>
        <p:txBody>
          <a:bodyPr/>
          <a:lstStyle/>
          <a:p>
            <a:endParaRPr lang="es-ES"/>
          </a:p>
        </p:txBody>
      </p:sp>
      <p:pic>
        <p:nvPicPr>
          <p:cNvPr id="7" name="Marcador de posición de imagen 7">
            <a:extLst>
              <a:ext uri="{FF2B5EF4-FFF2-40B4-BE49-F238E27FC236}">
                <a16:creationId xmlns:a16="http://schemas.microsoft.com/office/drawing/2014/main" id="{0E7D51E1-77DA-4F4E-91AC-ACD97A321765}"/>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10000" r="10000"/>
          <a:stretch>
            <a:fillRect/>
          </a:stretch>
        </p:blipFill>
        <p:spPr>
          <a:xfrm>
            <a:off x="7320136" y="0"/>
            <a:ext cx="4871864" cy="6858000"/>
          </a:xfrm>
        </p:spPr>
      </p:pic>
    </p:spTree>
    <p:extLst>
      <p:ext uri="{BB962C8B-B14F-4D97-AF65-F5344CB8AC3E}">
        <p14:creationId xmlns:p14="http://schemas.microsoft.com/office/powerpoint/2010/main" val="4039939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23214" y="2362200"/>
            <a:ext cx="3645394" cy="1993392"/>
          </a:xfrm>
        </p:spPr>
        <p:txBody>
          <a:bodyPr>
            <a:noAutofit/>
          </a:bodyPr>
          <a:lstStyle/>
          <a:p>
            <a:r>
              <a:rPr lang="es-ES" sz="5400" dirty="0"/>
              <a:t>SEGUNDA LECTURA</a:t>
            </a:r>
          </a:p>
        </p:txBody>
      </p:sp>
      <p:sp>
        <p:nvSpPr>
          <p:cNvPr id="4" name="Marcador de texto 3"/>
          <p:cNvSpPr>
            <a:spLocks noGrp="1"/>
          </p:cNvSpPr>
          <p:nvPr>
            <p:ph type="body" sz="half" idx="2"/>
          </p:nvPr>
        </p:nvSpPr>
        <p:spPr/>
        <p:txBody>
          <a:bodyPr/>
          <a:lstStyle/>
          <a:p>
            <a:endParaRPr lang="es-ES" dirty="0"/>
          </a:p>
        </p:txBody>
      </p:sp>
      <p:pic>
        <p:nvPicPr>
          <p:cNvPr id="7" name="Marcador de posición de imagen 6"/>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66"/>
          <a:stretch/>
        </p:blipFill>
        <p:spPr>
          <a:xfrm>
            <a:off x="0" y="0"/>
            <a:ext cx="7315200" cy="6858000"/>
          </a:xfrm>
        </p:spPr>
      </p:pic>
    </p:spTree>
    <p:extLst>
      <p:ext uri="{BB962C8B-B14F-4D97-AF65-F5344CB8AC3E}">
        <p14:creationId xmlns:p14="http://schemas.microsoft.com/office/powerpoint/2010/main" val="29147647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Sabéis cuál fue nuestra actuación entre vosotros para vuestro bien. Y vosotros seguisteis nuestro ejemplo y el del Señor, acogiendo la palabra entre tanta lucha con la alegría del Espíritu Santo. </a:t>
            </a:r>
          </a:p>
        </p:txBody>
      </p:sp>
    </p:spTree>
    <p:extLst>
      <p:ext uri="{BB962C8B-B14F-4D97-AF65-F5344CB8AC3E}">
        <p14:creationId xmlns:p14="http://schemas.microsoft.com/office/powerpoint/2010/main" val="23487374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Así llegasteis a ser un modelo para todos los creyentes de Macedonia y de </a:t>
            </a:r>
            <a:r>
              <a:rPr lang="es-ES" sz="5400" b="1" dirty="0" err="1"/>
              <a:t>Acaya</a:t>
            </a:r>
            <a:r>
              <a:rPr lang="es-ES" sz="5400" b="1" dirty="0"/>
              <a:t>. Desde vuestra Iglesia, la palabra del Señor ha resonado no sólo en Macedonia y en </a:t>
            </a:r>
            <a:r>
              <a:rPr lang="es-ES" sz="5400" b="1" dirty="0" err="1"/>
              <a:t>Acaya</a:t>
            </a:r>
            <a:r>
              <a:rPr lang="es-ES" sz="5400" b="1" dirty="0"/>
              <a:t>, sino en todas partes. </a:t>
            </a:r>
          </a:p>
        </p:txBody>
      </p:sp>
    </p:spTree>
    <p:extLst>
      <p:ext uri="{BB962C8B-B14F-4D97-AF65-F5344CB8AC3E}">
        <p14:creationId xmlns:p14="http://schemas.microsoft.com/office/powerpoint/2010/main" val="1610126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Vuestra fe en Dios había corrido de boca en boca, de modo que nosotros no teníamos necesidad de explicar nada, ya que ellos mismos cuentan los detalles de la acogida que nos hicisteis:</a:t>
            </a:r>
          </a:p>
        </p:txBody>
      </p:sp>
    </p:spTree>
    <p:extLst>
      <p:ext uri="{BB962C8B-B14F-4D97-AF65-F5344CB8AC3E}">
        <p14:creationId xmlns:p14="http://schemas.microsoft.com/office/powerpoint/2010/main" val="11457436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TOMADO DE LA MANO CON JESÚS YO VOY</a:t>
            </a:r>
            <a:br>
              <a:rPr lang="es-ES" sz="4800" b="1" dirty="0">
                <a:solidFill>
                  <a:srgbClr val="002060"/>
                </a:solidFill>
              </a:rPr>
            </a:br>
            <a:r>
              <a:rPr lang="es-ES" sz="4800" b="1" dirty="0">
                <a:solidFill>
                  <a:srgbClr val="002060"/>
                </a:solidFill>
              </a:rPr>
              <a:t>A DÓNDE ÉL VA.</a:t>
            </a:r>
          </a:p>
        </p:txBody>
      </p:sp>
      <p:sp>
        <p:nvSpPr>
          <p:cNvPr id="4" name="Marcador de texto 3"/>
          <p:cNvSpPr>
            <a:spLocks noGrp="1"/>
          </p:cNvSpPr>
          <p:nvPr>
            <p:ph type="body" sz="half" idx="2"/>
          </p:nvPr>
        </p:nvSpPr>
        <p:spPr/>
        <p:txBody>
          <a:bodyPr/>
          <a:lstStyle/>
          <a:p>
            <a:endParaRPr lang="es-ES"/>
          </a:p>
        </p:txBody>
      </p:sp>
      <p:pic>
        <p:nvPicPr>
          <p:cNvPr id="6"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6629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cómo, abandonando los ídolos, os volvisteis a Dios, para servir al Dios vivo y verdadero, y vivir aguardando la vuelta de su Hijo Jesús desde el cielo, a quien ha resucitado de entre los muertos y que nos libra del castigo futuro.</a:t>
            </a:r>
          </a:p>
        </p:txBody>
      </p:sp>
    </p:spTree>
    <p:extLst>
      <p:ext uri="{BB962C8B-B14F-4D97-AF65-F5344CB8AC3E}">
        <p14:creationId xmlns:p14="http://schemas.microsoft.com/office/powerpoint/2010/main" val="324685805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 DIOS</a:t>
            </a:r>
            <a:br>
              <a:rPr lang="es-ES" dirty="0"/>
            </a:br>
            <a:r>
              <a:rPr lang="es-ES" b="1" dirty="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95773792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ALELUYA, ALELUYA</a:t>
            </a:r>
            <a:br>
              <a:rPr lang="es-ES" altLang="es-ES" sz="4800" b="1" dirty="0">
                <a:solidFill>
                  <a:srgbClr val="002060"/>
                </a:solidFill>
              </a:rPr>
            </a:br>
            <a:r>
              <a:rPr lang="es-ES" altLang="es-ES" sz="4800" b="1" dirty="0" err="1">
                <a:solidFill>
                  <a:srgbClr val="002060"/>
                </a:solidFill>
              </a:rPr>
              <a:t>ALELUYA</a:t>
            </a:r>
            <a:r>
              <a:rPr lang="es-ES" altLang="es-ES" sz="4800" b="1" dirty="0">
                <a:solidFill>
                  <a:srgbClr val="002060"/>
                </a:solidFill>
              </a:rPr>
              <a:t>, ALELUYA, </a:t>
            </a:r>
            <a:br>
              <a:rPr lang="es-ES" altLang="es-ES" sz="4800" b="1" dirty="0">
                <a:solidFill>
                  <a:srgbClr val="002060"/>
                </a:solidFill>
              </a:rPr>
            </a:br>
            <a:r>
              <a:rPr lang="es-ES" altLang="es-ES" sz="4800" b="1" dirty="0">
                <a:solidFill>
                  <a:srgbClr val="002060"/>
                </a:solidFill>
              </a:rPr>
              <a:t>ALELUYA. (bis)</a:t>
            </a:r>
          </a:p>
        </p:txBody>
      </p:sp>
      <p:sp>
        <p:nvSpPr>
          <p:cNvPr id="4" name="Marcador de texto 3"/>
          <p:cNvSpPr>
            <a:spLocks noGrp="1"/>
          </p:cNvSpPr>
          <p:nvPr>
            <p:ph type="body" sz="half" idx="2"/>
          </p:nvPr>
        </p:nvSpPr>
        <p:spPr/>
        <p:txBody>
          <a:bodyPr/>
          <a:lstStyle/>
          <a:p>
            <a:endParaRPr lang="es-ES"/>
          </a:p>
        </p:txBody>
      </p:sp>
      <p:pic>
        <p:nvPicPr>
          <p:cNvPr id="1026" name="Picture 2" descr="https://sanpedrodelamuza.files.wordpress.com/2013/04/evangelio-18-de-abril-de-2010-color.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l="336" t="396" r="67" b="396"/>
          <a:stretch/>
        </p:blipFill>
        <p:spPr bwMode="auto">
          <a:xfrm>
            <a:off x="7320135" y="0"/>
            <a:ext cx="49008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1144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Si piensas que el mundo aún puede cambiar grita fuerte en tu alma ¡Aleluya!</a:t>
            </a:r>
          </a:p>
        </p:txBody>
      </p:sp>
      <p:sp>
        <p:nvSpPr>
          <p:cNvPr id="4" name="Marcador de texto 3"/>
          <p:cNvSpPr>
            <a:spLocks noGrp="1"/>
          </p:cNvSpPr>
          <p:nvPr>
            <p:ph type="body" sz="half" idx="2"/>
          </p:nvPr>
        </p:nvSpPr>
        <p:spPr/>
        <p:txBody>
          <a:bodyPr/>
          <a:lstStyle/>
          <a:p>
            <a:endParaRPr lang="es-ES"/>
          </a:p>
        </p:txBody>
      </p:sp>
      <p:pic>
        <p:nvPicPr>
          <p:cNvPr id="1026" name="Picture 2" descr="https://sanpedrodelamuza.files.wordpress.com/2013/04/evangelio-18-de-abril-de-2010-color.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l="336" t="396" r="67" b="396"/>
          <a:stretch/>
        </p:blipFill>
        <p:spPr bwMode="auto">
          <a:xfrm>
            <a:off x="7320135" y="0"/>
            <a:ext cx="49008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3762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ALELUYA, ALELUYA</a:t>
            </a:r>
            <a:br>
              <a:rPr lang="es-ES" altLang="es-ES" sz="4800" b="1" dirty="0">
                <a:solidFill>
                  <a:srgbClr val="002060"/>
                </a:solidFill>
              </a:rPr>
            </a:br>
            <a:r>
              <a:rPr lang="es-ES" altLang="es-ES" sz="4800" b="1" dirty="0" err="1">
                <a:solidFill>
                  <a:srgbClr val="002060"/>
                </a:solidFill>
              </a:rPr>
              <a:t>ALELUYA</a:t>
            </a:r>
            <a:r>
              <a:rPr lang="es-ES" altLang="es-ES" sz="4800" b="1" dirty="0">
                <a:solidFill>
                  <a:srgbClr val="002060"/>
                </a:solidFill>
              </a:rPr>
              <a:t>, ALELUYA, </a:t>
            </a:r>
            <a:br>
              <a:rPr lang="es-ES" altLang="es-ES" sz="4800" b="1" dirty="0">
                <a:solidFill>
                  <a:srgbClr val="002060"/>
                </a:solidFill>
              </a:rPr>
            </a:br>
            <a:r>
              <a:rPr lang="es-ES" altLang="es-ES" sz="4800" b="1" dirty="0">
                <a:solidFill>
                  <a:srgbClr val="002060"/>
                </a:solidFill>
              </a:rPr>
              <a:t>ALELUYA. (bis)</a:t>
            </a:r>
          </a:p>
        </p:txBody>
      </p:sp>
      <p:sp>
        <p:nvSpPr>
          <p:cNvPr id="4" name="Marcador de texto 3"/>
          <p:cNvSpPr>
            <a:spLocks noGrp="1"/>
          </p:cNvSpPr>
          <p:nvPr>
            <p:ph type="body" sz="half" idx="2"/>
          </p:nvPr>
        </p:nvSpPr>
        <p:spPr/>
        <p:txBody>
          <a:bodyPr/>
          <a:lstStyle/>
          <a:p>
            <a:endParaRPr lang="es-ES"/>
          </a:p>
        </p:txBody>
      </p:sp>
      <p:pic>
        <p:nvPicPr>
          <p:cNvPr id="1026" name="Picture 2" descr="https://sanpedrodelamuza.files.wordpress.com/2013/04/evangelio-18-de-abril-de-2010-color.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l="336" t="396" r="67" b="396"/>
          <a:stretch/>
        </p:blipFill>
        <p:spPr bwMode="auto">
          <a:xfrm>
            <a:off x="7320135" y="0"/>
            <a:ext cx="49008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3263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64152" y="260648"/>
            <a:ext cx="4536504" cy="6336704"/>
          </a:xfrm>
        </p:spPr>
        <p:txBody>
          <a:bodyPr>
            <a:normAutofit/>
          </a:bodyPr>
          <a:lstStyle/>
          <a:p>
            <a:pPr lvl="0">
              <a:spcBef>
                <a:spcPts val="1000"/>
              </a:spcBef>
            </a:pPr>
            <a:r>
              <a:rPr lang="es-ES" altLang="es-ES" sz="4800" dirty="0">
                <a:latin typeface="Calibri" panose="020F0502020204030204"/>
                <a:ea typeface="+mn-ea"/>
                <a:cs typeface="+mn-cs"/>
              </a:rPr>
              <a:t>El Señor esté con vosotros.</a:t>
            </a:r>
            <a:br>
              <a:rPr lang="es-ES" altLang="es-ES" sz="4800" dirty="0">
                <a:latin typeface="Calibri" panose="020F0502020204030204"/>
                <a:ea typeface="+mn-ea"/>
                <a:cs typeface="+mn-cs"/>
              </a:rPr>
            </a:br>
            <a:r>
              <a:rPr lang="es-ES" altLang="es-ES" sz="4800" dirty="0">
                <a:solidFill>
                  <a:srgbClr val="FF0000"/>
                </a:solidFill>
                <a:latin typeface="Calibri" panose="020F0502020204030204"/>
                <a:ea typeface="+mn-ea"/>
                <a:cs typeface="+mn-cs"/>
              </a:rPr>
              <a:t>Y con tu espíritu.</a:t>
            </a:r>
            <a:br>
              <a:rPr lang="es-ES" altLang="es-ES" sz="4800" dirty="0">
                <a:solidFill>
                  <a:srgbClr val="FF0000"/>
                </a:solidFill>
                <a:latin typeface="Calibri" panose="020F0502020204030204"/>
                <a:ea typeface="+mn-ea"/>
                <a:cs typeface="+mn-cs"/>
              </a:rPr>
            </a:br>
            <a:r>
              <a:rPr lang="es-ES" altLang="es-ES" sz="4800" dirty="0">
                <a:latin typeface="Calibri" panose="020F0502020204030204"/>
                <a:ea typeface="+mn-ea"/>
                <a:cs typeface="+mn-cs"/>
              </a:rPr>
              <a:t>Lectura del santo Evangelio según san Mateo.</a:t>
            </a:r>
            <a:br>
              <a:rPr lang="es-ES" altLang="es-ES" sz="4800" dirty="0">
                <a:solidFill>
                  <a:prstClr val="black"/>
                </a:solidFill>
                <a:latin typeface="Calibri" panose="020F0502020204030204"/>
                <a:ea typeface="+mn-ea"/>
                <a:cs typeface="+mn-cs"/>
              </a:rPr>
            </a:br>
            <a:r>
              <a:rPr lang="es-ES" altLang="es-ES" sz="4800" dirty="0">
                <a:solidFill>
                  <a:srgbClr val="FF0000"/>
                </a:solidFill>
                <a:latin typeface="Calibri" panose="020F0502020204030204"/>
                <a:ea typeface="+mn-ea"/>
                <a:cs typeface="+mn-cs"/>
              </a:rPr>
              <a:t>Gloria a ti, Señor.</a:t>
            </a:r>
            <a:br>
              <a:rPr lang="es-ES" altLang="es-ES" sz="4800" dirty="0">
                <a:solidFill>
                  <a:srgbClr val="FF0000"/>
                </a:solidFill>
                <a:latin typeface="Calibri" panose="020F0502020204030204"/>
                <a:ea typeface="+mn-ea"/>
                <a:cs typeface="+mn-cs"/>
              </a:rPr>
            </a:br>
            <a:endParaRPr lang="es-ES" sz="4000" dirty="0"/>
          </a:p>
        </p:txBody>
      </p:sp>
      <p:sp>
        <p:nvSpPr>
          <p:cNvPr id="4" name="Marcador de texto 3"/>
          <p:cNvSpPr>
            <a:spLocks noGrp="1"/>
          </p:cNvSpPr>
          <p:nvPr>
            <p:ph type="body" sz="half" idx="2"/>
          </p:nvPr>
        </p:nvSpPr>
        <p:spPr/>
        <p:txBody>
          <a:bodyPr/>
          <a:lstStyle/>
          <a:p>
            <a:endParaRPr lang="es-ES" dirty="0"/>
          </a:p>
        </p:txBody>
      </p:sp>
      <p:pic>
        <p:nvPicPr>
          <p:cNvPr id="8" name="Marcador de posición de imagen 7">
            <a:extLst>
              <a:ext uri="{FF2B5EF4-FFF2-40B4-BE49-F238E27FC236}">
                <a16:creationId xmlns:a16="http://schemas.microsoft.com/office/drawing/2014/main" id="{58EEDAAE-3204-4331-BEB6-4D078C445DF3}"/>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64"/>
          <a:stretch/>
        </p:blipFill>
        <p:spPr>
          <a:xfrm>
            <a:off x="0" y="0"/>
            <a:ext cx="7315200" cy="6858000"/>
          </a:xfrm>
          <a:prstGeom prst="rect">
            <a:avLst/>
          </a:prstGeom>
        </p:spPr>
      </p:pic>
    </p:spTree>
    <p:extLst>
      <p:ext uri="{BB962C8B-B14F-4D97-AF65-F5344CB8AC3E}">
        <p14:creationId xmlns:p14="http://schemas.microsoft.com/office/powerpoint/2010/main" val="216740837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En aquel tiempo, los fariseos, al oír que Jesús había hecho callar a los saduceos, formaron grupo, y uno de ellos, que era experto en la Ley, le preguntó para ponerlo a prueba:</a:t>
            </a:r>
          </a:p>
        </p:txBody>
      </p:sp>
    </p:spTree>
    <p:extLst>
      <p:ext uri="{BB962C8B-B14F-4D97-AF65-F5344CB8AC3E}">
        <p14:creationId xmlns:p14="http://schemas.microsoft.com/office/powerpoint/2010/main" val="160247688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«Maestro, ¿cuál es el mandamiento principal de la Ley?» Él le dijo: «"Amarás al Señor, tu Dios, con todo tu corazón, con toda tu alma, con todo tu ser." Este mandamiento es el principal y primero. </a:t>
            </a:r>
          </a:p>
        </p:txBody>
      </p:sp>
    </p:spTree>
    <p:extLst>
      <p:ext uri="{BB962C8B-B14F-4D97-AF65-F5344CB8AC3E}">
        <p14:creationId xmlns:p14="http://schemas.microsoft.com/office/powerpoint/2010/main" val="20935743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El segundo es semejante a él: "Amarás a tu prójimo como a ti mismo." Estos dos mandamientos sostienen la Ley entera y los profetas.»</a:t>
            </a:r>
          </a:p>
        </p:txBody>
      </p:sp>
    </p:spTree>
    <p:extLst>
      <p:ext uri="{BB962C8B-B14F-4D97-AF65-F5344CB8AC3E}">
        <p14:creationId xmlns:p14="http://schemas.microsoft.com/office/powerpoint/2010/main" val="31595241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DEL SEÑOR</a:t>
            </a:r>
            <a:br>
              <a:rPr lang="es-ES" dirty="0"/>
            </a:br>
            <a:r>
              <a:rPr lang="es-ES" b="1" dirty="0">
                <a:solidFill>
                  <a:srgbClr val="FF0000"/>
                </a:solidFill>
              </a:rPr>
              <a:t>GLORIA A TI, SEÑOR JESÚS</a:t>
            </a:r>
            <a:endParaRPr lang="es-ES" b="1"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249088622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1.Si Jesús te dice amigo deja todo y ven conmigo </a:t>
            </a:r>
            <a:br>
              <a:rPr lang="es-ES" sz="4800" dirty="0">
                <a:solidFill>
                  <a:srgbClr val="002060"/>
                </a:solidFill>
              </a:rPr>
            </a:br>
            <a:r>
              <a:rPr lang="es-ES" sz="4800" dirty="0">
                <a:solidFill>
                  <a:srgbClr val="002060"/>
                </a:solidFill>
              </a:rPr>
              <a:t>donde todo es más hermoso y más feliz</a:t>
            </a:r>
          </a:p>
        </p:txBody>
      </p:sp>
      <p:sp>
        <p:nvSpPr>
          <p:cNvPr id="4" name="Marcador de texto 3"/>
          <p:cNvSpPr>
            <a:spLocks noGrp="1"/>
          </p:cNvSpPr>
          <p:nvPr>
            <p:ph type="body" sz="half" idx="2"/>
          </p:nvPr>
        </p:nvSpPr>
        <p:spPr/>
        <p:txBody>
          <a:bodyPr/>
          <a:lstStyle/>
          <a:p>
            <a:endParaRPr lang="es-ES"/>
          </a:p>
        </p:txBody>
      </p:sp>
      <p:pic>
        <p:nvPicPr>
          <p:cNvPr id="6"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29795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61929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6000" b="1" dirty="0">
                <a:solidFill>
                  <a:srgbClr val="002060"/>
                </a:solidFill>
              </a:rPr>
              <a:t>En el mar he oído hoy,</a:t>
            </a:r>
            <a:br>
              <a:rPr lang="es-ES" sz="6000" b="1" dirty="0">
                <a:solidFill>
                  <a:srgbClr val="002060"/>
                </a:solidFill>
              </a:rPr>
            </a:br>
            <a:r>
              <a:rPr lang="es-ES" sz="6000" b="1" dirty="0">
                <a:solidFill>
                  <a:srgbClr val="002060"/>
                </a:solidFill>
              </a:rPr>
              <a:t>Señor tu voz que me llamó,</a:t>
            </a:r>
            <a:br>
              <a:rPr lang="es-ES" sz="6000" b="1" dirty="0">
                <a:solidFill>
                  <a:srgbClr val="002060"/>
                </a:solidFill>
              </a:rPr>
            </a:br>
            <a:r>
              <a:rPr lang="es-ES" sz="6000" b="1" dirty="0">
                <a:solidFill>
                  <a:srgbClr val="002060"/>
                </a:solidFill>
              </a:rPr>
              <a:t>y me pidió que me entregara</a:t>
            </a:r>
            <a:br>
              <a:rPr lang="es-ES" sz="6000" b="1" dirty="0">
                <a:solidFill>
                  <a:srgbClr val="002060"/>
                </a:solidFill>
              </a:rPr>
            </a:br>
            <a:r>
              <a:rPr lang="es-ES" sz="6000" b="1" dirty="0">
                <a:solidFill>
                  <a:srgbClr val="002060"/>
                </a:solidFill>
              </a:rPr>
              <a:t>a mis hermanos.</a:t>
            </a:r>
          </a:p>
        </p:txBody>
      </p:sp>
      <p:sp>
        <p:nvSpPr>
          <p:cNvPr id="4" name="Marcador de texto 3"/>
          <p:cNvSpPr>
            <a:spLocks noGrp="1"/>
          </p:cNvSpPr>
          <p:nvPr>
            <p:ph type="body" sz="half" idx="2"/>
          </p:nvPr>
        </p:nvSpPr>
        <p:spPr/>
        <p:txBody>
          <a:bodyPr/>
          <a:lstStyle/>
          <a:p>
            <a:endParaRPr lang="es-ES"/>
          </a:p>
        </p:txBody>
      </p:sp>
      <p:pic>
        <p:nvPicPr>
          <p:cNvPr id="6" name="Picture 15" descr="http://cafe.themarker.com/media/t/266/837/9/file_0.jpg"/>
          <p:cNvPicPr>
            <a:picLocks noGrp="1" noChangeAspect="1" noChangeArrowheads="1"/>
          </p:cNvPicPr>
          <p:nvPr>
            <p:ph type="pic" idx="1"/>
          </p:nvPr>
        </p:nvPicPr>
        <p:blipFill>
          <a:blip r:embed="rId2" cstate="print">
            <a:extLst>
              <a:ext uri="{28A0092B-C50C-407E-A947-70E740481C1C}">
                <a14:useLocalDpi xmlns:a14="http://schemas.microsoft.com/office/drawing/2010/main" val="0"/>
              </a:ext>
            </a:extLst>
          </a:blip>
          <a:srcRect l="10006" r="10006"/>
          <a:stretch>
            <a:fillRect/>
          </a:stretch>
        </p:blipFill>
        <p:spPr bwMode="auto">
          <a:xfrm>
            <a:off x="7320136" y="9148"/>
            <a:ext cx="4892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778407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6000" b="1" dirty="0">
                <a:solidFill>
                  <a:srgbClr val="002060"/>
                </a:solidFill>
              </a:rPr>
              <a:t>Esa voz me transformó,</a:t>
            </a:r>
            <a:br>
              <a:rPr lang="es-ES" sz="6000" b="1" dirty="0">
                <a:solidFill>
                  <a:srgbClr val="002060"/>
                </a:solidFill>
              </a:rPr>
            </a:br>
            <a:r>
              <a:rPr lang="es-ES" sz="6000" b="1" dirty="0">
                <a:solidFill>
                  <a:srgbClr val="002060"/>
                </a:solidFill>
              </a:rPr>
              <a:t>mi vida entera ya cambió,</a:t>
            </a:r>
            <a:br>
              <a:rPr lang="es-ES" sz="6000" b="1" dirty="0">
                <a:solidFill>
                  <a:srgbClr val="002060"/>
                </a:solidFill>
              </a:rPr>
            </a:br>
            <a:r>
              <a:rPr lang="es-ES" sz="6000" b="1" dirty="0">
                <a:solidFill>
                  <a:srgbClr val="002060"/>
                </a:solidFill>
              </a:rPr>
              <a:t>y sólo pienso ahora, Señor, en repetirte:</a:t>
            </a:r>
          </a:p>
        </p:txBody>
      </p:sp>
      <p:sp>
        <p:nvSpPr>
          <p:cNvPr id="4" name="Marcador de texto 3"/>
          <p:cNvSpPr>
            <a:spLocks noGrp="1"/>
          </p:cNvSpPr>
          <p:nvPr>
            <p:ph type="body" sz="half" idx="2"/>
          </p:nvPr>
        </p:nvSpPr>
        <p:spPr/>
        <p:txBody>
          <a:bodyPr/>
          <a:lstStyle/>
          <a:p>
            <a:endParaRPr lang="es-ES"/>
          </a:p>
        </p:txBody>
      </p:sp>
      <p:pic>
        <p:nvPicPr>
          <p:cNvPr id="6" name="Picture 15" descr="http://cafe.themarker.com/media/t/266/837/9/file_0.jpg"/>
          <p:cNvPicPr>
            <a:picLocks noGrp="1" noChangeAspect="1" noChangeArrowheads="1"/>
          </p:cNvPicPr>
          <p:nvPr>
            <p:ph type="pic" idx="1"/>
          </p:nvPr>
        </p:nvPicPr>
        <p:blipFill>
          <a:blip r:embed="rId2" cstate="print">
            <a:extLst>
              <a:ext uri="{28A0092B-C50C-407E-A947-70E740481C1C}">
                <a14:useLocalDpi xmlns:a14="http://schemas.microsoft.com/office/drawing/2010/main" val="0"/>
              </a:ext>
            </a:extLst>
          </a:blip>
          <a:srcRect l="10006" r="10006"/>
          <a:stretch>
            <a:fillRect/>
          </a:stretch>
        </p:blipFill>
        <p:spPr bwMode="auto">
          <a:xfrm>
            <a:off x="7320136" y="9148"/>
            <a:ext cx="4892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03594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6000" b="1" dirty="0">
                <a:solidFill>
                  <a:srgbClr val="002060"/>
                </a:solidFill>
              </a:rPr>
              <a:t>Padre nuestro, en Ti creemos,</a:t>
            </a:r>
            <a:br>
              <a:rPr lang="es-ES" sz="6000" b="1" dirty="0">
                <a:solidFill>
                  <a:srgbClr val="002060"/>
                </a:solidFill>
              </a:rPr>
            </a:br>
            <a:r>
              <a:rPr lang="es-ES" sz="6000" b="1" dirty="0">
                <a:solidFill>
                  <a:srgbClr val="002060"/>
                </a:solidFill>
              </a:rPr>
              <a:t>Padre nuestro, te ofrecemos,</a:t>
            </a:r>
            <a:br>
              <a:rPr lang="es-ES" sz="6000" b="1" dirty="0">
                <a:solidFill>
                  <a:srgbClr val="002060"/>
                </a:solidFill>
              </a:rPr>
            </a:br>
            <a:r>
              <a:rPr lang="es-ES" sz="6000" b="1" dirty="0">
                <a:solidFill>
                  <a:srgbClr val="002060"/>
                </a:solidFill>
              </a:rPr>
              <a:t>Padre nuestro, nuestras manos,</a:t>
            </a:r>
            <a:br>
              <a:rPr lang="es-ES" sz="6000" b="1" dirty="0">
                <a:solidFill>
                  <a:srgbClr val="002060"/>
                </a:solidFill>
              </a:rPr>
            </a:br>
            <a:r>
              <a:rPr lang="es-ES" sz="6000" b="1" dirty="0">
                <a:solidFill>
                  <a:srgbClr val="002060"/>
                </a:solidFill>
              </a:rPr>
              <a:t>De hermanos. (bis)</a:t>
            </a:r>
          </a:p>
        </p:txBody>
      </p:sp>
      <p:sp>
        <p:nvSpPr>
          <p:cNvPr id="4" name="Marcador de texto 3"/>
          <p:cNvSpPr>
            <a:spLocks noGrp="1"/>
          </p:cNvSpPr>
          <p:nvPr>
            <p:ph type="body" sz="half" idx="2"/>
          </p:nvPr>
        </p:nvSpPr>
        <p:spPr/>
        <p:txBody>
          <a:bodyPr/>
          <a:lstStyle/>
          <a:p>
            <a:endParaRPr lang="es-ES"/>
          </a:p>
        </p:txBody>
      </p:sp>
      <p:pic>
        <p:nvPicPr>
          <p:cNvPr id="6" name="Picture 15" descr="http://cafe.themarker.com/media/t/266/837/9/file_0.jpg"/>
          <p:cNvPicPr>
            <a:picLocks noGrp="1" noChangeAspect="1" noChangeArrowheads="1"/>
          </p:cNvPicPr>
          <p:nvPr>
            <p:ph type="pic" idx="1"/>
          </p:nvPr>
        </p:nvPicPr>
        <p:blipFill>
          <a:blip r:embed="rId2" cstate="print">
            <a:extLst>
              <a:ext uri="{28A0092B-C50C-407E-A947-70E740481C1C}">
                <a14:useLocalDpi xmlns:a14="http://schemas.microsoft.com/office/drawing/2010/main" val="0"/>
              </a:ext>
            </a:extLst>
          </a:blip>
          <a:srcRect l="10006" r="10006"/>
          <a:stretch>
            <a:fillRect/>
          </a:stretch>
        </p:blipFill>
        <p:spPr bwMode="auto">
          <a:xfrm>
            <a:off x="7320136" y="9148"/>
            <a:ext cx="4892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08826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6000" b="1" dirty="0">
                <a:solidFill>
                  <a:srgbClr val="002060"/>
                </a:solidFill>
              </a:rPr>
              <a:t>Cuando vaya a otro lugar,</a:t>
            </a:r>
            <a:br>
              <a:rPr lang="es-ES" sz="6000" b="1" dirty="0">
                <a:solidFill>
                  <a:srgbClr val="002060"/>
                </a:solidFill>
              </a:rPr>
            </a:br>
            <a:r>
              <a:rPr lang="es-ES" sz="6000" b="1" dirty="0">
                <a:solidFill>
                  <a:srgbClr val="002060"/>
                </a:solidFill>
              </a:rPr>
              <a:t>Tendré Señor que abandonar</a:t>
            </a:r>
            <a:br>
              <a:rPr lang="es-ES" sz="6000" b="1" dirty="0">
                <a:solidFill>
                  <a:srgbClr val="002060"/>
                </a:solidFill>
              </a:rPr>
            </a:br>
            <a:r>
              <a:rPr lang="es-ES" sz="6000" b="1" dirty="0">
                <a:solidFill>
                  <a:srgbClr val="002060"/>
                </a:solidFill>
              </a:rPr>
              <a:t>A mi familia, a mis amigos</a:t>
            </a:r>
            <a:br>
              <a:rPr lang="es-ES" sz="6000" b="1" dirty="0">
                <a:solidFill>
                  <a:srgbClr val="002060"/>
                </a:solidFill>
              </a:rPr>
            </a:br>
            <a:r>
              <a:rPr lang="es-ES" sz="6000" b="1" dirty="0">
                <a:solidFill>
                  <a:srgbClr val="002060"/>
                </a:solidFill>
              </a:rPr>
              <a:t>por seguirte.</a:t>
            </a:r>
          </a:p>
        </p:txBody>
      </p:sp>
      <p:sp>
        <p:nvSpPr>
          <p:cNvPr id="4" name="Marcador de texto 3"/>
          <p:cNvSpPr>
            <a:spLocks noGrp="1"/>
          </p:cNvSpPr>
          <p:nvPr>
            <p:ph type="body" sz="half" idx="2"/>
          </p:nvPr>
        </p:nvSpPr>
        <p:spPr/>
        <p:txBody>
          <a:bodyPr/>
          <a:lstStyle/>
          <a:p>
            <a:endParaRPr lang="es-ES"/>
          </a:p>
        </p:txBody>
      </p:sp>
      <p:pic>
        <p:nvPicPr>
          <p:cNvPr id="6" name="Picture 15" descr="http://cafe.themarker.com/media/t/266/837/9/file_0.jpg"/>
          <p:cNvPicPr>
            <a:picLocks noGrp="1" noChangeAspect="1" noChangeArrowheads="1"/>
          </p:cNvPicPr>
          <p:nvPr>
            <p:ph type="pic" idx="1"/>
          </p:nvPr>
        </p:nvPicPr>
        <p:blipFill>
          <a:blip r:embed="rId2" cstate="print">
            <a:extLst>
              <a:ext uri="{28A0092B-C50C-407E-A947-70E740481C1C}">
                <a14:useLocalDpi xmlns:a14="http://schemas.microsoft.com/office/drawing/2010/main" val="0"/>
              </a:ext>
            </a:extLst>
          </a:blip>
          <a:srcRect l="10006" r="10006"/>
          <a:stretch>
            <a:fillRect/>
          </a:stretch>
        </p:blipFill>
        <p:spPr bwMode="auto">
          <a:xfrm>
            <a:off x="7320136" y="9148"/>
            <a:ext cx="4892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619149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6000" b="1" dirty="0">
                <a:solidFill>
                  <a:srgbClr val="002060"/>
                </a:solidFill>
              </a:rPr>
              <a:t>Pero sé que así algún día</a:t>
            </a:r>
            <a:br>
              <a:rPr lang="es-ES" sz="6000" b="1" dirty="0">
                <a:solidFill>
                  <a:srgbClr val="002060"/>
                </a:solidFill>
              </a:rPr>
            </a:br>
            <a:r>
              <a:rPr lang="es-ES" sz="6000" b="1" dirty="0">
                <a:solidFill>
                  <a:srgbClr val="002060"/>
                </a:solidFill>
              </a:rPr>
              <a:t>podré enseñar tu verdad</a:t>
            </a:r>
            <a:br>
              <a:rPr lang="es-ES" sz="6000" b="1" dirty="0">
                <a:solidFill>
                  <a:srgbClr val="002060"/>
                </a:solidFill>
              </a:rPr>
            </a:br>
            <a:r>
              <a:rPr lang="es-ES" sz="6000" b="1" dirty="0">
                <a:solidFill>
                  <a:srgbClr val="002060"/>
                </a:solidFill>
              </a:rPr>
              <a:t>a mi hermano y junto a él</a:t>
            </a:r>
            <a:br>
              <a:rPr lang="es-ES" sz="6000" b="1" dirty="0">
                <a:solidFill>
                  <a:srgbClr val="002060"/>
                </a:solidFill>
              </a:rPr>
            </a:br>
            <a:r>
              <a:rPr lang="es-ES" sz="6000" b="1" dirty="0">
                <a:solidFill>
                  <a:srgbClr val="002060"/>
                </a:solidFill>
              </a:rPr>
              <a:t>yo repetirte:</a:t>
            </a:r>
          </a:p>
        </p:txBody>
      </p:sp>
      <p:sp>
        <p:nvSpPr>
          <p:cNvPr id="4" name="Marcador de texto 3"/>
          <p:cNvSpPr>
            <a:spLocks noGrp="1"/>
          </p:cNvSpPr>
          <p:nvPr>
            <p:ph type="body" sz="half" idx="2"/>
          </p:nvPr>
        </p:nvSpPr>
        <p:spPr/>
        <p:txBody>
          <a:bodyPr/>
          <a:lstStyle/>
          <a:p>
            <a:endParaRPr lang="es-ES"/>
          </a:p>
        </p:txBody>
      </p:sp>
      <p:pic>
        <p:nvPicPr>
          <p:cNvPr id="6" name="Picture 15" descr="http://cafe.themarker.com/media/t/266/837/9/file_0.jpg"/>
          <p:cNvPicPr>
            <a:picLocks noGrp="1" noChangeAspect="1" noChangeArrowheads="1"/>
          </p:cNvPicPr>
          <p:nvPr>
            <p:ph type="pic" idx="1"/>
          </p:nvPr>
        </p:nvPicPr>
        <p:blipFill>
          <a:blip r:embed="rId2" cstate="print">
            <a:extLst>
              <a:ext uri="{28A0092B-C50C-407E-A947-70E740481C1C}">
                <a14:useLocalDpi xmlns:a14="http://schemas.microsoft.com/office/drawing/2010/main" val="0"/>
              </a:ext>
            </a:extLst>
          </a:blip>
          <a:srcRect l="10006" r="10006"/>
          <a:stretch>
            <a:fillRect/>
          </a:stretch>
        </p:blipFill>
        <p:spPr bwMode="auto">
          <a:xfrm>
            <a:off x="7320136" y="9148"/>
            <a:ext cx="4892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324329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6000" b="1" dirty="0">
                <a:solidFill>
                  <a:srgbClr val="002060"/>
                </a:solidFill>
              </a:rPr>
              <a:t>Padre nuestro, en Ti creemos,</a:t>
            </a:r>
            <a:br>
              <a:rPr lang="es-ES" sz="6000" b="1" dirty="0">
                <a:solidFill>
                  <a:srgbClr val="002060"/>
                </a:solidFill>
              </a:rPr>
            </a:br>
            <a:r>
              <a:rPr lang="es-ES" sz="6000" b="1" dirty="0">
                <a:solidFill>
                  <a:srgbClr val="002060"/>
                </a:solidFill>
              </a:rPr>
              <a:t>Padre nuestro, te ofrecemos,</a:t>
            </a:r>
            <a:br>
              <a:rPr lang="es-ES" sz="6000" b="1" dirty="0">
                <a:solidFill>
                  <a:srgbClr val="002060"/>
                </a:solidFill>
              </a:rPr>
            </a:br>
            <a:r>
              <a:rPr lang="es-ES" sz="6000" b="1" dirty="0">
                <a:solidFill>
                  <a:srgbClr val="002060"/>
                </a:solidFill>
              </a:rPr>
              <a:t>Padre nuestro, nuestras manos,</a:t>
            </a:r>
            <a:br>
              <a:rPr lang="es-ES" sz="6000" b="1" dirty="0">
                <a:solidFill>
                  <a:srgbClr val="002060"/>
                </a:solidFill>
              </a:rPr>
            </a:br>
            <a:r>
              <a:rPr lang="es-ES" sz="6000" b="1" dirty="0">
                <a:solidFill>
                  <a:srgbClr val="002060"/>
                </a:solidFill>
              </a:rPr>
              <a:t>De hermanos. (bis)</a:t>
            </a:r>
          </a:p>
        </p:txBody>
      </p:sp>
      <p:sp>
        <p:nvSpPr>
          <p:cNvPr id="4" name="Marcador de texto 3"/>
          <p:cNvSpPr>
            <a:spLocks noGrp="1"/>
          </p:cNvSpPr>
          <p:nvPr>
            <p:ph type="body" sz="half" idx="2"/>
          </p:nvPr>
        </p:nvSpPr>
        <p:spPr/>
        <p:txBody>
          <a:bodyPr/>
          <a:lstStyle/>
          <a:p>
            <a:endParaRPr lang="es-ES"/>
          </a:p>
        </p:txBody>
      </p:sp>
      <p:pic>
        <p:nvPicPr>
          <p:cNvPr id="6" name="Picture 15" descr="http://cafe.themarker.com/media/t/266/837/9/file_0.jpg"/>
          <p:cNvPicPr>
            <a:picLocks noGrp="1" noChangeAspect="1" noChangeArrowheads="1"/>
          </p:cNvPicPr>
          <p:nvPr>
            <p:ph type="pic" idx="1"/>
          </p:nvPr>
        </p:nvPicPr>
        <p:blipFill>
          <a:blip r:embed="rId2" cstate="print">
            <a:extLst>
              <a:ext uri="{28A0092B-C50C-407E-A947-70E740481C1C}">
                <a14:useLocalDpi xmlns:a14="http://schemas.microsoft.com/office/drawing/2010/main" val="0"/>
              </a:ext>
            </a:extLst>
          </a:blip>
          <a:srcRect l="10006" r="10006"/>
          <a:stretch>
            <a:fillRect/>
          </a:stretch>
        </p:blipFill>
        <p:spPr bwMode="auto">
          <a:xfrm>
            <a:off x="7320136" y="9148"/>
            <a:ext cx="4892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05639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153618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Creo en un solo Dios, Padre Todopoderoso, Creador del cielo y de la tierra, de todo lo visible y lo invisible. Creo en un solo Señor, Jesucristo, Hijo único de Dios, nacido del Padre antes de todos los siglos:</a:t>
            </a:r>
          </a:p>
        </p:txBody>
      </p:sp>
    </p:spTree>
    <p:extLst>
      <p:ext uri="{BB962C8B-B14F-4D97-AF65-F5344CB8AC3E}">
        <p14:creationId xmlns:p14="http://schemas.microsoft.com/office/powerpoint/2010/main" val="182287853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Dios de Dios, Luz de Luz, Dios verdadero de Dios verdadero, engendrado, no creado, de la misma naturaleza del Padre, por quien todo fue hecho; que por nosotros, los hombres, y por nuestra salvación bajó del cielo, </a:t>
            </a:r>
          </a:p>
        </p:txBody>
      </p:sp>
    </p:spTree>
    <p:extLst>
      <p:ext uri="{BB962C8B-B14F-4D97-AF65-F5344CB8AC3E}">
        <p14:creationId xmlns:p14="http://schemas.microsoft.com/office/powerpoint/2010/main" val="48222866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TOMADO DE LA MANO CON JESÚS YO VOY</a:t>
            </a:r>
            <a:br>
              <a:rPr lang="es-ES" sz="4800" b="1" dirty="0">
                <a:solidFill>
                  <a:srgbClr val="002060"/>
                </a:solidFill>
              </a:rPr>
            </a:br>
            <a:r>
              <a:rPr lang="es-ES" sz="4800" b="1" dirty="0">
                <a:solidFill>
                  <a:srgbClr val="002060"/>
                </a:solidFill>
              </a:rPr>
              <a:t>LE SIGO COMO OVEJA QUE ENCONTRÓ AL PASTOR.</a:t>
            </a:r>
          </a:p>
        </p:txBody>
      </p:sp>
      <p:sp>
        <p:nvSpPr>
          <p:cNvPr id="4" name="Marcador de texto 3"/>
          <p:cNvSpPr>
            <a:spLocks noGrp="1"/>
          </p:cNvSpPr>
          <p:nvPr>
            <p:ph type="body" sz="half" idx="2"/>
          </p:nvPr>
        </p:nvSpPr>
        <p:spPr/>
        <p:txBody>
          <a:bodyPr/>
          <a:lstStyle/>
          <a:p>
            <a:endParaRPr lang="es-ES"/>
          </a:p>
        </p:txBody>
      </p:sp>
      <p:pic>
        <p:nvPicPr>
          <p:cNvPr id="7"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2426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por obra del Espíritu Santo se encarnó de María, la Virgen, y se hizo hombre; y por nuestra causa fue crucificado en tiempos de Poncio Pilato; padeció y fue sepultado, y resucitó al tercer día, según las Escrituras, </a:t>
            </a:r>
          </a:p>
        </p:txBody>
      </p:sp>
    </p:spTree>
    <p:extLst>
      <p:ext uri="{BB962C8B-B14F-4D97-AF65-F5344CB8AC3E}">
        <p14:creationId xmlns:p14="http://schemas.microsoft.com/office/powerpoint/2010/main" val="35031954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subió al cielo, y está sentado a la derecha del Padre; y de nuevo vendrá con gloria para juzgar a vivos y muertos, y su reino no tendrá fin. Creo en el Espíritu Santo, Señor y dador de vida, que procede del Padre y del Hijo, </a:t>
            </a:r>
          </a:p>
        </p:txBody>
      </p:sp>
    </p:spTree>
    <p:extLst>
      <p:ext uri="{BB962C8B-B14F-4D97-AF65-F5344CB8AC3E}">
        <p14:creationId xmlns:p14="http://schemas.microsoft.com/office/powerpoint/2010/main" val="150149081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que con el Padre y el Hijo, recibe una misma adoración y gloria, y que habló por los profetas. Creo en la Iglesia, que es una, santa, católica y apostólica. Confieso que hay un solo Bautismo para el perdón de los pecados. </a:t>
            </a:r>
          </a:p>
        </p:txBody>
      </p:sp>
    </p:spTree>
    <p:extLst>
      <p:ext uri="{BB962C8B-B14F-4D97-AF65-F5344CB8AC3E}">
        <p14:creationId xmlns:p14="http://schemas.microsoft.com/office/powerpoint/2010/main" val="19108533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Espero la resurrección de los muertos y la vida del mundo futuro.</a:t>
            </a:r>
          </a:p>
          <a:p>
            <a:pPr marL="45720" indent="0">
              <a:buNone/>
            </a:pPr>
            <a:r>
              <a:rPr lang="es-ES" sz="5400" b="1" dirty="0"/>
              <a:t>Amén</a:t>
            </a:r>
          </a:p>
        </p:txBody>
      </p:sp>
    </p:spTree>
    <p:extLst>
      <p:ext uri="{BB962C8B-B14F-4D97-AF65-F5344CB8AC3E}">
        <p14:creationId xmlns:p14="http://schemas.microsoft.com/office/powerpoint/2010/main" val="40688369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874218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Junto al vino y el pan, yo te traigo mi voz , vida en una canción para ti serán.</a:t>
            </a:r>
          </a:p>
        </p:txBody>
      </p:sp>
      <p:sp>
        <p:nvSpPr>
          <p:cNvPr id="4" name="Marcador de texto 3"/>
          <p:cNvSpPr>
            <a:spLocks noGrp="1"/>
          </p:cNvSpPr>
          <p:nvPr>
            <p:ph type="body" sz="half" idx="2"/>
          </p:nvPr>
        </p:nvSpPr>
        <p:spPr/>
        <p:txBody>
          <a:bodyPr/>
          <a:lstStyle/>
          <a:p>
            <a:endParaRPr lang="es-ES"/>
          </a:p>
        </p:txBody>
      </p:sp>
      <p:pic>
        <p:nvPicPr>
          <p:cNvPr id="6" name="Picture 6" descr="http://us.123rf.com/400wm/400/400/anyka/anyka1103/anyka110300070/9172943-uvas-y-pan-santo-junto-a-un-caliz-de-oro-con-vin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7" t="399" r="66" b="-399"/>
          <a:stretch/>
        </p:blipFill>
        <p:spPr bwMode="auto">
          <a:xfrm>
            <a:off x="7320136" y="-11669"/>
            <a:ext cx="488442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7628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Traigo risa y dolor, traigo al mundo sin luz, de los hombres la sed, para que la calmes tú.</a:t>
            </a:r>
          </a:p>
        </p:txBody>
      </p:sp>
      <p:sp>
        <p:nvSpPr>
          <p:cNvPr id="4" name="Marcador de texto 3"/>
          <p:cNvSpPr>
            <a:spLocks noGrp="1"/>
          </p:cNvSpPr>
          <p:nvPr>
            <p:ph type="body" sz="half" idx="2"/>
          </p:nvPr>
        </p:nvSpPr>
        <p:spPr/>
        <p:txBody>
          <a:bodyPr/>
          <a:lstStyle/>
          <a:p>
            <a:endParaRPr lang="es-ES"/>
          </a:p>
        </p:txBody>
      </p:sp>
      <p:pic>
        <p:nvPicPr>
          <p:cNvPr id="6" name="Picture 6" descr="http://us.123rf.com/400wm/400/400/anyka/anyka1103/anyka110300070/9172943-uvas-y-pan-santo-junto-a-un-caliz-de-oro-con-vin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7" t="399" r="66" b="-399"/>
          <a:stretch/>
        </p:blipFill>
        <p:spPr bwMode="auto">
          <a:xfrm>
            <a:off x="7320136" y="-11669"/>
            <a:ext cx="488442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81125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1. El agua de la risa de los niños, el viento de las madres al cantar, hoy para ti serán oh señor. </a:t>
            </a:r>
          </a:p>
        </p:txBody>
      </p:sp>
      <p:sp>
        <p:nvSpPr>
          <p:cNvPr id="4" name="Marcador de texto 3"/>
          <p:cNvSpPr>
            <a:spLocks noGrp="1"/>
          </p:cNvSpPr>
          <p:nvPr>
            <p:ph type="body" sz="half" idx="2"/>
          </p:nvPr>
        </p:nvSpPr>
        <p:spPr/>
        <p:txBody>
          <a:bodyPr/>
          <a:lstStyle/>
          <a:p>
            <a:endParaRPr lang="es-ES"/>
          </a:p>
        </p:txBody>
      </p:sp>
      <p:pic>
        <p:nvPicPr>
          <p:cNvPr id="6" name="Picture 6" descr="http://us.123rf.com/400wm/400/400/anyka/anyka1103/anyka110300070/9172943-uvas-y-pan-santo-junto-a-un-caliz-de-oro-con-vin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7" t="399" r="66" b="-399"/>
          <a:stretch/>
        </p:blipFill>
        <p:spPr bwMode="auto">
          <a:xfrm>
            <a:off x="7320136" y="-11669"/>
            <a:ext cx="488442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3261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Junto al vino y el pan, yo te traigo mi voz , vida en una canción para ti serán.</a:t>
            </a:r>
          </a:p>
        </p:txBody>
      </p:sp>
      <p:sp>
        <p:nvSpPr>
          <p:cNvPr id="4" name="Marcador de texto 3"/>
          <p:cNvSpPr>
            <a:spLocks noGrp="1"/>
          </p:cNvSpPr>
          <p:nvPr>
            <p:ph type="body" sz="half" idx="2"/>
          </p:nvPr>
        </p:nvSpPr>
        <p:spPr/>
        <p:txBody>
          <a:bodyPr/>
          <a:lstStyle/>
          <a:p>
            <a:endParaRPr lang="es-ES"/>
          </a:p>
        </p:txBody>
      </p:sp>
      <p:pic>
        <p:nvPicPr>
          <p:cNvPr id="6" name="Picture 6" descr="http://us.123rf.com/400wm/400/400/anyka/anyka1103/anyka110300070/9172943-uvas-y-pan-santo-junto-a-un-caliz-de-oro-con-vin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7" t="399" r="66" b="-399"/>
          <a:stretch/>
        </p:blipFill>
        <p:spPr bwMode="auto">
          <a:xfrm>
            <a:off x="7320136" y="-11669"/>
            <a:ext cx="488442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55326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Traigo risa y dolor, traigo al mundo sin luz, de los hombres la sed, para que la calmes tú.</a:t>
            </a:r>
          </a:p>
        </p:txBody>
      </p:sp>
      <p:sp>
        <p:nvSpPr>
          <p:cNvPr id="4" name="Marcador de texto 3"/>
          <p:cNvSpPr>
            <a:spLocks noGrp="1"/>
          </p:cNvSpPr>
          <p:nvPr>
            <p:ph type="body" sz="half" idx="2"/>
          </p:nvPr>
        </p:nvSpPr>
        <p:spPr/>
        <p:txBody>
          <a:bodyPr/>
          <a:lstStyle/>
          <a:p>
            <a:endParaRPr lang="es-ES"/>
          </a:p>
        </p:txBody>
      </p:sp>
      <p:pic>
        <p:nvPicPr>
          <p:cNvPr id="6" name="Picture 6" descr="http://us.123rf.com/400wm/400/400/anyka/anyka1103/anyka110300070/9172943-uvas-y-pan-santo-junto-a-un-caliz-de-oro-con-vin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7" t="399" r="66" b="-399"/>
          <a:stretch/>
        </p:blipFill>
        <p:spPr bwMode="auto">
          <a:xfrm>
            <a:off x="7320136" y="-11669"/>
            <a:ext cx="488442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628461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TOMADO DE LA MANO CON JESÚS YO VOY</a:t>
            </a:r>
            <a:br>
              <a:rPr lang="es-ES" sz="4800" b="1" dirty="0">
                <a:solidFill>
                  <a:srgbClr val="002060"/>
                </a:solidFill>
              </a:rPr>
            </a:br>
            <a:r>
              <a:rPr lang="es-ES" sz="4800" b="1" dirty="0">
                <a:solidFill>
                  <a:srgbClr val="002060"/>
                </a:solidFill>
              </a:rPr>
              <a:t>A DÓNDE ÉL VA.</a:t>
            </a:r>
          </a:p>
        </p:txBody>
      </p:sp>
      <p:sp>
        <p:nvSpPr>
          <p:cNvPr id="4" name="Marcador de texto 3"/>
          <p:cNvSpPr>
            <a:spLocks noGrp="1"/>
          </p:cNvSpPr>
          <p:nvPr>
            <p:ph type="body" sz="half" idx="2"/>
          </p:nvPr>
        </p:nvSpPr>
        <p:spPr/>
        <p:txBody>
          <a:bodyPr/>
          <a:lstStyle/>
          <a:p>
            <a:endParaRPr lang="es-ES"/>
          </a:p>
        </p:txBody>
      </p:sp>
      <p:pic>
        <p:nvPicPr>
          <p:cNvPr id="6"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5226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2. El fuego de la fuerza de los hombres, la tierra de su débil corazón. Hoy para ti serán oh Señor.</a:t>
            </a:r>
          </a:p>
        </p:txBody>
      </p:sp>
      <p:sp>
        <p:nvSpPr>
          <p:cNvPr id="4" name="Marcador de texto 3"/>
          <p:cNvSpPr>
            <a:spLocks noGrp="1"/>
          </p:cNvSpPr>
          <p:nvPr>
            <p:ph type="body" sz="half" idx="2"/>
          </p:nvPr>
        </p:nvSpPr>
        <p:spPr/>
        <p:txBody>
          <a:bodyPr/>
          <a:lstStyle/>
          <a:p>
            <a:endParaRPr lang="es-ES"/>
          </a:p>
        </p:txBody>
      </p:sp>
      <p:pic>
        <p:nvPicPr>
          <p:cNvPr id="6" name="Picture 6" descr="http://us.123rf.com/400wm/400/400/anyka/anyka1103/anyka110300070/9172943-uvas-y-pan-santo-junto-a-un-caliz-de-oro-con-vin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7" t="399" r="66" b="-399"/>
          <a:stretch/>
        </p:blipFill>
        <p:spPr bwMode="auto">
          <a:xfrm>
            <a:off x="7320136" y="-11669"/>
            <a:ext cx="488442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73856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Junto al vino y el pan, yo te traigo mi voz , vida en una canción para ti serán.</a:t>
            </a:r>
          </a:p>
        </p:txBody>
      </p:sp>
      <p:sp>
        <p:nvSpPr>
          <p:cNvPr id="4" name="Marcador de texto 3"/>
          <p:cNvSpPr>
            <a:spLocks noGrp="1"/>
          </p:cNvSpPr>
          <p:nvPr>
            <p:ph type="body" sz="half" idx="2"/>
          </p:nvPr>
        </p:nvSpPr>
        <p:spPr/>
        <p:txBody>
          <a:bodyPr/>
          <a:lstStyle/>
          <a:p>
            <a:endParaRPr lang="es-ES"/>
          </a:p>
        </p:txBody>
      </p:sp>
      <p:pic>
        <p:nvPicPr>
          <p:cNvPr id="6" name="Picture 6" descr="http://us.123rf.com/400wm/400/400/anyka/anyka1103/anyka110300070/9172943-uvas-y-pan-santo-junto-a-un-caliz-de-oro-con-vin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7" t="399" r="66" b="-399"/>
          <a:stretch/>
        </p:blipFill>
        <p:spPr bwMode="auto">
          <a:xfrm>
            <a:off x="7320136" y="-11669"/>
            <a:ext cx="488442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3548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Traigo risa y dolor, traigo al mundo sin luz, de los hombres la sed, para que la calmes tú.</a:t>
            </a:r>
          </a:p>
        </p:txBody>
      </p:sp>
      <p:sp>
        <p:nvSpPr>
          <p:cNvPr id="4" name="Marcador de texto 3"/>
          <p:cNvSpPr>
            <a:spLocks noGrp="1"/>
          </p:cNvSpPr>
          <p:nvPr>
            <p:ph type="body" sz="half" idx="2"/>
          </p:nvPr>
        </p:nvSpPr>
        <p:spPr/>
        <p:txBody>
          <a:bodyPr/>
          <a:lstStyle/>
          <a:p>
            <a:endParaRPr lang="es-ES"/>
          </a:p>
        </p:txBody>
      </p:sp>
      <p:pic>
        <p:nvPicPr>
          <p:cNvPr id="6" name="Picture 6" descr="http://us.123rf.com/400wm/400/400/anyka/anyka1103/anyka110300070/9172943-uvas-y-pan-santo-junto-a-un-caliz-de-oro-con-vin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7" t="399" r="66" b="-399"/>
          <a:stretch/>
        </p:blipFill>
        <p:spPr bwMode="auto">
          <a:xfrm>
            <a:off x="7320136" y="-11669"/>
            <a:ext cx="488442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31236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985976"/>
          </a:xfrm>
        </p:spPr>
        <p:txBody>
          <a:bodyPr>
            <a:noAutofit/>
          </a:bodyPr>
          <a:lstStyle/>
          <a:p>
            <a:pPr lvl="0">
              <a:spcBef>
                <a:spcPts val="1000"/>
              </a:spcBef>
              <a:defRPr/>
            </a:pPr>
            <a:r>
              <a:rPr lang="es-ES" sz="5400" b="1" dirty="0">
                <a:solidFill>
                  <a:srgbClr val="263050"/>
                </a:solidFill>
                <a:latin typeface="Calibri" panose="020F0502020204030204"/>
                <a:ea typeface="+mn-ea"/>
                <a:cs typeface="+mn-cs"/>
              </a:rPr>
              <a:t>Orad hermanos para…Padre todopoderoso.</a:t>
            </a:r>
            <a:br>
              <a:rPr lang="es-ES" sz="5400" b="1" dirty="0">
                <a:solidFill>
                  <a:prstClr val="black"/>
                </a:solidFill>
                <a:latin typeface="Calibri" panose="020F0502020204030204"/>
                <a:ea typeface="+mn-ea"/>
                <a:cs typeface="+mn-cs"/>
              </a:rPr>
            </a:br>
            <a:r>
              <a:rPr lang="es-ES" sz="5400" b="1" dirty="0">
                <a:solidFill>
                  <a:srgbClr val="FF0000"/>
                </a:solidFill>
                <a:latin typeface="Calibri" panose="020F0502020204030204"/>
                <a:ea typeface="+mn-ea"/>
                <a:cs typeface="+mn-cs"/>
              </a:rPr>
              <a:t>El Señor reciba de tus manos este sacrificio para alabanza y gloria de su nombre, para nuestro bien y el de toda su santa Iglesia.</a:t>
            </a:r>
            <a:br>
              <a:rPr lang="es-ES" sz="5400" b="1" dirty="0">
                <a:solidFill>
                  <a:srgbClr val="FF0000"/>
                </a:solidFill>
                <a:latin typeface="Calibri" panose="020F0502020204030204"/>
                <a:ea typeface="+mn-ea"/>
                <a:cs typeface="+mn-cs"/>
              </a:rPr>
            </a:br>
            <a:endParaRPr lang="es-ES" sz="5400" b="1" dirty="0"/>
          </a:p>
        </p:txBody>
      </p:sp>
    </p:spTree>
    <p:extLst>
      <p:ext uri="{BB962C8B-B14F-4D97-AF65-F5344CB8AC3E}">
        <p14:creationId xmlns:p14="http://schemas.microsoft.com/office/powerpoint/2010/main" val="22813036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618841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841960"/>
          </a:xfrm>
        </p:spPr>
        <p:txBody>
          <a:bodyPr>
            <a:noAutofit/>
          </a:bodyPr>
          <a:lstStyle/>
          <a:p>
            <a:r>
              <a:rPr lang="es-ES" sz="5400" b="1" dirty="0">
                <a:solidFill>
                  <a:srgbClr val="263050"/>
                </a:solidFill>
              </a:rPr>
              <a:t>El Señor esté con vosotros.</a:t>
            </a:r>
            <a:br>
              <a:rPr lang="es-ES" sz="5400" b="1" dirty="0">
                <a:solidFill>
                  <a:srgbClr val="263050"/>
                </a:solidFill>
              </a:rPr>
            </a:br>
            <a:r>
              <a:rPr lang="es-ES" sz="5400" b="1" dirty="0">
                <a:solidFill>
                  <a:srgbClr val="FF0000"/>
                </a:solidFill>
              </a:rPr>
              <a:t>Y con tu espíritu.</a:t>
            </a:r>
            <a:br>
              <a:rPr lang="es-ES" sz="5400" b="1" dirty="0">
                <a:solidFill>
                  <a:srgbClr val="263050"/>
                </a:solidFill>
              </a:rPr>
            </a:br>
            <a:r>
              <a:rPr lang="es-ES" sz="5400" b="1" dirty="0">
                <a:solidFill>
                  <a:srgbClr val="263050"/>
                </a:solidFill>
              </a:rPr>
              <a:t>Levantemos el corazón.</a:t>
            </a:r>
            <a:br>
              <a:rPr lang="es-ES" sz="5400" b="1" dirty="0">
                <a:solidFill>
                  <a:srgbClr val="263050"/>
                </a:solidFill>
              </a:rPr>
            </a:br>
            <a:r>
              <a:rPr lang="es-ES" sz="5400" b="1" dirty="0">
                <a:solidFill>
                  <a:srgbClr val="FF0000"/>
                </a:solidFill>
              </a:rPr>
              <a:t>Lo tenemos levantado hacia el Señor.</a:t>
            </a:r>
            <a:br>
              <a:rPr lang="es-ES" sz="5400" b="1" dirty="0">
                <a:solidFill>
                  <a:srgbClr val="263050"/>
                </a:solidFill>
              </a:rPr>
            </a:br>
            <a:r>
              <a:rPr lang="es-ES" sz="5400" b="1" dirty="0">
                <a:solidFill>
                  <a:srgbClr val="263050"/>
                </a:solidFill>
              </a:rPr>
              <a:t>Demos gracias al Señor nuestro Dios.</a:t>
            </a:r>
            <a:br>
              <a:rPr lang="es-ES" sz="5400" b="1" dirty="0">
                <a:solidFill>
                  <a:srgbClr val="263050"/>
                </a:solidFill>
              </a:rPr>
            </a:br>
            <a:r>
              <a:rPr lang="es-ES" sz="5400" b="1" dirty="0">
                <a:solidFill>
                  <a:srgbClr val="FF0000"/>
                </a:solidFill>
              </a:rPr>
              <a:t>Es justo y necesario.</a:t>
            </a:r>
          </a:p>
        </p:txBody>
      </p:sp>
    </p:spTree>
    <p:extLst>
      <p:ext uri="{BB962C8B-B14F-4D97-AF65-F5344CB8AC3E}">
        <p14:creationId xmlns:p14="http://schemas.microsoft.com/office/powerpoint/2010/main" val="35437701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203109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SANTO, SANTO, HOSANNA. (BIS)</a:t>
            </a:r>
            <a:br>
              <a:rPr lang="es-ES" altLang="es-ES" sz="4800" b="1" dirty="0">
                <a:solidFill>
                  <a:srgbClr val="002060"/>
                </a:solidFill>
              </a:rPr>
            </a:br>
            <a:r>
              <a:rPr lang="es-ES" altLang="es-ES" sz="4800" b="1" dirty="0">
                <a:solidFill>
                  <a:srgbClr val="002060"/>
                </a:solidFill>
              </a:rPr>
              <a:t>HOSANNA HEY, HOSANNA HEY,</a:t>
            </a:r>
            <a:br>
              <a:rPr lang="es-ES" altLang="es-ES" sz="4800" b="1" dirty="0">
                <a:solidFill>
                  <a:srgbClr val="002060"/>
                </a:solidFill>
              </a:rPr>
            </a:br>
            <a:r>
              <a:rPr lang="es-ES" altLang="es-ES" sz="4800" b="1" dirty="0">
                <a:solidFill>
                  <a:srgbClr val="002060"/>
                </a:solidFill>
              </a:rPr>
              <a:t>HOSANNA A CRISTO </a:t>
            </a:r>
            <a:br>
              <a:rPr lang="es-ES" altLang="es-ES" sz="4800" b="1" dirty="0">
                <a:solidFill>
                  <a:srgbClr val="002060"/>
                </a:solidFill>
              </a:rPr>
            </a:br>
            <a:r>
              <a:rPr lang="es-ES" altLang="es-ES" sz="4800" b="1" dirty="0">
                <a:solidFill>
                  <a:srgbClr val="002060"/>
                </a:solidFill>
              </a:rPr>
              <a:t>EL SEÑOR.(BIS)</a:t>
            </a:r>
          </a:p>
        </p:txBody>
      </p:sp>
      <p:sp>
        <p:nvSpPr>
          <p:cNvPr id="4" name="Marcador de texto 3"/>
          <p:cNvSpPr>
            <a:spLocks noGrp="1"/>
          </p:cNvSpPr>
          <p:nvPr>
            <p:ph type="body" sz="half" idx="2"/>
          </p:nvPr>
        </p:nvSpPr>
        <p:spPr/>
        <p:txBody>
          <a:bodyPr/>
          <a:lstStyle/>
          <a:p>
            <a:endParaRPr lang="es-ES"/>
          </a:p>
        </p:txBody>
      </p:sp>
      <p:pic>
        <p:nvPicPr>
          <p:cNvPr id="6" name="Picture 6" descr="http://sp1.fotolog.com/photo/49/14/82/toty_pop/1262753040742_f.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8" r="67"/>
          <a:stretch/>
        </p:blipFill>
        <p:spPr bwMode="auto">
          <a:xfrm>
            <a:off x="7320136" y="-9309"/>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1216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Los cielos y la tierra están llenos</a:t>
            </a:r>
            <a:br>
              <a:rPr lang="es-ES" altLang="es-ES" sz="4800" b="1" dirty="0">
                <a:solidFill>
                  <a:srgbClr val="002060"/>
                </a:solidFill>
              </a:rPr>
            </a:br>
            <a:r>
              <a:rPr lang="es-ES" altLang="es-ES" sz="4800" b="1" dirty="0">
                <a:solidFill>
                  <a:srgbClr val="002060"/>
                </a:solidFill>
              </a:rPr>
              <a:t>De tu gloria, Señor. (BIS)</a:t>
            </a:r>
            <a:br>
              <a:rPr lang="es-ES" altLang="es-ES" sz="4800" b="1" dirty="0">
                <a:solidFill>
                  <a:srgbClr val="002060"/>
                </a:solidFill>
              </a:rPr>
            </a:br>
            <a:br>
              <a:rPr lang="es-ES" altLang="es-ES" sz="4800" b="1" dirty="0">
                <a:solidFill>
                  <a:srgbClr val="002060"/>
                </a:solidFill>
              </a:rPr>
            </a:br>
            <a:r>
              <a:rPr lang="es-ES" altLang="es-ES" sz="4800" b="1" dirty="0">
                <a:solidFill>
                  <a:srgbClr val="002060"/>
                </a:solidFill>
              </a:rPr>
              <a:t>HOSANNA HEY, </a:t>
            </a:r>
            <a:br>
              <a:rPr lang="es-ES" altLang="es-ES" sz="4800" b="1" dirty="0">
                <a:solidFill>
                  <a:srgbClr val="002060"/>
                </a:solidFill>
              </a:rPr>
            </a:br>
            <a:r>
              <a:rPr lang="es-ES" altLang="es-ES" sz="4800" b="1" dirty="0">
                <a:solidFill>
                  <a:srgbClr val="002060"/>
                </a:solidFill>
              </a:rPr>
              <a:t>HOSANNA HEY,</a:t>
            </a:r>
            <a:br>
              <a:rPr lang="es-ES" altLang="es-ES" sz="4800" b="1" dirty="0">
                <a:solidFill>
                  <a:srgbClr val="002060"/>
                </a:solidFill>
              </a:rPr>
            </a:br>
            <a:r>
              <a:rPr lang="es-ES" altLang="es-ES" sz="4800" b="1" dirty="0">
                <a:solidFill>
                  <a:srgbClr val="002060"/>
                </a:solidFill>
              </a:rPr>
              <a:t>HOSANNA A CRISTO </a:t>
            </a:r>
            <a:br>
              <a:rPr lang="es-ES" altLang="es-ES" sz="4800" b="1" dirty="0">
                <a:solidFill>
                  <a:srgbClr val="002060"/>
                </a:solidFill>
              </a:rPr>
            </a:br>
            <a:r>
              <a:rPr lang="es-ES" altLang="es-ES" sz="4800" b="1" dirty="0">
                <a:solidFill>
                  <a:srgbClr val="002060"/>
                </a:solidFill>
              </a:rPr>
              <a:t>EL SEÑOR.(BIS)</a:t>
            </a:r>
          </a:p>
        </p:txBody>
      </p:sp>
      <p:sp>
        <p:nvSpPr>
          <p:cNvPr id="4" name="Marcador de texto 3"/>
          <p:cNvSpPr>
            <a:spLocks noGrp="1"/>
          </p:cNvSpPr>
          <p:nvPr>
            <p:ph type="body" sz="half" idx="2"/>
          </p:nvPr>
        </p:nvSpPr>
        <p:spPr/>
        <p:txBody>
          <a:bodyPr/>
          <a:lstStyle/>
          <a:p>
            <a:endParaRPr lang="es-ES"/>
          </a:p>
        </p:txBody>
      </p:sp>
      <p:pic>
        <p:nvPicPr>
          <p:cNvPr id="6" name="Picture 6" descr="http://sp1.fotolog.com/photo/49/14/82/toty_pop/1262753040742_f.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8" r="67"/>
          <a:stretch/>
        </p:blipFill>
        <p:spPr bwMode="auto">
          <a:xfrm>
            <a:off x="7320136" y="-9309"/>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72674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Bendito el que viene </a:t>
            </a:r>
            <a:br>
              <a:rPr lang="es-ES" altLang="es-ES" sz="4800" b="1" dirty="0">
                <a:solidFill>
                  <a:srgbClr val="002060"/>
                </a:solidFill>
              </a:rPr>
            </a:br>
            <a:r>
              <a:rPr lang="es-ES" altLang="es-ES" sz="4800" b="1" dirty="0">
                <a:solidFill>
                  <a:srgbClr val="002060"/>
                </a:solidFill>
              </a:rPr>
              <a:t>en el nombre</a:t>
            </a:r>
            <a:br>
              <a:rPr lang="es-ES" altLang="es-ES" sz="4800" b="1" dirty="0">
                <a:solidFill>
                  <a:srgbClr val="002060"/>
                </a:solidFill>
              </a:rPr>
            </a:br>
            <a:r>
              <a:rPr lang="es-ES" altLang="es-ES" sz="4800" b="1" dirty="0">
                <a:solidFill>
                  <a:srgbClr val="002060"/>
                </a:solidFill>
              </a:rPr>
              <a:t>En el  nombre tuyo, Señor, (bis)</a:t>
            </a:r>
            <a:br>
              <a:rPr lang="es-ES" altLang="es-ES" sz="4800" b="1" dirty="0">
                <a:solidFill>
                  <a:srgbClr val="002060"/>
                </a:solidFill>
              </a:rPr>
            </a:br>
            <a:br>
              <a:rPr lang="es-ES" altLang="es-ES" sz="4800" b="1" dirty="0">
                <a:solidFill>
                  <a:srgbClr val="002060"/>
                </a:solidFill>
              </a:rPr>
            </a:br>
            <a:r>
              <a:rPr lang="es-ES" altLang="es-ES" sz="4800" b="1" dirty="0">
                <a:solidFill>
                  <a:srgbClr val="002060"/>
                </a:solidFill>
              </a:rPr>
              <a:t>HOSANNA HEY, </a:t>
            </a:r>
            <a:br>
              <a:rPr lang="es-ES" altLang="es-ES" sz="4800" b="1" dirty="0">
                <a:solidFill>
                  <a:srgbClr val="002060"/>
                </a:solidFill>
              </a:rPr>
            </a:br>
            <a:r>
              <a:rPr lang="es-ES" altLang="es-ES" sz="4800" b="1" dirty="0">
                <a:solidFill>
                  <a:srgbClr val="002060"/>
                </a:solidFill>
              </a:rPr>
              <a:t>HOSANNA HEY,</a:t>
            </a:r>
            <a:br>
              <a:rPr lang="es-ES" altLang="es-ES" sz="4800" b="1" dirty="0">
                <a:solidFill>
                  <a:srgbClr val="002060"/>
                </a:solidFill>
              </a:rPr>
            </a:br>
            <a:r>
              <a:rPr lang="es-ES" altLang="es-ES" sz="4800" b="1" dirty="0">
                <a:solidFill>
                  <a:srgbClr val="002060"/>
                </a:solidFill>
              </a:rPr>
              <a:t>HOSANNA A CRISTO</a:t>
            </a:r>
            <a:br>
              <a:rPr lang="es-ES" altLang="es-ES" sz="4800" b="1" dirty="0">
                <a:solidFill>
                  <a:srgbClr val="002060"/>
                </a:solidFill>
              </a:rPr>
            </a:br>
            <a:r>
              <a:rPr lang="es-ES" altLang="es-ES" sz="4800" b="1" dirty="0">
                <a:solidFill>
                  <a:srgbClr val="002060"/>
                </a:solidFill>
              </a:rPr>
              <a:t> EL SEÑOR.(BIS)</a:t>
            </a:r>
          </a:p>
        </p:txBody>
      </p:sp>
      <p:sp>
        <p:nvSpPr>
          <p:cNvPr id="4" name="Marcador de texto 3"/>
          <p:cNvSpPr>
            <a:spLocks noGrp="1"/>
          </p:cNvSpPr>
          <p:nvPr>
            <p:ph type="body" sz="half" idx="2"/>
          </p:nvPr>
        </p:nvSpPr>
        <p:spPr/>
        <p:txBody>
          <a:bodyPr/>
          <a:lstStyle/>
          <a:p>
            <a:endParaRPr lang="es-ES"/>
          </a:p>
        </p:txBody>
      </p:sp>
      <p:pic>
        <p:nvPicPr>
          <p:cNvPr id="6" name="Picture 6" descr="http://sp1.fotolog.com/photo/49/14/82/toty_pop/1262753040742_f.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8" r="67"/>
          <a:stretch/>
        </p:blipFill>
        <p:spPr bwMode="auto">
          <a:xfrm>
            <a:off x="7320136" y="-9309"/>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66879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ción de contenido 2"/>
          <p:cNvSpPr>
            <a:spLocks noGrp="1"/>
          </p:cNvSpPr>
          <p:nvPr>
            <p:ph idx="1"/>
          </p:nvPr>
        </p:nvSpPr>
        <p:spPr>
          <a:xfrm>
            <a:off x="1341120" y="764704"/>
            <a:ext cx="9509760" cy="5264875"/>
          </a:xfrm>
        </p:spPr>
        <p:txBody>
          <a:bodyPr>
            <a:normAutofit/>
          </a:bodyPr>
          <a:lstStyle/>
          <a:p>
            <a:pPr marL="0" lvl="0" indent="0">
              <a:lnSpc>
                <a:spcPct val="100000"/>
              </a:lnSpc>
              <a:spcBef>
                <a:spcPct val="20000"/>
              </a:spcBef>
              <a:buClrTx/>
              <a:buSzTx/>
              <a:buNone/>
            </a:pPr>
            <a:r>
              <a:rPr lang="es-ES" sz="4400" dirty="0">
                <a:solidFill>
                  <a:prstClr val="black"/>
                </a:solidFill>
                <a:latin typeface="Calibri"/>
              </a:rPr>
              <a:t>En el nombre del Padre, y del Hijo y del Espíritu Santo. </a:t>
            </a:r>
          </a:p>
          <a:p>
            <a:pPr marL="342900" lvl="0" indent="-342900">
              <a:lnSpc>
                <a:spcPct val="100000"/>
              </a:lnSpc>
              <a:spcBef>
                <a:spcPct val="20000"/>
              </a:spcBef>
              <a:buClrTx/>
              <a:buSzTx/>
              <a:buNone/>
            </a:pPr>
            <a:r>
              <a:rPr lang="es-ES" sz="4400" b="1" dirty="0">
                <a:solidFill>
                  <a:srgbClr val="FF0000"/>
                </a:solidFill>
                <a:latin typeface="Calibri"/>
              </a:rPr>
              <a:t>Amén. </a:t>
            </a:r>
          </a:p>
          <a:p>
            <a:pPr marL="0" lvl="0" indent="0">
              <a:lnSpc>
                <a:spcPct val="100000"/>
              </a:lnSpc>
              <a:spcBef>
                <a:spcPct val="20000"/>
              </a:spcBef>
              <a:buClrTx/>
              <a:buSzTx/>
              <a:buNone/>
            </a:pPr>
            <a:r>
              <a:rPr lang="es-ES" sz="4400" dirty="0">
                <a:solidFill>
                  <a:prstClr val="black"/>
                </a:solidFill>
                <a:latin typeface="Calibri"/>
              </a:rPr>
              <a:t>La gracia de nuestro Señor Jesucristo, el amor del Padre y la comunión del Espíritu Santo estén con vosotros. </a:t>
            </a:r>
          </a:p>
          <a:p>
            <a:pPr marL="342900" lvl="0" indent="-342900">
              <a:lnSpc>
                <a:spcPct val="100000"/>
              </a:lnSpc>
              <a:spcBef>
                <a:spcPct val="20000"/>
              </a:spcBef>
              <a:buClrTx/>
              <a:buSzTx/>
              <a:buNone/>
            </a:pPr>
            <a:r>
              <a:rPr lang="es-ES" sz="4400" b="1" dirty="0">
                <a:solidFill>
                  <a:srgbClr val="FF0000"/>
                </a:solidFill>
                <a:latin typeface="Calibri"/>
              </a:rPr>
              <a:t>Y con tu espíritu.</a:t>
            </a:r>
          </a:p>
          <a:p>
            <a:endParaRPr lang="es-ES" dirty="0"/>
          </a:p>
        </p:txBody>
      </p:sp>
    </p:spTree>
    <p:extLst>
      <p:ext uri="{BB962C8B-B14F-4D97-AF65-F5344CB8AC3E}">
        <p14:creationId xmlns:p14="http://schemas.microsoft.com/office/powerpoint/2010/main" val="57663962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54516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268760"/>
            <a:ext cx="9509760" cy="3960440"/>
          </a:xfrm>
        </p:spPr>
        <p:txBody>
          <a:bodyPr>
            <a:noAutofit/>
          </a:bodyPr>
          <a:lstStyle/>
          <a:p>
            <a:r>
              <a:rPr lang="es-ES" sz="5400" b="1" dirty="0">
                <a:solidFill>
                  <a:srgbClr val="263050"/>
                </a:solidFill>
              </a:rPr>
              <a:t>Éste es el sacramento de nuestra fe:</a:t>
            </a:r>
            <a:br>
              <a:rPr lang="es-ES" sz="5400" b="1" dirty="0">
                <a:solidFill>
                  <a:srgbClr val="263050"/>
                </a:solidFill>
              </a:rPr>
            </a:br>
            <a:r>
              <a:rPr lang="es-ES" sz="5400" b="1" dirty="0">
                <a:solidFill>
                  <a:srgbClr val="FF0000"/>
                </a:solidFill>
              </a:rPr>
              <a:t>Anunciamos tu muerte, proclamamos tu resurrección ¡Ven, Señor Jesús!</a:t>
            </a:r>
          </a:p>
        </p:txBody>
      </p:sp>
    </p:spTree>
    <p:extLst>
      <p:ext uri="{BB962C8B-B14F-4D97-AF65-F5344CB8AC3E}">
        <p14:creationId xmlns:p14="http://schemas.microsoft.com/office/powerpoint/2010/main" val="39915591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26598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700808"/>
            <a:ext cx="9509760" cy="2880320"/>
          </a:xfrm>
        </p:spPr>
        <p:txBody>
          <a:bodyPr>
            <a:noAutofit/>
          </a:bodyPr>
          <a:lstStyle/>
          <a:p>
            <a:r>
              <a:rPr lang="es-ES" sz="5400" b="1" dirty="0">
                <a:solidFill>
                  <a:srgbClr val="263050"/>
                </a:solidFill>
              </a:rPr>
              <a:t>Por Cristo, con él y en él … por los siglos de los siglos.</a:t>
            </a:r>
            <a:br>
              <a:rPr lang="es-ES" sz="5400" b="1" dirty="0">
                <a:solidFill>
                  <a:srgbClr val="263050"/>
                </a:solidFill>
              </a:rPr>
            </a:br>
            <a:r>
              <a:rPr lang="es-ES" sz="5400" b="1" dirty="0">
                <a:solidFill>
                  <a:srgbClr val="FF0000"/>
                </a:solidFill>
              </a:rPr>
              <a:t>Amén.</a:t>
            </a:r>
          </a:p>
        </p:txBody>
      </p:sp>
    </p:spTree>
    <p:extLst>
      <p:ext uri="{BB962C8B-B14F-4D97-AF65-F5344CB8AC3E}">
        <p14:creationId xmlns:p14="http://schemas.microsoft.com/office/powerpoint/2010/main" val="36070582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865591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Autofit/>
          </a:bodyPr>
          <a:lstStyle/>
          <a:p>
            <a:r>
              <a:rPr lang="es-ES" altLang="es-ES" sz="6000" b="1" dirty="0">
                <a:solidFill>
                  <a:srgbClr val="002060"/>
                </a:solidFill>
              </a:rPr>
              <a:t>Padre Nuestro que estás en el cielo, santificado sea tu nombre, venga a nosotros tu reino, hágase tu voluntad en la Tierra como en el Cielo, </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3">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965168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danos hoy nuestro pan de cada día, perdona nuestras ofensas como también nosotros perdonamos a los que nos ofenden, no nos dejes caer en la tentación y líbranos del mal,</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431092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Padre Nuestro que estas</a:t>
            </a:r>
            <a:br>
              <a:rPr lang="es-ES" altLang="es-ES" sz="4800" b="1" dirty="0">
                <a:solidFill>
                  <a:srgbClr val="002060"/>
                </a:solidFill>
              </a:rPr>
            </a:br>
            <a:r>
              <a:rPr lang="es-ES" altLang="es-ES" sz="4800" b="1" dirty="0">
                <a:solidFill>
                  <a:srgbClr val="002060"/>
                </a:solidFill>
              </a:rPr>
              <a:t> en el cielo</a:t>
            </a:r>
            <a:br>
              <a:rPr lang="es-ES" altLang="es-ES" sz="4800" b="1" dirty="0">
                <a:solidFill>
                  <a:srgbClr val="002060"/>
                </a:solidFill>
              </a:rPr>
            </a:br>
            <a:r>
              <a:rPr lang="es-ES" altLang="es-ES" sz="4800" b="1" dirty="0">
                <a:solidFill>
                  <a:srgbClr val="002060"/>
                </a:solidFill>
              </a:rPr>
              <a:t>Santificado sea tu nombre</a:t>
            </a:r>
            <a:br>
              <a:rPr lang="es-ES" altLang="es-ES" sz="4800" b="1" dirty="0">
                <a:solidFill>
                  <a:srgbClr val="002060"/>
                </a:solidFill>
              </a:rPr>
            </a:br>
            <a:r>
              <a:rPr lang="es-ES" altLang="es-ES" sz="4800" b="1" dirty="0">
                <a:solidFill>
                  <a:srgbClr val="002060"/>
                </a:solidFill>
              </a:rPr>
              <a:t>Venga a nosotros, tu reino.</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721215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Hágase tu voluntad así en la tierra como en el cielo. Danos hoy nuestro pan de cada día. </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440447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Perdona nuestras ofensas, como perdonamos </a:t>
            </a:r>
            <a:br>
              <a:rPr lang="es-ES" altLang="es-ES" sz="4800" b="1" dirty="0">
                <a:solidFill>
                  <a:srgbClr val="002060"/>
                </a:solidFill>
              </a:rPr>
            </a:br>
            <a:r>
              <a:rPr lang="es-ES" altLang="es-ES" sz="4800" b="1" dirty="0">
                <a:solidFill>
                  <a:srgbClr val="002060"/>
                </a:solidFill>
              </a:rPr>
              <a:t>al que nos ofende (</a:t>
            </a:r>
            <a:r>
              <a:rPr lang="es-ES" altLang="es-ES" sz="4800" b="1" dirty="0" err="1">
                <a:solidFill>
                  <a:srgbClr val="002060"/>
                </a:solidFill>
              </a:rPr>
              <a:t>eie</a:t>
            </a:r>
            <a:r>
              <a:rPr lang="es-ES" altLang="es-ES" sz="4800" b="1" dirty="0">
                <a:solidFill>
                  <a:srgbClr val="002060"/>
                </a:solidFill>
              </a:rPr>
              <a:t>)</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7280575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66363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No nos dejes caer en tentación, no</a:t>
            </a:r>
            <a:br>
              <a:rPr lang="es-ES" altLang="es-ES" sz="4800" b="1" dirty="0">
                <a:solidFill>
                  <a:srgbClr val="002060"/>
                </a:solidFill>
              </a:rPr>
            </a:br>
            <a:r>
              <a:rPr lang="es-ES" altLang="es-ES" sz="4800" b="1" dirty="0">
                <a:solidFill>
                  <a:srgbClr val="002060"/>
                </a:solidFill>
              </a:rPr>
              <a:t>y líbranos del mal. </a:t>
            </a:r>
            <a:br>
              <a:rPr lang="es-ES" altLang="es-ES" sz="4800" b="1" dirty="0">
                <a:solidFill>
                  <a:srgbClr val="002060"/>
                </a:solidFill>
              </a:rPr>
            </a:br>
            <a:r>
              <a:rPr lang="es-ES" altLang="es-ES" sz="4800" b="1" dirty="0">
                <a:solidFill>
                  <a:srgbClr val="002060"/>
                </a:solidFill>
              </a:rPr>
              <a:t>No nos dejes caer en tentación</a:t>
            </a:r>
            <a:br>
              <a:rPr lang="es-ES" altLang="es-ES" sz="4800" b="1" dirty="0">
                <a:solidFill>
                  <a:srgbClr val="002060"/>
                </a:solidFill>
              </a:rPr>
            </a:br>
            <a:r>
              <a:rPr lang="es-ES" altLang="es-ES" sz="4800" b="1" dirty="0">
                <a:solidFill>
                  <a:srgbClr val="002060"/>
                </a:solidFill>
              </a:rPr>
              <a:t>y líbranos del mal.</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1306414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124744"/>
            <a:ext cx="10585176" cy="4824536"/>
          </a:xfrm>
        </p:spPr>
        <p:txBody>
          <a:bodyPr>
            <a:noAutofit/>
          </a:bodyPr>
          <a:lstStyle/>
          <a:p>
            <a:r>
              <a:rPr lang="es-ES" sz="5400" b="1" dirty="0">
                <a:solidFill>
                  <a:srgbClr val="263050"/>
                </a:solidFill>
              </a:rPr>
              <a:t>Líbranos de … Salvador Jesucristo.</a:t>
            </a:r>
            <a:br>
              <a:rPr lang="es-ES" sz="5400" b="1" dirty="0">
                <a:solidFill>
                  <a:srgbClr val="263050"/>
                </a:solidFill>
              </a:rPr>
            </a:br>
            <a:r>
              <a:rPr lang="es-ES" sz="5400" b="1" dirty="0">
                <a:solidFill>
                  <a:srgbClr val="FF0000"/>
                </a:solidFill>
              </a:rPr>
              <a:t>Tuyo es el reino, tuyo el poder y la gloria, por siempre, Señor.</a:t>
            </a:r>
            <a:br>
              <a:rPr lang="es-ES" sz="5400" b="1" dirty="0">
                <a:solidFill>
                  <a:srgbClr val="FF0000"/>
                </a:solidFill>
              </a:rPr>
            </a:br>
            <a:r>
              <a:rPr lang="es-ES" sz="5400" b="1" dirty="0">
                <a:solidFill>
                  <a:srgbClr val="263050"/>
                </a:solidFill>
              </a:rPr>
              <a:t>Por los siglos de los siglos.</a:t>
            </a:r>
            <a:br>
              <a:rPr lang="es-ES" sz="5400" b="1" dirty="0">
                <a:solidFill>
                  <a:srgbClr val="263050"/>
                </a:solidFill>
              </a:rPr>
            </a:br>
            <a:r>
              <a:rPr lang="es-ES" sz="5400" b="1" dirty="0">
                <a:solidFill>
                  <a:srgbClr val="FF0000"/>
                </a:solidFill>
              </a:rPr>
              <a:t>Amen.</a:t>
            </a:r>
            <a:br>
              <a:rPr lang="es-ES" sz="5400" b="1" dirty="0">
                <a:solidFill>
                  <a:srgbClr val="263050"/>
                </a:solidFill>
              </a:rPr>
            </a:br>
            <a:r>
              <a:rPr lang="es-ES" sz="5400" b="1" dirty="0">
                <a:solidFill>
                  <a:srgbClr val="263050"/>
                </a:solidFill>
              </a:rPr>
              <a:t>La paz del Señor este con vosotros.</a:t>
            </a:r>
            <a:br>
              <a:rPr lang="es-ES" sz="5400" b="1" dirty="0">
                <a:solidFill>
                  <a:srgbClr val="263050"/>
                </a:solidFill>
              </a:rPr>
            </a:br>
            <a:r>
              <a:rPr lang="es-ES" sz="5400" b="1" dirty="0">
                <a:solidFill>
                  <a:srgbClr val="FF0000"/>
                </a:solidFill>
              </a:rPr>
              <a:t>Y con tu espíritu.</a:t>
            </a:r>
          </a:p>
        </p:txBody>
      </p:sp>
    </p:spTree>
    <p:extLst>
      <p:ext uri="{BB962C8B-B14F-4D97-AF65-F5344CB8AC3E}">
        <p14:creationId xmlns:p14="http://schemas.microsoft.com/office/powerpoint/2010/main" val="207004723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La paz te doy a ti, hermano, </a:t>
            </a:r>
            <a:br>
              <a:rPr lang="es-ES" altLang="es-ES" sz="4800" b="1" dirty="0">
                <a:solidFill>
                  <a:srgbClr val="002060"/>
                </a:solidFill>
              </a:rPr>
            </a:br>
            <a:r>
              <a:rPr lang="es-ES" altLang="es-ES" sz="4800" b="1" dirty="0">
                <a:solidFill>
                  <a:srgbClr val="002060"/>
                </a:solidFill>
              </a:rPr>
              <a:t>la paz que Dios me regaló, </a:t>
            </a:r>
            <a:br>
              <a:rPr lang="es-ES" altLang="es-ES" sz="4800" b="1" dirty="0">
                <a:solidFill>
                  <a:srgbClr val="002060"/>
                </a:solidFill>
              </a:rPr>
            </a:br>
            <a:r>
              <a:rPr lang="es-ES" altLang="es-ES" sz="4800" b="1" dirty="0">
                <a:solidFill>
                  <a:srgbClr val="002060"/>
                </a:solidFill>
              </a:rPr>
              <a:t>y en un abrazo a ti te</a:t>
            </a:r>
            <a:br>
              <a:rPr lang="es-ES" altLang="es-ES" sz="4800" b="1" dirty="0">
                <a:solidFill>
                  <a:srgbClr val="002060"/>
                </a:solidFill>
              </a:rPr>
            </a:br>
            <a:r>
              <a:rPr lang="es-ES" altLang="es-ES" sz="4800" b="1" dirty="0">
                <a:solidFill>
                  <a:srgbClr val="002060"/>
                </a:solidFill>
              </a:rPr>
              <a:t>entrego la paz que llevo en mi corazón. </a:t>
            </a:r>
          </a:p>
        </p:txBody>
      </p:sp>
      <p:sp>
        <p:nvSpPr>
          <p:cNvPr id="4" name="Marcador de texto 3"/>
          <p:cNvSpPr>
            <a:spLocks noGrp="1"/>
          </p:cNvSpPr>
          <p:nvPr>
            <p:ph type="body" sz="half" idx="2"/>
          </p:nvPr>
        </p:nvSpPr>
        <p:spPr/>
        <p:txBody>
          <a:bodyPr/>
          <a:lstStyle/>
          <a:p>
            <a:endParaRPr lang="es-ES"/>
          </a:p>
        </p:txBody>
      </p:sp>
      <p:pic>
        <p:nvPicPr>
          <p:cNvPr id="6" name="Picture 6" descr="http://triniblog.files.wordpress.com/2012/01/dibujamos-por-la-paz_3.jpeg"/>
          <p:cNvPicPr>
            <a:picLocks noGrp="1" noChangeAspect="1" noChangeArrowheads="1"/>
          </p:cNvPicPr>
          <p:nvPr>
            <p:ph type="pic" idx="1"/>
          </p:nvPr>
        </p:nvPicPr>
        <p:blipFill rotWithShape="1">
          <a:blip r:embed="rId2">
            <a:lum bright="70000" contrast="-70000"/>
            <a:extLst>
              <a:ext uri="{28A0092B-C50C-407E-A947-70E740481C1C}">
                <a14:useLocalDpi xmlns:a14="http://schemas.microsoft.com/office/drawing/2010/main" val="0"/>
              </a:ext>
            </a:extLst>
          </a:blip>
          <a:srcRect l="336" r="67"/>
          <a:stretch/>
        </p:blipFill>
        <p:spPr bwMode="auto">
          <a:xfrm>
            <a:off x="7320136" y="0"/>
            <a:ext cx="485582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541095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Recíbela, recíbela, (2)</a:t>
            </a:r>
            <a:br>
              <a:rPr lang="es-ES" altLang="es-ES" sz="4800" b="1" dirty="0">
                <a:solidFill>
                  <a:srgbClr val="002060"/>
                </a:solidFill>
              </a:rPr>
            </a:br>
            <a:r>
              <a:rPr lang="es-ES" altLang="es-ES" sz="4800" b="1" dirty="0">
                <a:solidFill>
                  <a:srgbClr val="002060"/>
                </a:solidFill>
              </a:rPr>
              <a:t>esta es la paz </a:t>
            </a:r>
            <a:br>
              <a:rPr lang="es-ES" altLang="es-ES" sz="4800" b="1" dirty="0">
                <a:solidFill>
                  <a:srgbClr val="002060"/>
                </a:solidFill>
              </a:rPr>
            </a:br>
            <a:r>
              <a:rPr lang="es-ES" altLang="es-ES" sz="4800" b="1" dirty="0">
                <a:solidFill>
                  <a:srgbClr val="002060"/>
                </a:solidFill>
              </a:rPr>
              <a:t>que el mundo </a:t>
            </a:r>
            <a:br>
              <a:rPr lang="es-ES" altLang="es-ES" sz="4800" b="1" dirty="0">
                <a:solidFill>
                  <a:srgbClr val="002060"/>
                </a:solidFill>
              </a:rPr>
            </a:br>
            <a:r>
              <a:rPr lang="es-ES" altLang="es-ES" sz="4800" b="1" dirty="0">
                <a:solidFill>
                  <a:srgbClr val="002060"/>
                </a:solidFill>
              </a:rPr>
              <a:t>no te puede dar. (bis)</a:t>
            </a:r>
            <a:br>
              <a:rPr lang="es-ES" altLang="es-ES" sz="4800" b="1" dirty="0">
                <a:solidFill>
                  <a:srgbClr val="002060"/>
                </a:solidFill>
              </a:rPr>
            </a:br>
            <a:r>
              <a:rPr lang="es-ES" altLang="es-ES" sz="4800" b="1" dirty="0">
                <a:solidFill>
                  <a:srgbClr val="002060"/>
                </a:solidFill>
              </a:rPr>
              <a:t>Esta es la paz </a:t>
            </a:r>
            <a:br>
              <a:rPr lang="es-ES" altLang="es-ES" sz="4800" b="1" dirty="0">
                <a:solidFill>
                  <a:srgbClr val="002060"/>
                </a:solidFill>
              </a:rPr>
            </a:br>
            <a:r>
              <a:rPr lang="es-ES" altLang="es-ES" sz="4800" b="1" dirty="0">
                <a:solidFill>
                  <a:srgbClr val="002060"/>
                </a:solidFill>
              </a:rPr>
              <a:t>que el mundo no te puede dar. </a:t>
            </a:r>
          </a:p>
        </p:txBody>
      </p:sp>
      <p:sp>
        <p:nvSpPr>
          <p:cNvPr id="4" name="Marcador de texto 3"/>
          <p:cNvSpPr>
            <a:spLocks noGrp="1"/>
          </p:cNvSpPr>
          <p:nvPr>
            <p:ph type="body" sz="half" idx="2"/>
          </p:nvPr>
        </p:nvSpPr>
        <p:spPr/>
        <p:txBody>
          <a:bodyPr/>
          <a:lstStyle/>
          <a:p>
            <a:endParaRPr lang="es-ES"/>
          </a:p>
        </p:txBody>
      </p:sp>
      <p:pic>
        <p:nvPicPr>
          <p:cNvPr id="6" name="Picture 6" descr="http://triniblog.files.wordpress.com/2012/01/dibujamos-por-la-paz_3.jpeg"/>
          <p:cNvPicPr>
            <a:picLocks noGrp="1" noChangeAspect="1" noChangeArrowheads="1"/>
          </p:cNvPicPr>
          <p:nvPr>
            <p:ph type="pic" idx="1"/>
          </p:nvPr>
        </p:nvPicPr>
        <p:blipFill rotWithShape="1">
          <a:blip r:embed="rId2">
            <a:lum bright="70000" contrast="-70000"/>
            <a:extLst>
              <a:ext uri="{28A0092B-C50C-407E-A947-70E740481C1C}">
                <a14:useLocalDpi xmlns:a14="http://schemas.microsoft.com/office/drawing/2010/main" val="0"/>
              </a:ext>
            </a:extLst>
          </a:blip>
          <a:srcRect l="336" r="67"/>
          <a:stretch/>
        </p:blipFill>
        <p:spPr bwMode="auto">
          <a:xfrm>
            <a:off x="7320136" y="0"/>
            <a:ext cx="485582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388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84784"/>
            <a:ext cx="10585176" cy="4824536"/>
          </a:xfrm>
        </p:spPr>
        <p:txBody>
          <a:bodyPr>
            <a:noAutofit/>
          </a:bodyPr>
          <a:lstStyle/>
          <a:p>
            <a:r>
              <a:rPr lang="es-ES" sz="5400" b="1" dirty="0">
                <a:solidFill>
                  <a:srgbClr val="FF0000"/>
                </a:solidFill>
              </a:rPr>
              <a:t>Cordero de Dios, que quitas el pecado del mundo, ten piedad de nosotros.</a:t>
            </a:r>
            <a:br>
              <a:rPr lang="es-ES" sz="5400" b="1" dirty="0">
                <a:solidFill>
                  <a:srgbClr val="FF0000"/>
                </a:solidFill>
              </a:rPr>
            </a:br>
            <a:r>
              <a:rPr lang="es-ES" sz="5400" b="1" dirty="0">
                <a:solidFill>
                  <a:srgbClr val="FF0000"/>
                </a:solidFill>
              </a:rPr>
              <a:t>Cordero de Dios, que quitas el pecado del mundo, ten piedad de nosotros.</a:t>
            </a:r>
            <a:br>
              <a:rPr lang="es-ES" sz="5400" b="1" dirty="0">
                <a:solidFill>
                  <a:srgbClr val="FF0000"/>
                </a:solidFill>
              </a:rPr>
            </a:br>
            <a:r>
              <a:rPr lang="es-ES" sz="5400" b="1" dirty="0">
                <a:solidFill>
                  <a:srgbClr val="FF0000"/>
                </a:solidFill>
              </a:rPr>
              <a:t>Cordero de Dios, que quitas el pecado del mundo, danos la paz.</a:t>
            </a:r>
          </a:p>
        </p:txBody>
      </p:sp>
    </p:spTree>
    <p:extLst>
      <p:ext uri="{BB962C8B-B14F-4D97-AF65-F5344CB8AC3E}">
        <p14:creationId xmlns:p14="http://schemas.microsoft.com/office/powerpoint/2010/main" val="87940819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12776"/>
            <a:ext cx="10585176" cy="4176464"/>
          </a:xfrm>
        </p:spPr>
        <p:txBody>
          <a:bodyPr>
            <a:noAutofit/>
          </a:bodyPr>
          <a:lstStyle/>
          <a:p>
            <a:r>
              <a:rPr lang="es-ES" sz="5400" b="1" dirty="0">
                <a:solidFill>
                  <a:srgbClr val="263050"/>
                </a:solidFill>
              </a:rPr>
              <a:t>Este es el Cordero de Dios, … cena del Señor.</a:t>
            </a:r>
            <a:br>
              <a:rPr lang="es-ES" sz="5400" b="1" dirty="0">
                <a:solidFill>
                  <a:srgbClr val="263050"/>
                </a:solidFill>
              </a:rPr>
            </a:br>
            <a:r>
              <a:rPr lang="es-ES" sz="5400" b="1" dirty="0">
                <a:solidFill>
                  <a:srgbClr val="FF0000"/>
                </a:solidFill>
              </a:rPr>
              <a:t>Señor, no soy digno de que entres en mi casa pero una palabra tuya bastará para sanarme.</a:t>
            </a:r>
            <a:endParaRPr lang="es-ES" sz="5400" b="1" dirty="0">
              <a:solidFill>
                <a:srgbClr val="263050"/>
              </a:solidFill>
            </a:endParaRPr>
          </a:p>
        </p:txBody>
      </p:sp>
    </p:spTree>
    <p:extLst>
      <p:ext uri="{BB962C8B-B14F-4D97-AF65-F5344CB8AC3E}">
        <p14:creationId xmlns:p14="http://schemas.microsoft.com/office/powerpoint/2010/main" val="37489499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105333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6000" b="1" dirty="0">
                <a:solidFill>
                  <a:srgbClr val="002060"/>
                </a:solidFill>
              </a:rPr>
              <a:t>El Señor Dios nos amó</a:t>
            </a:r>
            <a:br>
              <a:rPr lang="es-ES" sz="6000" b="1" dirty="0">
                <a:solidFill>
                  <a:srgbClr val="002060"/>
                </a:solidFill>
              </a:rPr>
            </a:br>
            <a:r>
              <a:rPr lang="es-ES" sz="6000" b="1" dirty="0">
                <a:solidFill>
                  <a:srgbClr val="002060"/>
                </a:solidFill>
              </a:rPr>
              <a:t>Como a nadie amó jamás.</a:t>
            </a:r>
            <a:br>
              <a:rPr lang="es-ES" sz="6000" b="1" dirty="0">
                <a:solidFill>
                  <a:srgbClr val="002060"/>
                </a:solidFill>
              </a:rPr>
            </a:br>
            <a:r>
              <a:rPr lang="es-ES" sz="6000" b="1" dirty="0">
                <a:solidFill>
                  <a:srgbClr val="002060"/>
                </a:solidFill>
              </a:rPr>
              <a:t>Él nos guía como estrella</a:t>
            </a:r>
          </a:p>
        </p:txBody>
      </p:sp>
      <p:sp>
        <p:nvSpPr>
          <p:cNvPr id="4" name="Marcador de texto 3"/>
          <p:cNvSpPr>
            <a:spLocks noGrp="1"/>
          </p:cNvSpPr>
          <p:nvPr>
            <p:ph type="body" sz="half" idx="2"/>
          </p:nvPr>
        </p:nvSpPr>
        <p:spPr/>
        <p:txBody>
          <a:bodyPr/>
          <a:lstStyle/>
          <a:p>
            <a:endParaRPr lang="es-ES"/>
          </a:p>
        </p:txBody>
      </p:sp>
      <p:pic>
        <p:nvPicPr>
          <p:cNvPr id="7" name="Picture 6" descr="http://media.tumblr.com/tumblr_md9cgrtdAj1qesa9o.jpg">
            <a:extLst>
              <a:ext uri="{FF2B5EF4-FFF2-40B4-BE49-F238E27FC236}">
                <a16:creationId xmlns:a16="http://schemas.microsoft.com/office/drawing/2014/main" id="{A8EB48C6-F150-419C-9D1D-F03570294CF6}"/>
              </a:ext>
            </a:extLst>
          </p:cNvPr>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925"/>
          <a:stretch/>
        </p:blipFill>
        <p:spPr bwMode="auto">
          <a:xfrm>
            <a:off x="7248128" y="0"/>
            <a:ext cx="494387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25615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fontScale="90000"/>
          </a:bodyPr>
          <a:lstStyle/>
          <a:p>
            <a:pPr algn="ctr"/>
            <a:r>
              <a:rPr lang="es-ES" sz="6000" b="1" dirty="0">
                <a:solidFill>
                  <a:srgbClr val="002060"/>
                </a:solidFill>
              </a:rPr>
              <a:t>Cuando no existe la luz.</a:t>
            </a:r>
            <a:br>
              <a:rPr lang="es-ES" sz="6000" b="1" dirty="0">
                <a:solidFill>
                  <a:srgbClr val="002060"/>
                </a:solidFill>
              </a:rPr>
            </a:br>
            <a:r>
              <a:rPr lang="es-ES" sz="6000" b="1" dirty="0">
                <a:solidFill>
                  <a:srgbClr val="002060"/>
                </a:solidFill>
              </a:rPr>
              <a:t>Él nos da todo su amor</a:t>
            </a:r>
            <a:br>
              <a:rPr lang="es-ES" sz="6000" b="1" dirty="0">
                <a:solidFill>
                  <a:srgbClr val="002060"/>
                </a:solidFill>
              </a:rPr>
            </a:br>
            <a:r>
              <a:rPr lang="es-ES" sz="6000" b="1" dirty="0">
                <a:solidFill>
                  <a:srgbClr val="002060"/>
                </a:solidFill>
              </a:rPr>
              <a:t>Mientras la fracción del pan,</a:t>
            </a:r>
            <a:br>
              <a:rPr lang="es-ES" sz="6000" b="1" dirty="0">
                <a:solidFill>
                  <a:srgbClr val="002060"/>
                </a:solidFill>
              </a:rPr>
            </a:br>
            <a:r>
              <a:rPr lang="es-ES" sz="6000" b="1" dirty="0">
                <a:solidFill>
                  <a:srgbClr val="002060"/>
                </a:solidFill>
              </a:rPr>
              <a:t>Es el pan de la amistad,</a:t>
            </a:r>
            <a:br>
              <a:rPr lang="es-ES" sz="6000" b="1" dirty="0">
                <a:solidFill>
                  <a:srgbClr val="002060"/>
                </a:solidFill>
              </a:rPr>
            </a:br>
            <a:r>
              <a:rPr lang="es-ES" sz="6000" b="1" dirty="0">
                <a:solidFill>
                  <a:srgbClr val="002060"/>
                </a:solidFill>
              </a:rPr>
              <a:t>el pan de Dios.</a:t>
            </a:r>
          </a:p>
        </p:txBody>
      </p:sp>
      <p:sp>
        <p:nvSpPr>
          <p:cNvPr id="4" name="Marcador de texto 3"/>
          <p:cNvSpPr>
            <a:spLocks noGrp="1"/>
          </p:cNvSpPr>
          <p:nvPr>
            <p:ph type="body" sz="half" idx="2"/>
          </p:nvPr>
        </p:nvSpPr>
        <p:spPr/>
        <p:txBody>
          <a:bodyPr/>
          <a:lstStyle/>
          <a:p>
            <a:endParaRPr lang="es-ES"/>
          </a:p>
        </p:txBody>
      </p:sp>
      <p:pic>
        <p:nvPicPr>
          <p:cNvPr id="7" name="Picture 6" descr="http://media.tumblr.com/tumblr_md9cgrtdAj1qesa9o.jpg">
            <a:extLst>
              <a:ext uri="{FF2B5EF4-FFF2-40B4-BE49-F238E27FC236}">
                <a16:creationId xmlns:a16="http://schemas.microsoft.com/office/drawing/2014/main" id="{A8EB48C6-F150-419C-9D1D-F03570294CF6}"/>
              </a:ext>
            </a:extLst>
          </p:cNvPr>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925"/>
          <a:stretch/>
        </p:blipFill>
        <p:spPr bwMode="auto">
          <a:xfrm>
            <a:off x="7248128" y="0"/>
            <a:ext cx="494387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80285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fontScale="90000"/>
          </a:bodyPr>
          <a:lstStyle/>
          <a:p>
            <a:pPr algn="ctr"/>
            <a:r>
              <a:rPr lang="es-ES" sz="6000" b="1" dirty="0">
                <a:solidFill>
                  <a:srgbClr val="002060"/>
                </a:solidFill>
              </a:rPr>
              <a:t>ES MI CUERPO, TOMAD Y COMED,</a:t>
            </a:r>
            <a:br>
              <a:rPr lang="es-ES" sz="6000" b="1" dirty="0">
                <a:solidFill>
                  <a:srgbClr val="002060"/>
                </a:solidFill>
              </a:rPr>
            </a:br>
            <a:r>
              <a:rPr lang="es-ES" sz="6000" b="1" dirty="0">
                <a:solidFill>
                  <a:srgbClr val="002060"/>
                </a:solidFill>
              </a:rPr>
              <a:t>ESTA ES MI SANGRE, TOMAD Y BEBED, </a:t>
            </a:r>
            <a:br>
              <a:rPr lang="es-ES" sz="6000" b="1" dirty="0">
                <a:solidFill>
                  <a:srgbClr val="002060"/>
                </a:solidFill>
              </a:rPr>
            </a:br>
            <a:r>
              <a:rPr lang="es-ES" sz="6000" b="1" dirty="0">
                <a:solidFill>
                  <a:srgbClr val="002060"/>
                </a:solidFill>
              </a:rPr>
              <a:t>PUES YO SOY LA VIDA, YO DOY EL AMOR.</a:t>
            </a:r>
            <a:br>
              <a:rPr lang="es-ES" sz="6000" b="1" dirty="0">
                <a:solidFill>
                  <a:srgbClr val="002060"/>
                </a:solidFill>
              </a:rPr>
            </a:br>
            <a:r>
              <a:rPr lang="es-ES" sz="6000" b="1" dirty="0">
                <a:solidFill>
                  <a:srgbClr val="002060"/>
                </a:solidFill>
              </a:rPr>
              <a:t>OH SEÑOR, CONDÚCENOS HASTA TU AMOR.</a:t>
            </a:r>
          </a:p>
        </p:txBody>
      </p:sp>
      <p:sp>
        <p:nvSpPr>
          <p:cNvPr id="4" name="Marcador de texto 3"/>
          <p:cNvSpPr>
            <a:spLocks noGrp="1"/>
          </p:cNvSpPr>
          <p:nvPr>
            <p:ph type="body" sz="half" idx="2"/>
          </p:nvPr>
        </p:nvSpPr>
        <p:spPr/>
        <p:txBody>
          <a:bodyPr/>
          <a:lstStyle/>
          <a:p>
            <a:endParaRPr lang="es-ES"/>
          </a:p>
        </p:txBody>
      </p:sp>
      <p:pic>
        <p:nvPicPr>
          <p:cNvPr id="7" name="Picture 6" descr="http://media.tumblr.com/tumblr_md9cgrtdAj1qesa9o.jpg">
            <a:extLst>
              <a:ext uri="{FF2B5EF4-FFF2-40B4-BE49-F238E27FC236}">
                <a16:creationId xmlns:a16="http://schemas.microsoft.com/office/drawing/2014/main" id="{A8EB48C6-F150-419C-9D1D-F03570294CF6}"/>
              </a:ext>
            </a:extLst>
          </p:cNvPr>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925"/>
          <a:stretch/>
        </p:blipFill>
        <p:spPr bwMode="auto">
          <a:xfrm>
            <a:off x="7248128" y="0"/>
            <a:ext cx="494387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658254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Yo quiero ahora contaros todo, ahora que estamos aquí reunidos.</a:t>
            </a:r>
          </a:p>
        </p:txBody>
      </p:sp>
      <p:sp>
        <p:nvSpPr>
          <p:cNvPr id="4" name="Marcador de texto 3"/>
          <p:cNvSpPr>
            <a:spLocks noGrp="1"/>
          </p:cNvSpPr>
          <p:nvPr>
            <p:ph type="body" sz="half" idx="2"/>
          </p:nvPr>
        </p:nvSpPr>
        <p:spPr/>
        <p:txBody>
          <a:bodyPr/>
          <a:lstStyle/>
          <a:p>
            <a:endParaRPr lang="es-ES"/>
          </a:p>
        </p:txBody>
      </p:sp>
      <p:pic>
        <p:nvPicPr>
          <p:cNvPr id="10" name="Picture 5" descr="http://www.absolutitalia.com/wp-content/uploads/2010/03/Dia-de-la-mujer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3" t="399" r="103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57113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6000" b="1" dirty="0">
                <a:solidFill>
                  <a:srgbClr val="002060"/>
                </a:solidFill>
              </a:rPr>
              <a:t>El Señor Dios nos amó</a:t>
            </a:r>
            <a:br>
              <a:rPr lang="es-ES" sz="6000" b="1" dirty="0">
                <a:solidFill>
                  <a:srgbClr val="002060"/>
                </a:solidFill>
              </a:rPr>
            </a:br>
            <a:r>
              <a:rPr lang="es-ES" sz="6000" b="1" dirty="0">
                <a:solidFill>
                  <a:srgbClr val="002060"/>
                </a:solidFill>
              </a:rPr>
              <a:t>Como a nadie amó jamás.</a:t>
            </a:r>
            <a:br>
              <a:rPr lang="es-ES" sz="6000" b="1" dirty="0">
                <a:solidFill>
                  <a:srgbClr val="002060"/>
                </a:solidFill>
              </a:rPr>
            </a:br>
            <a:r>
              <a:rPr lang="es-ES" sz="6000" b="1" dirty="0">
                <a:solidFill>
                  <a:srgbClr val="002060"/>
                </a:solidFill>
              </a:rPr>
              <a:t>Sus paisanos le creían</a:t>
            </a:r>
            <a:br>
              <a:rPr lang="es-ES" sz="6000" b="1" dirty="0">
                <a:solidFill>
                  <a:srgbClr val="002060"/>
                </a:solidFill>
              </a:rPr>
            </a:br>
            <a:r>
              <a:rPr lang="es-ES" sz="6000" b="1" dirty="0">
                <a:solidFill>
                  <a:srgbClr val="002060"/>
                </a:solidFill>
              </a:rPr>
              <a:t>Hijo de un trabajador.</a:t>
            </a:r>
          </a:p>
        </p:txBody>
      </p:sp>
      <p:sp>
        <p:nvSpPr>
          <p:cNvPr id="4" name="Marcador de texto 3"/>
          <p:cNvSpPr>
            <a:spLocks noGrp="1"/>
          </p:cNvSpPr>
          <p:nvPr>
            <p:ph type="body" sz="half" idx="2"/>
          </p:nvPr>
        </p:nvSpPr>
        <p:spPr/>
        <p:txBody>
          <a:bodyPr/>
          <a:lstStyle/>
          <a:p>
            <a:endParaRPr lang="es-ES"/>
          </a:p>
        </p:txBody>
      </p:sp>
      <p:pic>
        <p:nvPicPr>
          <p:cNvPr id="7" name="Picture 6" descr="http://media.tumblr.com/tumblr_md9cgrtdAj1qesa9o.jpg">
            <a:extLst>
              <a:ext uri="{FF2B5EF4-FFF2-40B4-BE49-F238E27FC236}">
                <a16:creationId xmlns:a16="http://schemas.microsoft.com/office/drawing/2014/main" id="{A8EB48C6-F150-419C-9D1D-F03570294CF6}"/>
              </a:ext>
            </a:extLst>
          </p:cNvPr>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925"/>
          <a:stretch/>
        </p:blipFill>
        <p:spPr bwMode="auto">
          <a:xfrm>
            <a:off x="7248128" y="0"/>
            <a:ext cx="494387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66016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6000" b="1" dirty="0">
                <a:solidFill>
                  <a:srgbClr val="002060"/>
                </a:solidFill>
              </a:rPr>
              <a:t>Como todos Él también</a:t>
            </a:r>
            <a:br>
              <a:rPr lang="es-ES" sz="6000" b="1" dirty="0">
                <a:solidFill>
                  <a:srgbClr val="002060"/>
                </a:solidFill>
              </a:rPr>
            </a:br>
            <a:r>
              <a:rPr lang="es-ES" sz="6000" b="1" dirty="0">
                <a:solidFill>
                  <a:srgbClr val="002060"/>
                </a:solidFill>
              </a:rPr>
              <a:t>Ganó el pan con su sudor,</a:t>
            </a:r>
            <a:br>
              <a:rPr lang="es-ES" sz="6000" b="1" dirty="0">
                <a:solidFill>
                  <a:srgbClr val="002060"/>
                </a:solidFill>
              </a:rPr>
            </a:br>
            <a:r>
              <a:rPr lang="es-ES" sz="6000" b="1" dirty="0">
                <a:solidFill>
                  <a:srgbClr val="002060"/>
                </a:solidFill>
              </a:rPr>
              <a:t>Y conoce la fatiga y el dolor.</a:t>
            </a:r>
          </a:p>
        </p:txBody>
      </p:sp>
      <p:sp>
        <p:nvSpPr>
          <p:cNvPr id="4" name="Marcador de texto 3"/>
          <p:cNvSpPr>
            <a:spLocks noGrp="1"/>
          </p:cNvSpPr>
          <p:nvPr>
            <p:ph type="body" sz="half" idx="2"/>
          </p:nvPr>
        </p:nvSpPr>
        <p:spPr/>
        <p:txBody>
          <a:bodyPr/>
          <a:lstStyle/>
          <a:p>
            <a:endParaRPr lang="es-ES"/>
          </a:p>
        </p:txBody>
      </p:sp>
      <p:pic>
        <p:nvPicPr>
          <p:cNvPr id="7" name="Picture 6" descr="http://media.tumblr.com/tumblr_md9cgrtdAj1qesa9o.jpg">
            <a:extLst>
              <a:ext uri="{FF2B5EF4-FFF2-40B4-BE49-F238E27FC236}">
                <a16:creationId xmlns:a16="http://schemas.microsoft.com/office/drawing/2014/main" id="{A8EB48C6-F150-419C-9D1D-F03570294CF6}"/>
              </a:ext>
            </a:extLst>
          </p:cNvPr>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925"/>
          <a:stretch/>
        </p:blipFill>
        <p:spPr bwMode="auto">
          <a:xfrm>
            <a:off x="7248128" y="0"/>
            <a:ext cx="494387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3175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fontScale="90000"/>
          </a:bodyPr>
          <a:lstStyle/>
          <a:p>
            <a:pPr algn="ctr"/>
            <a:r>
              <a:rPr lang="es-ES" sz="6000" b="1" dirty="0">
                <a:solidFill>
                  <a:srgbClr val="002060"/>
                </a:solidFill>
              </a:rPr>
              <a:t>ES MI CUERPO, TOMAD Y COMED,</a:t>
            </a:r>
            <a:br>
              <a:rPr lang="es-ES" sz="6000" b="1" dirty="0">
                <a:solidFill>
                  <a:srgbClr val="002060"/>
                </a:solidFill>
              </a:rPr>
            </a:br>
            <a:r>
              <a:rPr lang="es-ES" sz="6000" b="1" dirty="0">
                <a:solidFill>
                  <a:srgbClr val="002060"/>
                </a:solidFill>
              </a:rPr>
              <a:t>ESTA ES MI SANGRE, TOMAD Y BEBED, </a:t>
            </a:r>
            <a:br>
              <a:rPr lang="es-ES" sz="6000" b="1" dirty="0">
                <a:solidFill>
                  <a:srgbClr val="002060"/>
                </a:solidFill>
              </a:rPr>
            </a:br>
            <a:r>
              <a:rPr lang="es-ES" sz="6000" b="1" dirty="0">
                <a:solidFill>
                  <a:srgbClr val="002060"/>
                </a:solidFill>
              </a:rPr>
              <a:t>PUES YO SOY LA VIDA, YO DOY EL AMOR.</a:t>
            </a:r>
            <a:br>
              <a:rPr lang="es-ES" sz="6000" b="1" dirty="0">
                <a:solidFill>
                  <a:srgbClr val="002060"/>
                </a:solidFill>
              </a:rPr>
            </a:br>
            <a:r>
              <a:rPr lang="es-ES" sz="6000" b="1" dirty="0">
                <a:solidFill>
                  <a:srgbClr val="002060"/>
                </a:solidFill>
              </a:rPr>
              <a:t>OH SEÑOR, CONDÚCENOS HASTA TU AMOR.</a:t>
            </a:r>
          </a:p>
        </p:txBody>
      </p:sp>
      <p:sp>
        <p:nvSpPr>
          <p:cNvPr id="4" name="Marcador de texto 3"/>
          <p:cNvSpPr>
            <a:spLocks noGrp="1"/>
          </p:cNvSpPr>
          <p:nvPr>
            <p:ph type="body" sz="half" idx="2"/>
          </p:nvPr>
        </p:nvSpPr>
        <p:spPr/>
        <p:txBody>
          <a:bodyPr/>
          <a:lstStyle/>
          <a:p>
            <a:endParaRPr lang="es-ES"/>
          </a:p>
        </p:txBody>
      </p:sp>
      <p:pic>
        <p:nvPicPr>
          <p:cNvPr id="7" name="Picture 6" descr="http://media.tumblr.com/tumblr_md9cgrtdAj1qesa9o.jpg">
            <a:extLst>
              <a:ext uri="{FF2B5EF4-FFF2-40B4-BE49-F238E27FC236}">
                <a16:creationId xmlns:a16="http://schemas.microsoft.com/office/drawing/2014/main" id="{A8EB48C6-F150-419C-9D1D-F03570294CF6}"/>
              </a:ext>
            </a:extLst>
          </p:cNvPr>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925"/>
          <a:stretch/>
        </p:blipFill>
        <p:spPr bwMode="auto">
          <a:xfrm>
            <a:off x="7248128" y="0"/>
            <a:ext cx="494387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68825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6000" b="1" dirty="0">
                <a:solidFill>
                  <a:srgbClr val="002060"/>
                </a:solidFill>
              </a:rPr>
              <a:t>El Señor Dios nos amó</a:t>
            </a:r>
            <a:br>
              <a:rPr lang="es-ES" sz="6000" b="1" dirty="0">
                <a:solidFill>
                  <a:srgbClr val="002060"/>
                </a:solidFill>
              </a:rPr>
            </a:br>
            <a:r>
              <a:rPr lang="es-ES" sz="6000" b="1" dirty="0">
                <a:solidFill>
                  <a:srgbClr val="002060"/>
                </a:solidFill>
              </a:rPr>
              <a:t>Como a nadie amó jamás.</a:t>
            </a:r>
            <a:br>
              <a:rPr lang="es-ES" sz="6000" b="1" dirty="0">
                <a:solidFill>
                  <a:srgbClr val="002060"/>
                </a:solidFill>
              </a:rPr>
            </a:br>
            <a:r>
              <a:rPr lang="es-ES" sz="6000" b="1" dirty="0">
                <a:solidFill>
                  <a:srgbClr val="002060"/>
                </a:solidFill>
              </a:rPr>
              <a:t>Él reúne a los hombres</a:t>
            </a:r>
            <a:br>
              <a:rPr lang="es-ES" sz="6000" b="1" dirty="0">
                <a:solidFill>
                  <a:srgbClr val="002060"/>
                </a:solidFill>
              </a:rPr>
            </a:br>
            <a:r>
              <a:rPr lang="es-ES" sz="6000" b="1" dirty="0">
                <a:solidFill>
                  <a:srgbClr val="002060"/>
                </a:solidFill>
              </a:rPr>
              <a:t>Y les da todo su amor.</a:t>
            </a:r>
          </a:p>
        </p:txBody>
      </p:sp>
      <p:sp>
        <p:nvSpPr>
          <p:cNvPr id="4" name="Marcador de texto 3"/>
          <p:cNvSpPr>
            <a:spLocks noGrp="1"/>
          </p:cNvSpPr>
          <p:nvPr>
            <p:ph type="body" sz="half" idx="2"/>
          </p:nvPr>
        </p:nvSpPr>
        <p:spPr/>
        <p:txBody>
          <a:bodyPr/>
          <a:lstStyle/>
          <a:p>
            <a:endParaRPr lang="es-ES"/>
          </a:p>
        </p:txBody>
      </p:sp>
      <p:pic>
        <p:nvPicPr>
          <p:cNvPr id="7" name="Picture 6" descr="http://media.tumblr.com/tumblr_md9cgrtdAj1qesa9o.jpg">
            <a:extLst>
              <a:ext uri="{FF2B5EF4-FFF2-40B4-BE49-F238E27FC236}">
                <a16:creationId xmlns:a16="http://schemas.microsoft.com/office/drawing/2014/main" id="{A8EB48C6-F150-419C-9D1D-F03570294CF6}"/>
              </a:ext>
            </a:extLst>
          </p:cNvPr>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925"/>
          <a:stretch/>
        </p:blipFill>
        <p:spPr bwMode="auto">
          <a:xfrm>
            <a:off x="7248128" y="0"/>
            <a:ext cx="494387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64635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6000" b="1" dirty="0">
                <a:solidFill>
                  <a:srgbClr val="002060"/>
                </a:solidFill>
              </a:rPr>
              <a:t>Los cristianos todos ya</a:t>
            </a:r>
            <a:br>
              <a:rPr lang="es-ES" sz="6000" b="1" dirty="0">
                <a:solidFill>
                  <a:srgbClr val="002060"/>
                </a:solidFill>
              </a:rPr>
            </a:br>
            <a:r>
              <a:rPr lang="es-ES" sz="6000" b="1" dirty="0">
                <a:solidFill>
                  <a:srgbClr val="002060"/>
                </a:solidFill>
              </a:rPr>
              <a:t>Miembros de su cuerpo son.</a:t>
            </a:r>
            <a:br>
              <a:rPr lang="es-ES" sz="6000" b="1" dirty="0">
                <a:solidFill>
                  <a:srgbClr val="002060"/>
                </a:solidFill>
              </a:rPr>
            </a:br>
            <a:r>
              <a:rPr lang="es-ES" sz="6000" b="1" dirty="0">
                <a:solidFill>
                  <a:srgbClr val="002060"/>
                </a:solidFill>
              </a:rPr>
              <a:t>Nadie puede separarlos de su amor.</a:t>
            </a:r>
          </a:p>
        </p:txBody>
      </p:sp>
      <p:sp>
        <p:nvSpPr>
          <p:cNvPr id="4" name="Marcador de texto 3"/>
          <p:cNvSpPr>
            <a:spLocks noGrp="1"/>
          </p:cNvSpPr>
          <p:nvPr>
            <p:ph type="body" sz="half" idx="2"/>
          </p:nvPr>
        </p:nvSpPr>
        <p:spPr/>
        <p:txBody>
          <a:bodyPr/>
          <a:lstStyle/>
          <a:p>
            <a:endParaRPr lang="es-ES"/>
          </a:p>
        </p:txBody>
      </p:sp>
      <p:pic>
        <p:nvPicPr>
          <p:cNvPr id="7" name="Picture 6" descr="http://media.tumblr.com/tumblr_md9cgrtdAj1qesa9o.jpg">
            <a:extLst>
              <a:ext uri="{FF2B5EF4-FFF2-40B4-BE49-F238E27FC236}">
                <a16:creationId xmlns:a16="http://schemas.microsoft.com/office/drawing/2014/main" id="{A8EB48C6-F150-419C-9D1D-F03570294CF6}"/>
              </a:ext>
            </a:extLst>
          </p:cNvPr>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925"/>
          <a:stretch/>
        </p:blipFill>
        <p:spPr bwMode="auto">
          <a:xfrm>
            <a:off x="7248128" y="0"/>
            <a:ext cx="494387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93570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fontScale="90000"/>
          </a:bodyPr>
          <a:lstStyle/>
          <a:p>
            <a:pPr algn="ctr"/>
            <a:r>
              <a:rPr lang="es-ES" sz="6000" b="1" dirty="0">
                <a:solidFill>
                  <a:srgbClr val="002060"/>
                </a:solidFill>
              </a:rPr>
              <a:t>ES MI CUERPO, TOMAD Y COMED,</a:t>
            </a:r>
            <a:br>
              <a:rPr lang="es-ES" sz="6000" b="1" dirty="0">
                <a:solidFill>
                  <a:srgbClr val="002060"/>
                </a:solidFill>
              </a:rPr>
            </a:br>
            <a:r>
              <a:rPr lang="es-ES" sz="6000" b="1" dirty="0">
                <a:solidFill>
                  <a:srgbClr val="002060"/>
                </a:solidFill>
              </a:rPr>
              <a:t>ESTA ES MI SANGRE, TOMAD Y BEBED, </a:t>
            </a:r>
            <a:br>
              <a:rPr lang="es-ES" sz="6000" b="1" dirty="0">
                <a:solidFill>
                  <a:srgbClr val="002060"/>
                </a:solidFill>
              </a:rPr>
            </a:br>
            <a:r>
              <a:rPr lang="es-ES" sz="6000" b="1" dirty="0">
                <a:solidFill>
                  <a:srgbClr val="002060"/>
                </a:solidFill>
              </a:rPr>
              <a:t>PUES YO SOY LA VIDA, YO DOY EL AMOR.</a:t>
            </a:r>
            <a:br>
              <a:rPr lang="es-ES" sz="6000" b="1" dirty="0">
                <a:solidFill>
                  <a:srgbClr val="002060"/>
                </a:solidFill>
              </a:rPr>
            </a:br>
            <a:r>
              <a:rPr lang="es-ES" sz="6000" b="1" dirty="0">
                <a:solidFill>
                  <a:srgbClr val="002060"/>
                </a:solidFill>
              </a:rPr>
              <a:t>OH SEÑOR, CONDÚCENOS HASTA TU AMOR.</a:t>
            </a:r>
          </a:p>
        </p:txBody>
      </p:sp>
      <p:sp>
        <p:nvSpPr>
          <p:cNvPr id="4" name="Marcador de texto 3"/>
          <p:cNvSpPr>
            <a:spLocks noGrp="1"/>
          </p:cNvSpPr>
          <p:nvPr>
            <p:ph type="body" sz="half" idx="2"/>
          </p:nvPr>
        </p:nvSpPr>
        <p:spPr/>
        <p:txBody>
          <a:bodyPr/>
          <a:lstStyle/>
          <a:p>
            <a:endParaRPr lang="es-ES"/>
          </a:p>
        </p:txBody>
      </p:sp>
      <p:pic>
        <p:nvPicPr>
          <p:cNvPr id="7" name="Picture 6" descr="http://media.tumblr.com/tumblr_md9cgrtdAj1qesa9o.jpg">
            <a:extLst>
              <a:ext uri="{FF2B5EF4-FFF2-40B4-BE49-F238E27FC236}">
                <a16:creationId xmlns:a16="http://schemas.microsoft.com/office/drawing/2014/main" id="{A8EB48C6-F150-419C-9D1D-F03570294CF6}"/>
              </a:ext>
            </a:extLst>
          </p:cNvPr>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925"/>
          <a:stretch/>
        </p:blipFill>
        <p:spPr bwMode="auto">
          <a:xfrm>
            <a:off x="7248128" y="0"/>
            <a:ext cx="494387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94391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pic>
        <p:nvPicPr>
          <p:cNvPr id="3" name="Imagen 2" descr="Imagen que contiene señal, árbol&#10;&#10;Descripción generada con confianza muy alta">
            <a:extLst>
              <a:ext uri="{FF2B5EF4-FFF2-40B4-BE49-F238E27FC236}">
                <a16:creationId xmlns:a16="http://schemas.microsoft.com/office/drawing/2014/main" id="{612C8222-84D9-4ABC-88C1-25B219FB6B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43917264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theme/theme1.xml><?xml version="1.0" encoding="utf-8"?>
<a:theme xmlns:a="http://schemas.openxmlformats.org/drawingml/2006/main" name="Banded Design Blue 16x9">
  <a:themeElements>
    <a:clrScheme name="Banded_Design_Blue">
      <a:dk1>
        <a:srgbClr val="404040"/>
      </a:dk1>
      <a:lt1>
        <a:sysClr val="window" lastClr="FFFFFF"/>
      </a:lt1>
      <a:dk2>
        <a:srgbClr val="263050"/>
      </a:dk2>
      <a:lt2>
        <a:srgbClr val="E5E8E8"/>
      </a:lt2>
      <a:accent1>
        <a:srgbClr val="77B142"/>
      </a:accent1>
      <a:accent2>
        <a:srgbClr val="E3C01E"/>
      </a:accent2>
      <a:accent3>
        <a:srgbClr val="0070C0"/>
      </a:accent3>
      <a:accent4>
        <a:srgbClr val="7556A4"/>
      </a:accent4>
      <a:accent5>
        <a:srgbClr val="F08F1E"/>
      </a:accent5>
      <a:accent6>
        <a:srgbClr val="CB3E3A"/>
      </a:accent6>
      <a:hlink>
        <a:srgbClr val="0070C0"/>
      </a:hlink>
      <a:folHlink>
        <a:srgbClr val="7556A4"/>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a:gsLst>
            <a:gs pos="0">
              <a:schemeClr val="phClr">
                <a:lumMod val="0"/>
                <a:lumOff val="100000"/>
              </a:schemeClr>
            </a:gs>
            <a:gs pos="72000">
              <a:schemeClr val="phClr"/>
            </a:gs>
            <a:gs pos="100000">
              <a:schemeClr val="phClr">
                <a:lumMod val="90000"/>
              </a:schemeClr>
            </a:gs>
          </a:gsLst>
          <a:lin ang="5400000" scaled="1"/>
        </a:gradFill>
        <a:gradFill flip="none" rotWithShape="1">
          <a:gsLst>
            <a:gs pos="32000">
              <a:schemeClr val="phClr"/>
            </a:gs>
            <a:gs pos="100000">
              <a:schemeClr val="phClr">
                <a:lumMod val="75000"/>
              </a:schemeClr>
            </a:gs>
          </a:gsLst>
          <a:path path="circle">
            <a:fillToRect l="50000" t="50000" r="50000" b="50000"/>
          </a:path>
          <a:tileRect/>
        </a:gradFill>
      </a:bgFillStyleLst>
    </a:fmtScheme>
  </a:themeElements>
  <a:objectDefaults/>
  <a:extraClrSchemeLst/>
  <a:extLst>
    <a:ext uri="{05A4C25C-085E-4340-85A3-A5531E510DB2}">
      <thm15:themeFamily xmlns:thm15="http://schemas.microsoft.com/office/thememl/2012/main" name="BusinessProjectPlan_TP103417270" id="{DE8F82CC-6DD2-4A56-AD26-979CC913B3BE}" vid="{2A4E3A8D-E0A1-443E-9121-96E42C9A0AF5}"/>
    </a:ext>
  </a:extLst>
</a:theme>
</file>

<file path=ppt/theme/theme2.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3149403-D037-43A9-A21D-FD77B990766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Presentación de plan de proyecto empresarial (pantalla panorámica)</Template>
  <TotalTime>0</TotalTime>
  <Words>1392</Words>
  <Application>Microsoft Office PowerPoint</Application>
  <PresentationFormat>Panorámica</PresentationFormat>
  <Paragraphs>95</Paragraphs>
  <Slides>96</Slides>
  <Notes>3</Notes>
  <HiddenSlides>4</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96</vt:i4>
      </vt:variant>
    </vt:vector>
  </HeadingPairs>
  <TitlesOfParts>
    <vt:vector size="102" baseType="lpstr">
      <vt:lpstr>Arial</vt:lpstr>
      <vt:lpstr>Calibri</vt:lpstr>
      <vt:lpstr>Corbel</vt:lpstr>
      <vt:lpstr>Euphemia</vt:lpstr>
      <vt:lpstr>Wingdings</vt:lpstr>
      <vt:lpstr>Banded Design Blue 16x9</vt:lpstr>
      <vt:lpstr>XXX DOMINGO DE TIEMPO ORDINARIO</vt:lpstr>
      <vt:lpstr>TOMADO DE LA MANO CON JESÚS YO VOY LE SIGO COMO OVEJA QUE ENCONTRÓ AL PASTOR.</vt:lpstr>
      <vt:lpstr>TOMADO DE LA MANO CON JESÚS YO VOY A DÓNDE ÉL VA.</vt:lpstr>
      <vt:lpstr>1.Si Jesús te dice amigo deja todo y ven conmigo  donde todo es más hermoso y más feliz</vt:lpstr>
      <vt:lpstr>TOMADO DE LA MANO CON JESÚS YO VOY LE SIGO COMO OVEJA QUE ENCONTRÓ AL PASTOR.</vt:lpstr>
      <vt:lpstr>TOMADO DE LA MANO CON JESÚS YO VOY A DÓNDE ÉL VA.</vt:lpstr>
      <vt:lpstr>Presentación de PowerPoint</vt:lpstr>
      <vt:lpstr>Presentación de PowerPoint</vt:lpstr>
      <vt:lpstr>Yo quiero ahora contaros todo, ahora que estamos aquí reunidos.</vt:lpstr>
      <vt:lpstr>He hecho daño aun amigo, pues me venció el egoísmo.</vt:lpstr>
      <vt:lpstr>SOMOS DE PIEDRA, SOMOS DE BARRO, Y BLASFEMAMOS Y CRITICAMOS.</vt:lpstr>
      <vt:lpstr>YO ME CONFIESO, QUE HE PECADO, HE HERIDO A DIOS  Y A MIS HERMANOS. </vt:lpstr>
      <vt:lpstr>Presentación de PowerPoint</vt:lpstr>
      <vt:lpstr>PRIMERA LECTURA</vt:lpstr>
      <vt:lpstr>Presentación de PowerPoint</vt:lpstr>
      <vt:lpstr>Presentación de PowerPoint</vt:lpstr>
      <vt:lpstr>Presentación de PowerPoint</vt:lpstr>
      <vt:lpstr>PALABRA DE DIOS TE ALABAMOS, SEÑOR</vt:lpstr>
      <vt:lpstr>TE AMO SEÑOR,  FORTALEZA MÍA ROCA MÍA, CASTILLO MÍO,  MI LIBERTADOR. DIOS MÍO, EN TI CONFIARE MI ESCUDO ERES TÚ, LA FUERZA DE MI SALVACIÓN.</vt:lpstr>
      <vt:lpstr>Yo te amo, Señor; tú eres mi fortaleza; Señor, mi roca, mi alcázar, mi libertador.</vt:lpstr>
      <vt:lpstr>TE AMO SEÑOR,  FORTALEZA MÍA ROCA MÍA, CASTILLO MÍO,  MI LIBERTADOR. DIOS MÍO, EN TI CONFIARE MI ESCUDO ERES TÚ, LA FUERZA DE MI SALVACIÓN</vt:lpstr>
      <vt:lpstr>Dios mío, peña mía, refugio mío, escudo mío, mi fuerza salvadora, mi baluarte. Invoco al Señor de mi alabanza y quedo libre de mis enemigos.</vt:lpstr>
      <vt:lpstr>TE AMO SEÑOR,  FORTALEZA MÍA ROCA MÍA, CASTILLO MÍO,  MI LIBERTADOR. DIOS MÍO, EN TI CONFIARE MI ESCUDO ERES TÚ, LA FUERZA DE MI SALVACIÓN</vt:lpstr>
      <vt:lpstr>Viva el Señor, bendita sea mi Roca, sea ensalzado mi Dios y Salvador. Tú diste gran victoria a tu rey, tuviste misericordia de tu Ungido.</vt:lpstr>
      <vt:lpstr>TE AMO SEÑOR,  FORTALEZA MÍA ROCA MÍA, CASTILLO MÍO,  MI LIBERTADOR. DIOS MÍO, EN TI CONFIARE MI ESCUDO ERES TÚ, LA FUERZA DE MI SALVACIÓN</vt:lpstr>
      <vt:lpstr>SEGUNDA LECTURA</vt:lpstr>
      <vt:lpstr>Presentación de PowerPoint</vt:lpstr>
      <vt:lpstr>Presentación de PowerPoint</vt:lpstr>
      <vt:lpstr>Presentación de PowerPoint</vt:lpstr>
      <vt:lpstr>Presentación de PowerPoint</vt:lpstr>
      <vt:lpstr>PALABRA DE DIOS TE ALABAMOS, SEÑOR</vt:lpstr>
      <vt:lpstr>ALELUYA, ALELUYA ALELUYA, ALELUYA,  ALELUYA. (bis)</vt:lpstr>
      <vt:lpstr>Si piensas que el mundo aún puede cambiar grita fuerte en tu alma ¡Aleluya!</vt:lpstr>
      <vt:lpstr>ALELUYA, ALELUYA ALELUYA, ALELUYA,  ALELUYA. (bis)</vt:lpstr>
      <vt:lpstr>El Señor esté con vosotros. Y con tu espíritu. Lectura del santo Evangelio según san Mateo. Gloria a ti, Señor. </vt:lpstr>
      <vt:lpstr>Presentación de PowerPoint</vt:lpstr>
      <vt:lpstr>Presentación de PowerPoint</vt:lpstr>
      <vt:lpstr>Presentación de PowerPoint</vt:lpstr>
      <vt:lpstr>PALABRA DEL SEÑOR GLORIA A TI, SEÑOR JESÚS</vt:lpstr>
      <vt:lpstr>Presentación de PowerPoint</vt:lpstr>
      <vt:lpstr>En el mar he oído hoy, Señor tu voz que me llamó, y me pidió que me entregara a mis hermanos.</vt:lpstr>
      <vt:lpstr>Esa voz me transformó, mi vida entera ya cambió, y sólo pienso ahora, Señor, en repetirte:</vt:lpstr>
      <vt:lpstr>Padre nuestro, en Ti creemos, Padre nuestro, te ofrecemos, Padre nuestro, nuestras manos, De hermanos. (bis)</vt:lpstr>
      <vt:lpstr>Cuando vaya a otro lugar, Tendré Señor que abandonar A mi familia, a mis amigos por seguirte.</vt:lpstr>
      <vt:lpstr>Pero sé que así algún día podré enseñar tu verdad a mi hermano y junto a él yo repetirte:</vt:lpstr>
      <vt:lpstr>Padre nuestro, en Ti creemos, Padre nuestro, te ofrecemos, Padre nuestro, nuestras manos, De hermanos. (bis)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Junto al vino y el pan, yo te traigo mi voz , vida en una canción para ti serán.</vt:lpstr>
      <vt:lpstr>Traigo risa y dolor, traigo al mundo sin luz, de los hombres la sed, para que la calmes tú.</vt:lpstr>
      <vt:lpstr>1. El agua de la risa de los niños, el viento de las madres al cantar, hoy para ti serán oh señor. </vt:lpstr>
      <vt:lpstr>Junto al vino y el pan, yo te traigo mi voz , vida en una canción para ti serán.</vt:lpstr>
      <vt:lpstr>Traigo risa y dolor, traigo al mundo sin luz, de los hombres la sed, para que la calmes tú.</vt:lpstr>
      <vt:lpstr>2. El fuego de la fuerza de los hombres, la tierra de su débil corazón. Hoy para ti serán oh Señor.</vt:lpstr>
      <vt:lpstr>Junto al vino y el pan, yo te traigo mi voz , vida en una canción para ti serán.</vt:lpstr>
      <vt:lpstr>Traigo risa y dolor, traigo al mundo sin luz, de los hombres la sed, para que la calmes tú.</vt:lpstr>
      <vt:lpstr>Orad hermanos para…Padre todopoderoso. El Señor reciba de tus manos este sacrificio para alabanza y gloria de su nombre, para nuestro bien y el de toda su santa Iglesia. </vt:lpstr>
      <vt:lpstr>Presentación de PowerPoint</vt:lpstr>
      <vt:lpstr>El Señor esté con vosotros. Y con tu espíritu. Levantemos el corazón. Lo tenemos levantado hacia el Señor. Demos gracias al Señor nuestro Dios. Es justo y necesario.</vt:lpstr>
      <vt:lpstr>Presentación de PowerPoint</vt:lpstr>
      <vt:lpstr>SANTO, SANTO, HOSANNA. (BIS) HOSANNA HEY, HOSANNA HEY, HOSANNA A CRISTO  EL SEÑOR.(BIS)</vt:lpstr>
      <vt:lpstr>Los cielos y la tierra están llenos De tu gloria, Señor. (BIS)  HOSANNA HEY,  HOSANNA HEY, HOSANNA A CRISTO  EL SEÑOR.(BIS)</vt:lpstr>
      <vt:lpstr>Bendito el que viene  en el nombre En el  nombre tuyo, Señor, (bis)  HOSANNA HEY,  HOSANNA HEY, HOSANNA A CRISTO  EL SEÑOR.(BIS)</vt:lpstr>
      <vt:lpstr>Presentación de PowerPoint</vt:lpstr>
      <vt:lpstr>Éste es el sacramento de nuestra fe: Anunciamos tu muerte, proclamamos tu resurrección ¡Ven, Señor Jesús!</vt:lpstr>
      <vt:lpstr>Presentación de PowerPoint</vt:lpstr>
      <vt:lpstr>Por Cristo, con él y en él … por los siglos de los siglos. Amén.</vt:lpstr>
      <vt:lpstr>Presentación de PowerPoint</vt:lpstr>
      <vt:lpstr>Padre Nuestro que estás en el cielo, santificado sea tu nombre, venga a nosotros tu reino, hágase tu voluntad en la Tierra como en el Cielo, </vt:lpstr>
      <vt:lpstr>danos hoy nuestro pan de cada día, perdona nuestras ofensas como también nosotros perdonamos a los que nos ofenden, no nos dejes caer en la tentación y líbranos del mal,</vt:lpstr>
      <vt:lpstr>Padre Nuestro que estas  en el cielo Santificado sea tu nombre Venga a nosotros, tu reino.</vt:lpstr>
      <vt:lpstr>Hágase tu voluntad así en la tierra como en el cielo. Danos hoy nuestro pan de cada día. </vt:lpstr>
      <vt:lpstr>Perdona nuestras ofensas, como perdonamos  al que nos ofende (eie)</vt:lpstr>
      <vt:lpstr>No nos dejes caer en tentación, no y líbranos del mal.  No nos dejes caer en tentación y líbranos del mal.</vt:lpstr>
      <vt:lpstr>Líbranos de … Salvador Jesucristo. Tuyo es el reino, tuyo el poder y la gloria, por siempre, Señor. Por los siglos de los siglos. Amen. La paz del Señor este con vosotros. Y con tu espíritu.</vt:lpstr>
      <vt:lpstr>La paz te doy a ti, hermano,  la paz que Dios me regaló,  y en un abrazo a ti te entrego la paz que llevo en mi corazón. </vt:lpstr>
      <vt:lpstr>Recíbela, recíbela, (2) esta es la paz  que el mundo  no te puede dar. (bis) Esta es la paz  que el mundo no te puede dar. </vt:lpstr>
      <vt:lpstr>Cordero de Dios, que quitas el pecado del mundo, ten piedad de nosotros. Cordero de Dios, que quitas el pecado del mundo, ten piedad de nosotros. Cordero de Dios, que quitas el pecado del mundo, danos la paz.</vt:lpstr>
      <vt:lpstr>Este es el Cordero de Dios, … cena del Señor. Señor, no soy digno de que entres en mi casa pero una palabra tuya bastará para sanarme.</vt:lpstr>
      <vt:lpstr>Presentación de PowerPoint</vt:lpstr>
      <vt:lpstr>El Señor Dios nos amó Como a nadie amó jamás. Él nos guía como estrella</vt:lpstr>
      <vt:lpstr>Cuando no existe la luz. Él nos da todo su amor Mientras la fracción del pan, Es el pan de la amistad, el pan de Dios.</vt:lpstr>
      <vt:lpstr>ES MI CUERPO, TOMAD Y COMED, ESTA ES MI SANGRE, TOMAD Y BEBED,  PUES YO SOY LA VIDA, YO DOY EL AMOR. OH SEÑOR, CONDÚCENOS HASTA TU AMOR.</vt:lpstr>
      <vt:lpstr>El Señor Dios nos amó Como a nadie amó jamás. Sus paisanos le creían Hijo de un trabajador.</vt:lpstr>
      <vt:lpstr>Como todos Él también Ganó el pan con su sudor, Y conoce la fatiga y el dolor.</vt:lpstr>
      <vt:lpstr>ES MI CUERPO, TOMAD Y COMED, ESTA ES MI SANGRE, TOMAD Y BEBED,  PUES YO SOY LA VIDA, YO DOY EL AMOR. OH SEÑOR, CONDÚCENOS HASTA TU AMOR.</vt:lpstr>
      <vt:lpstr>El Señor Dios nos amó Como a nadie amó jamás. Él reúne a los hombres Y les da todo su amor.</vt:lpstr>
      <vt:lpstr>Los cristianos todos ya Miembros de su cuerpo son. Nadie puede separarlos de su amor.</vt:lpstr>
      <vt:lpstr>ES MI CUERPO, TOMAD Y COMED, ESTA ES MI SANGRE, TOMAD Y BEBED,  PUES YO SOY LA VIDA, YO DOY EL AMOR. OH SEÑOR, CONDÚCENOS HASTA TU AMOR.</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2016-03-18T09:38:57Z</dcterms:created>
  <dcterms:modified xsi:type="dcterms:W3CDTF">2017-10-28T15:25:04Z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TC034172719991</vt:lpwstr>
  </property>
</Properties>
</file>