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99"/>
  </p:notesMasterIdLst>
  <p:handoutMasterIdLst>
    <p:handoutMasterId r:id="rId100"/>
  </p:handoutMasterIdLst>
  <p:sldIdLst>
    <p:sldId id="265" r:id="rId3"/>
    <p:sldId id="1431" r:id="rId4"/>
    <p:sldId id="1432" r:id="rId5"/>
    <p:sldId id="1433" r:id="rId6"/>
    <p:sldId id="1434" r:id="rId7"/>
    <p:sldId id="1435" r:id="rId8"/>
    <p:sldId id="289" r:id="rId9"/>
    <p:sldId id="451" r:id="rId10"/>
    <p:sldId id="1360" r:id="rId11"/>
    <p:sldId id="1361" r:id="rId12"/>
    <p:sldId id="1362" r:id="rId13"/>
    <p:sldId id="1363" r:id="rId14"/>
    <p:sldId id="300" r:id="rId15"/>
    <p:sldId id="315" r:id="rId16"/>
    <p:sldId id="316" r:id="rId17"/>
    <p:sldId id="1226" r:id="rId18"/>
    <p:sldId id="1296" r:id="rId19"/>
    <p:sldId id="319" r:id="rId20"/>
    <p:sldId id="1365" r:id="rId21"/>
    <p:sldId id="1366" r:id="rId22"/>
    <p:sldId id="1436" r:id="rId23"/>
    <p:sldId id="1437" r:id="rId24"/>
    <p:sldId id="1438" r:id="rId25"/>
    <p:sldId id="1439" r:id="rId26"/>
    <p:sldId id="1440" r:id="rId27"/>
    <p:sldId id="1441" r:id="rId28"/>
    <p:sldId id="1442" r:id="rId29"/>
    <p:sldId id="329" r:id="rId30"/>
    <p:sldId id="330" r:id="rId31"/>
    <p:sldId id="331" r:id="rId32"/>
    <p:sldId id="1304" r:id="rId33"/>
    <p:sldId id="333" r:id="rId34"/>
    <p:sldId id="1443" r:id="rId35"/>
    <p:sldId id="1444" r:id="rId36"/>
    <p:sldId id="1445" r:id="rId37"/>
    <p:sldId id="335" r:id="rId38"/>
    <p:sldId id="337" r:id="rId39"/>
    <p:sldId id="338" r:id="rId40"/>
    <p:sldId id="727" r:id="rId41"/>
    <p:sldId id="1112" r:id="rId42"/>
    <p:sldId id="370" r:id="rId43"/>
    <p:sldId id="371" r:id="rId44"/>
    <p:sldId id="372" r:id="rId45"/>
    <p:sldId id="373" r:id="rId46"/>
    <p:sldId id="374" r:id="rId47"/>
    <p:sldId id="375" r:id="rId48"/>
    <p:sldId id="376" r:id="rId49"/>
    <p:sldId id="377" r:id="rId50"/>
    <p:sldId id="378" r:id="rId51"/>
    <p:sldId id="1446" r:id="rId52"/>
    <p:sldId id="1447" r:id="rId53"/>
    <p:sldId id="1448" r:id="rId54"/>
    <p:sldId id="1449" r:id="rId55"/>
    <p:sldId id="1450" r:id="rId56"/>
    <p:sldId id="1451" r:id="rId57"/>
    <p:sldId id="1452" r:id="rId58"/>
    <p:sldId id="1453" r:id="rId59"/>
    <p:sldId id="382" r:id="rId60"/>
    <p:sldId id="380" r:id="rId61"/>
    <p:sldId id="381" r:id="rId62"/>
    <p:sldId id="383" r:id="rId63"/>
    <p:sldId id="1454" r:id="rId64"/>
    <p:sldId id="1455" r:id="rId65"/>
    <p:sldId id="1456" r:id="rId66"/>
    <p:sldId id="385" r:id="rId67"/>
    <p:sldId id="386" r:id="rId68"/>
    <p:sldId id="387" r:id="rId69"/>
    <p:sldId id="388" r:id="rId70"/>
    <p:sldId id="389" r:id="rId71"/>
    <p:sldId id="1163" r:id="rId72"/>
    <p:sldId id="1164" r:id="rId73"/>
    <p:sldId id="1457" r:id="rId74"/>
    <p:sldId id="1458" r:id="rId75"/>
    <p:sldId id="1459" r:id="rId76"/>
    <p:sldId id="1460" r:id="rId77"/>
    <p:sldId id="391" r:id="rId78"/>
    <p:sldId id="1461" r:id="rId79"/>
    <p:sldId id="1462" r:id="rId80"/>
    <p:sldId id="393" r:id="rId81"/>
    <p:sldId id="394" r:id="rId82"/>
    <p:sldId id="397" r:id="rId83"/>
    <p:sldId id="1469" r:id="rId84"/>
    <p:sldId id="1470" r:id="rId85"/>
    <p:sldId id="1471" r:id="rId86"/>
    <p:sldId id="1472" r:id="rId87"/>
    <p:sldId id="1473" r:id="rId88"/>
    <p:sldId id="1474" r:id="rId89"/>
    <p:sldId id="1475" r:id="rId90"/>
    <p:sldId id="1476" r:id="rId91"/>
    <p:sldId id="395" r:id="rId92"/>
    <p:sldId id="1463" r:id="rId93"/>
    <p:sldId id="1464" r:id="rId94"/>
    <p:sldId id="1465" r:id="rId95"/>
    <p:sldId id="1466" r:id="rId96"/>
    <p:sldId id="1467" r:id="rId97"/>
    <p:sldId id="1468" r:id="rId9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6816" userDrawn="1">
          <p15:clr>
            <a:srgbClr val="A4A3A4"/>
          </p15:clr>
        </p15:guide>
        <p15:guide id="3" pos="816"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or" initials="A" lastIdx="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0207"/>
    <a:srgbClr val="FFFFCD"/>
    <a:srgbClr val="9D9C9A"/>
    <a:srgbClr val="E1ECF2"/>
    <a:srgbClr val="E3E2DD"/>
    <a:srgbClr val="F8F7F5"/>
    <a:srgbClr val="F5F5F5"/>
    <a:srgbClr val="263050"/>
    <a:srgbClr val="F08F1E"/>
    <a:srgbClr val="1E25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630" autoAdjust="0"/>
    <p:restoredTop sz="93613" autoAdjust="0"/>
  </p:normalViewPr>
  <p:slideViewPr>
    <p:cSldViewPr>
      <p:cViewPr varScale="1">
        <p:scale>
          <a:sx n="73" d="100"/>
          <a:sy n="73" d="100"/>
        </p:scale>
        <p:origin x="678" y="60"/>
      </p:cViewPr>
      <p:guideLst>
        <p:guide pos="3840"/>
        <p:guide pos="6816"/>
        <p:guide pos="816"/>
        <p:guide orient="horz" pos="2160"/>
      </p:guideLst>
    </p:cSldViewPr>
  </p:slideViewPr>
  <p:outlineViewPr>
    <p:cViewPr>
      <p:scale>
        <a:sx n="33" d="100"/>
        <a:sy n="33" d="100"/>
      </p:scale>
      <p:origin x="0" y="-1878"/>
    </p:cViewPr>
  </p:outlineViewPr>
  <p:notesTextViewPr>
    <p:cViewPr>
      <p:scale>
        <a:sx n="1" d="1"/>
        <a:sy n="1" d="1"/>
      </p:scale>
      <p:origin x="0" y="0"/>
    </p:cViewPr>
  </p:notesTextViewPr>
  <p:notesViewPr>
    <p:cSldViewPr>
      <p:cViewPr varScale="1">
        <p:scale>
          <a:sx n="95" d="100"/>
          <a:sy n="95" d="100"/>
        </p:scale>
        <p:origin x="3576" y="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handoutMaster" Target="handoutMasters/handoutMaster1.xml"/><Relationship Id="rId105"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microsoft.com/office/2015/10/relationships/revisionInfo" Target="revisionInfo.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notesMaster" Target="notesMasters/notesMaster1.xml"/><Relationship Id="rId101"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10/21/2017</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‹Nº›</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10/21/2017</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‹Nº›</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Quizás necesite más de una diapositiva</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7</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FB667E1-E601-4AAF-B95C-B25720D70A60}" type="slidenum">
              <a:rPr lang="es-ES" smtClean="0"/>
              <a:t>70</a:t>
            </a:fld>
            <a:endParaRPr lang="es-ES"/>
          </a:p>
        </p:txBody>
      </p:sp>
    </p:spTree>
    <p:extLst>
      <p:ext uri="{BB962C8B-B14F-4D97-AF65-F5344CB8AC3E}">
        <p14:creationId xmlns:p14="http://schemas.microsoft.com/office/powerpoint/2010/main" val="21867925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Fin de la</a:t>
            </a:r>
            <a:r>
              <a:rPr lang="es-ES" baseline="0" dirty="0"/>
              <a:t> </a:t>
            </a:r>
            <a:r>
              <a:rPr lang="es-ES" baseline="0" dirty="0" err="1"/>
              <a:t>presentacion</a:t>
            </a:r>
            <a:endParaRPr lang="es-ES" dirty="0"/>
          </a:p>
        </p:txBody>
      </p:sp>
      <p:sp>
        <p:nvSpPr>
          <p:cNvPr id="4" name="Marcador de número de diapositiva 3"/>
          <p:cNvSpPr>
            <a:spLocks noGrp="1"/>
          </p:cNvSpPr>
          <p:nvPr>
            <p:ph type="sldNum" sz="quarter" idx="10"/>
          </p:nvPr>
        </p:nvSpPr>
        <p:spPr/>
        <p:txBody>
          <a:bodyPr/>
          <a:lstStyle/>
          <a:p>
            <a:fld id="{7FB667E1-E601-4AAF-B95C-B25720D70A60}" type="slidenum">
              <a:rPr lang="es-ES" smtClean="0"/>
              <a:t>90</a:t>
            </a:fld>
            <a:endParaRPr lang="es-ES"/>
          </a:p>
        </p:txBody>
      </p:sp>
    </p:spTree>
    <p:extLst>
      <p:ext uri="{BB962C8B-B14F-4D97-AF65-F5344CB8AC3E}">
        <p14:creationId xmlns:p14="http://schemas.microsoft.com/office/powerpoint/2010/main" val="30343128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 y="0"/>
            <a:ext cx="12188699" cy="4799300"/>
          </a:xfrm>
          <a:prstGeom prst="rect">
            <a:avLst/>
          </a:prstGeom>
        </p:spPr>
      </p:pic>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lang="es-ES"/>
              <a:t>Haga clic para modificar el estilo de título del patrón</a:t>
            </a:r>
            <a:endParaRP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10/21/2017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37693078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4" y="2362200"/>
            <a:ext cx="3200400" cy="1993392"/>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Picture Placeholder 2"/>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a:p>
        </p:txBody>
      </p:sp>
      <p:sp>
        <p:nvSpPr>
          <p:cNvPr id="4" name="Text Placeholder 3"/>
          <p:cNvSpPr>
            <a:spLocks noGrp="1"/>
          </p:cNvSpPr>
          <p:nvPr>
            <p:ph type="body" sz="half" idx="2"/>
          </p:nvPr>
        </p:nvSpPr>
        <p:spPr>
          <a:xfrm>
            <a:off x="7923214"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10/21/2017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10/21/2017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s-ES"/>
              <a:t>Haga clic para modificar el estilo de título del patrón</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10/21/2017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idx="1"/>
          </p:nvPr>
        </p:nvSpPr>
        <p:spPr/>
        <p:txBody>
          <a:bodyPr/>
          <a:lstStyle>
            <a:lvl6pPr>
              <a:defRPr/>
            </a:lvl6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10/21/2017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es-ES"/>
              <a:t>Haga clic para modificar el estilo de título del patrón</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E583DDF-CA54-461A-A486-592D2374C532}" type="datetimeFigureOut">
              <a:rPr lang="en-US"/>
              <a:t>10/21/2017</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15843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alternativo de secció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es-ES"/>
              <a:t>Haga clic para modificar el estilo de título del patrón</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10/21/2017</a:t>
            </a:fld>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804328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Date Placeholder 4"/>
          <p:cNvSpPr>
            <a:spLocks noGrp="1"/>
          </p:cNvSpPr>
          <p:nvPr>
            <p:ph type="dt" sz="half" idx="10"/>
          </p:nvPr>
        </p:nvSpPr>
        <p:spPr/>
        <p:txBody>
          <a:bodyPr/>
          <a:lstStyle/>
          <a:p>
            <a:fld id="{9DD7D43D-6574-4C7B-808D-C6C12215A4D4}" type="datetimeFigureOut">
              <a:rPr lang="en-US"/>
              <a:t>10/21/2017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0ECE5F2-81AA-4605-B028-6FBA391056AF}" type="slidenum">
              <a:rPr/>
              <a:t>‹Nº›</a:t>
            </a:fld>
            <a:endParaRPr/>
          </a:p>
        </p:txBody>
      </p:sp>
    </p:spTree>
    <p:extLst>
      <p:ext uri="{BB962C8B-B14F-4D97-AF65-F5344CB8AC3E}">
        <p14:creationId xmlns:p14="http://schemas.microsoft.com/office/powerpoint/2010/main" val="31170784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41120" y="466344"/>
            <a:ext cx="9509760" cy="1234440"/>
          </a:xfrm>
        </p:spPr>
        <p:txBody>
          <a:bodyPr/>
          <a:lstStyle/>
          <a:p>
            <a:r>
              <a:rPr lang="es-ES"/>
              <a:t>Haga clic para modificar el estilo de título del patrón</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7" name="Date Placeholder 6"/>
          <p:cNvSpPr>
            <a:spLocks noGrp="1"/>
          </p:cNvSpPr>
          <p:nvPr>
            <p:ph type="dt" sz="half" idx="10"/>
          </p:nvPr>
        </p:nvSpPr>
        <p:spPr/>
        <p:txBody>
          <a:bodyPr/>
          <a:lstStyle/>
          <a:p>
            <a:fld id="{9E583DDF-CA54-461A-A486-592D2374C532}" type="datetimeFigureOut">
              <a:rPr lang="en-US"/>
              <a:t>10/21/2017</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Date Placeholder 2"/>
          <p:cNvSpPr>
            <a:spLocks noGrp="1"/>
          </p:cNvSpPr>
          <p:nvPr>
            <p:ph type="dt" sz="half" idx="10"/>
          </p:nvPr>
        </p:nvSpPr>
        <p:spPr/>
        <p:txBody>
          <a:bodyPr/>
          <a:lstStyle/>
          <a:p>
            <a:fld id="{9E583DDF-CA54-461A-A486-592D2374C532}" type="datetimeFigureOut">
              <a:rPr lang="en-US"/>
              <a:t>10/21/2017</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10/21/2017</a:t>
            </a:fld>
            <a:endParaRPr/>
          </a:p>
        </p:txBody>
      </p:sp>
      <p:sp>
        <p:nvSpPr>
          <p:cNvPr id="3" name="Footer Placeholder 2"/>
          <p:cNvSpPr>
            <a:spLocks noGrp="1"/>
          </p:cNvSpPr>
          <p:nvPr>
            <p:ph type="ftr" sz="quarter" idx="11"/>
          </p:nvPr>
        </p:nvSpPr>
        <p:spPr/>
        <p:txBody>
          <a:bodyPr/>
          <a:lstStyle>
            <a:lvl1pPr>
              <a:defRPr>
                <a:solidFill>
                  <a:schemeClr val="tx2"/>
                </a:solidFill>
              </a:defRPr>
            </a:lvl1pPr>
          </a:lstStyle>
          <a:p>
            <a:endParaRPr/>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lang="es-ES"/>
              <a:t>Haga clic para modificar el estilo de título del patrón</a:t>
            </a:r>
            <a:endParaRP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10/21/2017</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s-ES"/>
              <a:t>Haga clic para modificar el estilo de título del patrón</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800">
                <a:solidFill>
                  <a:schemeClr val="bg2"/>
                </a:solidFill>
              </a:defRPr>
            </a:lvl1pPr>
          </a:lstStyle>
          <a:p>
            <a:fld id="{9E583DDF-CA54-461A-A486-592D2374C532}" type="datetimeFigureOut">
              <a:rPr lang="en-US"/>
              <a:pPr/>
              <a:t>10/21/2017</a:t>
            </a:fld>
            <a:endParaRPr/>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800" cap="all" baseline="0">
                <a:solidFill>
                  <a:schemeClr val="bg2"/>
                </a:solidFill>
              </a:defRPr>
            </a:lvl1pPr>
          </a:lstStyle>
          <a:p>
            <a:endParaRPr/>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800">
                <a:solidFill>
                  <a:schemeClr val="bg2"/>
                </a:solidFill>
              </a:defRPr>
            </a:lvl1pPr>
          </a:lstStyle>
          <a:p>
            <a:fld id="{CA8D9AD5-F248-4919-864A-CFD76CC027D6}" type="slidenum">
              <a:rPr/>
              <a:pPr/>
              <a:t>‹Nº›</a:t>
            </a:fld>
            <a:endParaRPr/>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61" r:id="rId5"/>
    <p:sldLayoutId id="2147483653" r:id="rId6"/>
    <p:sldLayoutId id="2147483654" r:id="rId7"/>
    <p:sldLayoutId id="2147483655" r:id="rId8"/>
    <p:sldLayoutId id="2147483656" r:id="rId9"/>
    <p:sldLayoutId id="2147483663"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6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6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7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7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7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7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7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1.xml"/></Relationships>
</file>

<file path=ppt/slides/_rels/slide8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1.xml"/></Relationships>
</file>

<file path=ppt/slides/_rels/slide8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1.xml"/></Relationships>
</file>

<file path=ppt/slides/_rels/slide8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1.xml"/></Relationships>
</file>

<file path=ppt/slides/_rels/slide86.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1.xml"/></Relationships>
</file>

<file path=ppt/slides/_rels/slide8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1.xml"/></Relationships>
</file>

<file path=ppt/slides/_rels/slide8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1.xml"/></Relationships>
</file>

<file path=ppt/slides/_rels/slide8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9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9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9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9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9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9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55440" y="4800600"/>
            <a:ext cx="9937104" cy="1143000"/>
          </a:xfrm>
        </p:spPr>
        <p:txBody>
          <a:bodyPr>
            <a:normAutofit fontScale="90000"/>
          </a:bodyPr>
          <a:lstStyle/>
          <a:p>
            <a:pPr marL="0" indent="0" algn="ctr" defTabSz="914400">
              <a:lnSpc>
                <a:spcPct val="90000"/>
              </a:lnSpc>
              <a:spcBef>
                <a:spcPts val="0"/>
              </a:spcBef>
              <a:buNone/>
            </a:pPr>
            <a:r>
              <a:rPr lang="es-ES" dirty="0"/>
              <a:t>XXIX DOMINGO DE TIEMPO ORDINARIO</a:t>
            </a:r>
          </a:p>
        </p:txBody>
      </p:sp>
      <p:sp>
        <p:nvSpPr>
          <p:cNvPr id="4" name="Subtítulo 3"/>
          <p:cNvSpPr>
            <a:spLocks noGrp="1"/>
          </p:cNvSpPr>
          <p:nvPr>
            <p:ph type="subTitle" idx="1"/>
          </p:nvPr>
        </p:nvSpPr>
        <p:spPr/>
        <p:txBody>
          <a:bodyPr>
            <a:normAutofit/>
          </a:bodyPr>
          <a:lstStyle/>
          <a:p>
            <a:r>
              <a:rPr lang="es-ES" dirty="0"/>
              <a:t>Juan Carlos García Jiménez</a:t>
            </a:r>
          </a:p>
          <a:p>
            <a:r>
              <a:rPr lang="es-ES" b="1" dirty="0"/>
              <a:t>http://pptparasanjose.mex.tl/</a:t>
            </a:r>
          </a:p>
        </p:txBody>
      </p:sp>
      <p:sp>
        <p:nvSpPr>
          <p:cNvPr id="7" name="Rectángulo 6"/>
          <p:cNvSpPr/>
          <p:nvPr/>
        </p:nvSpPr>
        <p:spPr>
          <a:xfrm>
            <a:off x="0" y="0"/>
            <a:ext cx="12192000" cy="4800600"/>
          </a:xfrm>
          <a:prstGeom prst="rect">
            <a:avLst/>
          </a:prstGeom>
          <a:solidFill>
            <a:srgbClr val="0302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8" name="Imagen 7">
            <a:extLst>
              <a:ext uri="{FF2B5EF4-FFF2-40B4-BE49-F238E27FC236}">
                <a16:creationId xmlns:a16="http://schemas.microsoft.com/office/drawing/2014/main" id="{7CEB9C74-30D9-4D99-B43C-7997E3F534F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4725144"/>
          </a:xfrm>
          <a:prstGeom prst="rect">
            <a:avLst/>
          </a:prstGeom>
        </p:spPr>
      </p:pic>
    </p:spTree>
    <p:extLst>
      <p:ext uri="{BB962C8B-B14F-4D97-AF65-F5344CB8AC3E}">
        <p14:creationId xmlns:p14="http://schemas.microsoft.com/office/powerpoint/2010/main" val="279880932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Porque fui un poco trasto, molestando a los demás.</a:t>
            </a:r>
            <a:br>
              <a:rPr lang="es-ES" sz="4800" b="1" dirty="0">
                <a:solidFill>
                  <a:srgbClr val="002060"/>
                </a:solidFill>
              </a:rPr>
            </a:br>
            <a:r>
              <a:rPr lang="es-ES" sz="4800" b="1" dirty="0">
                <a:solidFill>
                  <a:srgbClr val="002060"/>
                </a:solidFill>
              </a:rPr>
              <a:t>Porque fui un poco trasto, me perdonarás. (bis)</a:t>
            </a:r>
          </a:p>
        </p:txBody>
      </p:sp>
      <p:sp>
        <p:nvSpPr>
          <p:cNvPr id="4" name="Marcador de texto 3"/>
          <p:cNvSpPr>
            <a:spLocks noGrp="1"/>
          </p:cNvSpPr>
          <p:nvPr>
            <p:ph type="body" sz="half" idx="2"/>
          </p:nvPr>
        </p:nvSpPr>
        <p:spPr/>
        <p:txBody>
          <a:bodyPr/>
          <a:lstStyle/>
          <a:p>
            <a:endParaRPr lang="es-ES"/>
          </a:p>
        </p:txBody>
      </p:sp>
      <p:pic>
        <p:nvPicPr>
          <p:cNvPr id="8" name="Picture 7" descr="http://www.cooperadores-bilbao.com/web/wp-content/uploads/2013/03/jes%C3%BAs-nos-perdon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73" b="1273"/>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8134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2. Perdón Jesús, porque a un niño quise pegar. Perdón Jesús, porque hice una cosa mal. </a:t>
            </a:r>
          </a:p>
        </p:txBody>
      </p:sp>
      <p:sp>
        <p:nvSpPr>
          <p:cNvPr id="4" name="Marcador de texto 3"/>
          <p:cNvSpPr>
            <a:spLocks noGrp="1"/>
          </p:cNvSpPr>
          <p:nvPr>
            <p:ph type="body" sz="half" idx="2"/>
          </p:nvPr>
        </p:nvSpPr>
        <p:spPr/>
        <p:txBody>
          <a:bodyPr/>
          <a:lstStyle/>
          <a:p>
            <a:endParaRPr lang="es-ES"/>
          </a:p>
        </p:txBody>
      </p:sp>
      <p:pic>
        <p:nvPicPr>
          <p:cNvPr id="8" name="Picture 7" descr="http://www.cooperadores-bilbao.com/web/wp-content/uploads/2013/03/jes%C3%BAs-nos-perdon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73" b="1273"/>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3370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Porque fui un poco trasto, molestando a los demás. </a:t>
            </a:r>
            <a:br>
              <a:rPr lang="es-ES" sz="4800" b="1" dirty="0">
                <a:solidFill>
                  <a:srgbClr val="002060"/>
                </a:solidFill>
              </a:rPr>
            </a:br>
            <a:r>
              <a:rPr lang="es-ES" sz="4800" b="1" dirty="0">
                <a:solidFill>
                  <a:srgbClr val="002060"/>
                </a:solidFill>
              </a:rPr>
              <a:t>Porque fui un poco trasto, me perdonarás. (bis)</a:t>
            </a:r>
          </a:p>
        </p:txBody>
      </p:sp>
      <p:sp>
        <p:nvSpPr>
          <p:cNvPr id="4" name="Marcador de texto 3"/>
          <p:cNvSpPr>
            <a:spLocks noGrp="1"/>
          </p:cNvSpPr>
          <p:nvPr>
            <p:ph type="body" sz="half" idx="2"/>
          </p:nvPr>
        </p:nvSpPr>
        <p:spPr/>
        <p:txBody>
          <a:bodyPr/>
          <a:lstStyle/>
          <a:p>
            <a:endParaRPr lang="es-ES"/>
          </a:p>
        </p:txBody>
      </p:sp>
      <p:pic>
        <p:nvPicPr>
          <p:cNvPr id="8" name="Picture 7" descr="http://www.cooperadores-bilbao.com/web/wp-content/uploads/2013/03/jes%C3%BAs-nos-perdon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73" b="1273"/>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7272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091447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5400" dirty="0"/>
              <a:t>PRIMERA LECTURA</a:t>
            </a:r>
          </a:p>
        </p:txBody>
      </p:sp>
      <p:sp>
        <p:nvSpPr>
          <p:cNvPr id="4" name="Marcador de texto 3"/>
          <p:cNvSpPr>
            <a:spLocks noGrp="1"/>
          </p:cNvSpPr>
          <p:nvPr>
            <p:ph type="body" sz="half" idx="2"/>
          </p:nvPr>
        </p:nvSpPr>
        <p:spPr/>
        <p:txBody>
          <a:bodyPr/>
          <a:lstStyle/>
          <a:p>
            <a:endParaRPr lang="es-ES" dirty="0"/>
          </a:p>
        </p:txBody>
      </p:sp>
      <p:pic>
        <p:nvPicPr>
          <p:cNvPr id="8" name="Marcador de posición de imagen 7">
            <a:extLst>
              <a:ext uri="{FF2B5EF4-FFF2-40B4-BE49-F238E27FC236}">
                <a16:creationId xmlns:a16="http://schemas.microsoft.com/office/drawing/2014/main" id="{40C154F1-C404-4281-8E84-5581A6CE8937}"/>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t="3125" b="3125"/>
          <a:stretch>
            <a:fillRect/>
          </a:stretch>
        </p:blipFill>
        <p:spPr/>
      </p:pic>
    </p:spTree>
    <p:extLst>
      <p:ext uri="{BB962C8B-B14F-4D97-AF65-F5344CB8AC3E}">
        <p14:creationId xmlns:p14="http://schemas.microsoft.com/office/powerpoint/2010/main" val="197645176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Así dice el Señor a su Ungido, a Ciro, a quien lleva de la mano: «Doblegaré ante él las naciones, desceñiré las cinturas de los reyes, abriré ante él las puertas, los batientes no se le cerrarán. </a:t>
            </a:r>
            <a:endParaRPr lang="es-ES" sz="5400" dirty="0"/>
          </a:p>
        </p:txBody>
      </p:sp>
    </p:spTree>
    <p:extLst>
      <p:ext uri="{BB962C8B-B14F-4D97-AF65-F5344CB8AC3E}">
        <p14:creationId xmlns:p14="http://schemas.microsoft.com/office/powerpoint/2010/main" val="39390176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Por mi siervo Jacob, por mi escogido Israel, te llamé por tu nombre, te di un título, aunque no me conocías. Yo soy el Señor y no hay otro; fuera de mí, no hay dios. </a:t>
            </a:r>
            <a:endParaRPr lang="es-ES" sz="5400" dirty="0"/>
          </a:p>
        </p:txBody>
      </p:sp>
    </p:spTree>
    <p:extLst>
      <p:ext uri="{BB962C8B-B14F-4D97-AF65-F5344CB8AC3E}">
        <p14:creationId xmlns:p14="http://schemas.microsoft.com/office/powerpoint/2010/main" val="237794448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Te pongo la insignia, aunque no me conoces, para que sepan de Oriente a Occidente que no hay otro fuera de mí. Yo soy el Señor, y no hay otro.»</a:t>
            </a:r>
            <a:endParaRPr lang="es-ES" sz="5400" dirty="0"/>
          </a:p>
        </p:txBody>
      </p:sp>
    </p:spTree>
    <p:extLst>
      <p:ext uri="{BB962C8B-B14F-4D97-AF65-F5344CB8AC3E}">
        <p14:creationId xmlns:p14="http://schemas.microsoft.com/office/powerpoint/2010/main" val="366090963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85635436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ACLAMAD LA GLORIA Y EL PODER DEL SEÑOR</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descr="Imagen que contiene puesta de sol, cielo, exterior, agua&#10;&#10;Descripción generada con confianza muy alta">
            <a:extLst>
              <a:ext uri="{FF2B5EF4-FFF2-40B4-BE49-F238E27FC236}">
                <a16:creationId xmlns:a16="http://schemas.microsoft.com/office/drawing/2014/main" id="{AE584BB0-4ACF-424D-A614-E91EA6D2D00F}"/>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0000" r="8237"/>
          <a:stretch/>
        </p:blipFill>
        <p:spPr>
          <a:xfrm>
            <a:off x="7320136" y="0"/>
            <a:ext cx="4871864" cy="6858000"/>
          </a:xfrm>
        </p:spPr>
      </p:pic>
    </p:spTree>
    <p:extLst>
      <p:ext uri="{BB962C8B-B14F-4D97-AF65-F5344CB8AC3E}">
        <p14:creationId xmlns:p14="http://schemas.microsoft.com/office/powerpoint/2010/main" val="4181044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LE SIGO COMO OVEJA QUE ENCONTRÓ AL PASTOR.</a:t>
            </a:r>
          </a:p>
        </p:txBody>
      </p:sp>
      <p:sp>
        <p:nvSpPr>
          <p:cNvPr id="4" name="Marcador de texto 3"/>
          <p:cNvSpPr>
            <a:spLocks noGrp="1"/>
          </p:cNvSpPr>
          <p:nvPr>
            <p:ph type="body" sz="half" idx="2"/>
          </p:nvPr>
        </p:nvSpPr>
        <p:spPr/>
        <p:txBody>
          <a:bodyPr/>
          <a:lstStyle/>
          <a:p>
            <a:endParaRPr lang="es-ES"/>
          </a:p>
        </p:txBody>
      </p:sp>
      <p:pic>
        <p:nvPicPr>
          <p:cNvPr id="7"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10609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5400" b="1" dirty="0">
                <a:solidFill>
                  <a:srgbClr val="002060"/>
                </a:solidFill>
              </a:rPr>
              <a:t>Cantad al Señor un cántico nuevo,</a:t>
            </a:r>
            <a:br>
              <a:rPr lang="es-ES" altLang="es-ES" sz="5400" b="1" dirty="0">
                <a:solidFill>
                  <a:srgbClr val="002060"/>
                </a:solidFill>
              </a:rPr>
            </a:br>
            <a:r>
              <a:rPr lang="es-ES" altLang="es-ES" sz="5400" b="1" dirty="0">
                <a:solidFill>
                  <a:srgbClr val="002060"/>
                </a:solidFill>
              </a:rPr>
              <a:t>cantad al Señor, toda la tierra.</a:t>
            </a:r>
            <a:br>
              <a:rPr lang="es-ES" altLang="es-ES" sz="5400" b="1" dirty="0">
                <a:solidFill>
                  <a:srgbClr val="002060"/>
                </a:solidFill>
              </a:rPr>
            </a:br>
            <a:r>
              <a:rPr lang="es-ES" altLang="es-ES" sz="5400" b="1" dirty="0">
                <a:solidFill>
                  <a:srgbClr val="002060"/>
                </a:solidFill>
              </a:rPr>
              <a:t>Contad a los pueblos su gloria,</a:t>
            </a:r>
            <a:br>
              <a:rPr lang="es-ES" altLang="es-ES" sz="5400" b="1" dirty="0">
                <a:solidFill>
                  <a:srgbClr val="002060"/>
                </a:solidFill>
              </a:rPr>
            </a:br>
            <a:r>
              <a:rPr lang="es-ES" altLang="es-ES" sz="5400" b="1" dirty="0">
                <a:solidFill>
                  <a:srgbClr val="002060"/>
                </a:solidFill>
              </a:rPr>
              <a:t>sus maravillas a todas las naciones.</a:t>
            </a:r>
          </a:p>
        </p:txBody>
      </p:sp>
      <p:sp>
        <p:nvSpPr>
          <p:cNvPr id="4" name="Marcador de texto 3"/>
          <p:cNvSpPr>
            <a:spLocks noGrp="1"/>
          </p:cNvSpPr>
          <p:nvPr>
            <p:ph type="body" sz="half" idx="2"/>
          </p:nvPr>
        </p:nvSpPr>
        <p:spPr/>
        <p:txBody>
          <a:bodyPr/>
          <a:lstStyle/>
          <a:p>
            <a:endParaRPr lang="es-ES"/>
          </a:p>
        </p:txBody>
      </p:sp>
      <p:pic>
        <p:nvPicPr>
          <p:cNvPr id="7" name="Marcador de posición de imagen 7" descr="Imagen que contiene puesta de sol, cielo, exterior, agua&#10;&#10;Descripción generada con confianza muy alta">
            <a:extLst>
              <a:ext uri="{FF2B5EF4-FFF2-40B4-BE49-F238E27FC236}">
                <a16:creationId xmlns:a16="http://schemas.microsoft.com/office/drawing/2014/main" id="{13CC1D11-5F5A-4250-9CDB-898A58C4615B}"/>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0000" r="8237"/>
          <a:stretch/>
        </p:blipFill>
        <p:spPr>
          <a:xfrm>
            <a:off x="7320136" y="0"/>
            <a:ext cx="4871864" cy="6858000"/>
          </a:xfrm>
        </p:spPr>
      </p:pic>
    </p:spTree>
    <p:extLst>
      <p:ext uri="{BB962C8B-B14F-4D97-AF65-F5344CB8AC3E}">
        <p14:creationId xmlns:p14="http://schemas.microsoft.com/office/powerpoint/2010/main" val="3717940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ACLAMAD LA GLORIA Y EL PODER DEL SEÑOR</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descr="Imagen que contiene puesta de sol, cielo, exterior, agua&#10;&#10;Descripción generada con confianza muy alta">
            <a:extLst>
              <a:ext uri="{FF2B5EF4-FFF2-40B4-BE49-F238E27FC236}">
                <a16:creationId xmlns:a16="http://schemas.microsoft.com/office/drawing/2014/main" id="{060B534B-D330-45B3-AAF8-D2B4799DDF82}"/>
              </a:ext>
            </a:extLst>
          </p:cNvPr>
          <p:cNvPicPr>
            <a:picLocks noChangeAspect="1"/>
          </p:cNvPicPr>
          <p:nvPr/>
        </p:nvPicPr>
        <p:blipFill rotWithShape="1">
          <a:blip r:embed="rId2">
            <a:extLst>
              <a:ext uri="{28A0092B-C50C-407E-A947-70E740481C1C}">
                <a14:useLocalDpi xmlns:a14="http://schemas.microsoft.com/office/drawing/2010/main" val="0"/>
              </a:ext>
            </a:extLst>
          </a:blip>
          <a:srcRect l="30000" r="8237"/>
          <a:stretch/>
        </p:blipFill>
        <p:spPr>
          <a:xfrm>
            <a:off x="7320136" y="0"/>
            <a:ext cx="4871864" cy="6858000"/>
          </a:xfrm>
          <a:prstGeom prst="rect">
            <a:avLst/>
          </a:prstGeom>
          <a:solidFill>
            <a:schemeClr val="bg2">
              <a:lumMod val="90000"/>
            </a:schemeClr>
          </a:solidFill>
        </p:spPr>
      </p:pic>
    </p:spTree>
    <p:extLst>
      <p:ext uri="{BB962C8B-B14F-4D97-AF65-F5344CB8AC3E}">
        <p14:creationId xmlns:p14="http://schemas.microsoft.com/office/powerpoint/2010/main" val="1386187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fontScale="90000"/>
          </a:bodyPr>
          <a:lstStyle/>
          <a:p>
            <a:pPr algn="ctr"/>
            <a:r>
              <a:rPr lang="es-ES" altLang="es-ES" sz="5400" b="1" dirty="0">
                <a:solidFill>
                  <a:srgbClr val="002060"/>
                </a:solidFill>
              </a:rPr>
              <a:t>Porque es grande el Señor,</a:t>
            </a:r>
            <a:br>
              <a:rPr lang="es-ES" altLang="es-ES" sz="5400" b="1" dirty="0">
                <a:solidFill>
                  <a:srgbClr val="002060"/>
                </a:solidFill>
              </a:rPr>
            </a:br>
            <a:r>
              <a:rPr lang="es-ES" altLang="es-ES" sz="5400" b="1" dirty="0">
                <a:solidFill>
                  <a:srgbClr val="002060"/>
                </a:solidFill>
              </a:rPr>
              <a:t>y muy digno de alabanza,</a:t>
            </a:r>
            <a:br>
              <a:rPr lang="es-ES" altLang="es-ES" sz="5400" b="1" dirty="0">
                <a:solidFill>
                  <a:srgbClr val="002060"/>
                </a:solidFill>
              </a:rPr>
            </a:br>
            <a:r>
              <a:rPr lang="es-ES" altLang="es-ES" sz="5400" b="1" dirty="0">
                <a:solidFill>
                  <a:srgbClr val="002060"/>
                </a:solidFill>
              </a:rPr>
              <a:t>más temible que todos los dioses.</a:t>
            </a:r>
            <a:br>
              <a:rPr lang="es-ES" altLang="es-ES" sz="5400" b="1" dirty="0">
                <a:solidFill>
                  <a:srgbClr val="002060"/>
                </a:solidFill>
              </a:rPr>
            </a:br>
            <a:r>
              <a:rPr lang="es-ES" altLang="es-ES" sz="5400" b="1" dirty="0">
                <a:solidFill>
                  <a:srgbClr val="002060"/>
                </a:solidFill>
              </a:rPr>
              <a:t>Pues los dioses de los gentiles son apariencia,</a:t>
            </a:r>
            <a:br>
              <a:rPr lang="es-ES" altLang="es-ES" sz="5400" b="1" dirty="0">
                <a:solidFill>
                  <a:srgbClr val="002060"/>
                </a:solidFill>
              </a:rPr>
            </a:br>
            <a:r>
              <a:rPr lang="es-ES" altLang="es-ES" sz="5400" b="1" dirty="0">
                <a:solidFill>
                  <a:srgbClr val="002060"/>
                </a:solidFill>
              </a:rPr>
              <a:t>mientras que el Señor ha hecho el cielo. </a:t>
            </a:r>
          </a:p>
        </p:txBody>
      </p:sp>
      <p:sp>
        <p:nvSpPr>
          <p:cNvPr id="4" name="Marcador de texto 3"/>
          <p:cNvSpPr>
            <a:spLocks noGrp="1"/>
          </p:cNvSpPr>
          <p:nvPr>
            <p:ph type="body" sz="half" idx="2"/>
          </p:nvPr>
        </p:nvSpPr>
        <p:spPr/>
        <p:txBody>
          <a:bodyPr/>
          <a:lstStyle/>
          <a:p>
            <a:endParaRPr lang="es-ES"/>
          </a:p>
        </p:txBody>
      </p:sp>
      <p:pic>
        <p:nvPicPr>
          <p:cNvPr id="7" name="Marcador de posición de imagen 7" descr="Imagen que contiene puesta de sol, cielo, exterior, agua&#10;&#10;Descripción generada con confianza muy alta">
            <a:extLst>
              <a:ext uri="{FF2B5EF4-FFF2-40B4-BE49-F238E27FC236}">
                <a16:creationId xmlns:a16="http://schemas.microsoft.com/office/drawing/2014/main" id="{D170CC9C-3E96-4D62-9B66-5D1B81DC6B35}"/>
              </a:ext>
            </a:extLst>
          </p:cNvPr>
          <p:cNvPicPr>
            <a:picLocks noChangeAspect="1"/>
          </p:cNvPicPr>
          <p:nvPr/>
        </p:nvPicPr>
        <p:blipFill rotWithShape="1">
          <a:blip r:embed="rId2">
            <a:extLst>
              <a:ext uri="{28A0092B-C50C-407E-A947-70E740481C1C}">
                <a14:useLocalDpi xmlns:a14="http://schemas.microsoft.com/office/drawing/2010/main" val="0"/>
              </a:ext>
            </a:extLst>
          </a:blip>
          <a:srcRect l="30000" r="8237"/>
          <a:stretch/>
        </p:blipFill>
        <p:spPr>
          <a:xfrm>
            <a:off x="7320136" y="0"/>
            <a:ext cx="4871864" cy="6858000"/>
          </a:xfrm>
          <a:prstGeom prst="rect">
            <a:avLst/>
          </a:prstGeom>
          <a:solidFill>
            <a:schemeClr val="bg2">
              <a:lumMod val="90000"/>
            </a:schemeClr>
          </a:solidFill>
        </p:spPr>
      </p:pic>
    </p:spTree>
    <p:extLst>
      <p:ext uri="{BB962C8B-B14F-4D97-AF65-F5344CB8AC3E}">
        <p14:creationId xmlns:p14="http://schemas.microsoft.com/office/powerpoint/2010/main" val="614129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ACLAMAD LA GLORIA Y EL PODER DEL SEÑOR</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descr="Imagen que contiene puesta de sol, cielo, exterior, agua&#10;&#10;Descripción generada con confianza muy alta">
            <a:extLst>
              <a:ext uri="{FF2B5EF4-FFF2-40B4-BE49-F238E27FC236}">
                <a16:creationId xmlns:a16="http://schemas.microsoft.com/office/drawing/2014/main" id="{02855BCD-2C85-4B54-BA55-9426ACC19916}"/>
              </a:ext>
            </a:extLst>
          </p:cNvPr>
          <p:cNvPicPr>
            <a:picLocks noChangeAspect="1"/>
          </p:cNvPicPr>
          <p:nvPr/>
        </p:nvPicPr>
        <p:blipFill rotWithShape="1">
          <a:blip r:embed="rId2">
            <a:extLst>
              <a:ext uri="{28A0092B-C50C-407E-A947-70E740481C1C}">
                <a14:useLocalDpi xmlns:a14="http://schemas.microsoft.com/office/drawing/2010/main" val="0"/>
              </a:ext>
            </a:extLst>
          </a:blip>
          <a:srcRect l="30000" r="8237"/>
          <a:stretch/>
        </p:blipFill>
        <p:spPr>
          <a:xfrm>
            <a:off x="7320136" y="0"/>
            <a:ext cx="4871864" cy="6858000"/>
          </a:xfrm>
          <a:prstGeom prst="rect">
            <a:avLst/>
          </a:prstGeom>
          <a:solidFill>
            <a:schemeClr val="bg2">
              <a:lumMod val="90000"/>
            </a:schemeClr>
          </a:solidFill>
        </p:spPr>
      </p:pic>
    </p:spTree>
    <p:extLst>
      <p:ext uri="{BB962C8B-B14F-4D97-AF65-F5344CB8AC3E}">
        <p14:creationId xmlns:p14="http://schemas.microsoft.com/office/powerpoint/2010/main" val="103036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5400" b="1" dirty="0">
                <a:solidFill>
                  <a:srgbClr val="002060"/>
                </a:solidFill>
              </a:rPr>
              <a:t>Familias de los pueblos, aclamad al Señor,</a:t>
            </a:r>
            <a:br>
              <a:rPr lang="es-ES" altLang="es-ES" sz="5400" b="1" dirty="0">
                <a:solidFill>
                  <a:srgbClr val="002060"/>
                </a:solidFill>
              </a:rPr>
            </a:br>
            <a:r>
              <a:rPr lang="es-ES" altLang="es-ES" sz="5400" b="1" dirty="0">
                <a:solidFill>
                  <a:srgbClr val="002060"/>
                </a:solidFill>
              </a:rPr>
              <a:t>aclamad la gloria y el poder del Señor,</a:t>
            </a:r>
            <a:br>
              <a:rPr lang="es-ES" altLang="es-ES" sz="5400" b="1" dirty="0">
                <a:solidFill>
                  <a:srgbClr val="002060"/>
                </a:solidFill>
              </a:rPr>
            </a:br>
            <a:r>
              <a:rPr lang="es-ES" altLang="es-ES" sz="5400" b="1" dirty="0">
                <a:solidFill>
                  <a:srgbClr val="002060"/>
                </a:solidFill>
              </a:rPr>
              <a:t>aclamad la gloria del nombre del Señor,</a:t>
            </a:r>
            <a:br>
              <a:rPr lang="es-ES" altLang="es-ES" sz="5400" b="1" dirty="0">
                <a:solidFill>
                  <a:srgbClr val="002060"/>
                </a:solidFill>
              </a:rPr>
            </a:br>
            <a:r>
              <a:rPr lang="es-ES" altLang="es-ES" sz="5400" b="1" dirty="0">
                <a:solidFill>
                  <a:srgbClr val="002060"/>
                </a:solidFill>
              </a:rPr>
              <a:t>entrad en sus atrios trayéndole ofrendas.</a:t>
            </a:r>
          </a:p>
        </p:txBody>
      </p:sp>
      <p:sp>
        <p:nvSpPr>
          <p:cNvPr id="4" name="Marcador de texto 3"/>
          <p:cNvSpPr>
            <a:spLocks noGrp="1"/>
          </p:cNvSpPr>
          <p:nvPr>
            <p:ph type="body" sz="half" idx="2"/>
          </p:nvPr>
        </p:nvSpPr>
        <p:spPr/>
        <p:txBody>
          <a:bodyPr/>
          <a:lstStyle/>
          <a:p>
            <a:endParaRPr lang="es-ES"/>
          </a:p>
        </p:txBody>
      </p:sp>
      <p:pic>
        <p:nvPicPr>
          <p:cNvPr id="7" name="Marcador de posición de imagen 7" descr="Imagen que contiene puesta de sol, cielo, exterior, agua&#10;&#10;Descripción generada con confianza muy alta">
            <a:extLst>
              <a:ext uri="{FF2B5EF4-FFF2-40B4-BE49-F238E27FC236}">
                <a16:creationId xmlns:a16="http://schemas.microsoft.com/office/drawing/2014/main" id="{44E4CC60-D955-4B98-A9FA-D998CFC7F738}"/>
              </a:ext>
            </a:extLst>
          </p:cNvPr>
          <p:cNvPicPr>
            <a:picLocks noChangeAspect="1"/>
          </p:cNvPicPr>
          <p:nvPr/>
        </p:nvPicPr>
        <p:blipFill rotWithShape="1">
          <a:blip r:embed="rId2">
            <a:extLst>
              <a:ext uri="{28A0092B-C50C-407E-A947-70E740481C1C}">
                <a14:useLocalDpi xmlns:a14="http://schemas.microsoft.com/office/drawing/2010/main" val="0"/>
              </a:ext>
            </a:extLst>
          </a:blip>
          <a:srcRect l="30000" r="8237"/>
          <a:stretch/>
        </p:blipFill>
        <p:spPr>
          <a:xfrm>
            <a:off x="7320136" y="0"/>
            <a:ext cx="4871864" cy="6858000"/>
          </a:xfrm>
          <a:prstGeom prst="rect">
            <a:avLst/>
          </a:prstGeom>
          <a:solidFill>
            <a:schemeClr val="bg2">
              <a:lumMod val="90000"/>
            </a:schemeClr>
          </a:solidFill>
        </p:spPr>
      </p:pic>
    </p:spTree>
    <p:extLst>
      <p:ext uri="{BB962C8B-B14F-4D97-AF65-F5344CB8AC3E}">
        <p14:creationId xmlns:p14="http://schemas.microsoft.com/office/powerpoint/2010/main" val="4136858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ACLAMAD LA GLORIA Y EL PODER DEL SEÑOR</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descr="Imagen que contiene puesta de sol, cielo, exterior, agua&#10;&#10;Descripción generada con confianza muy alta">
            <a:extLst>
              <a:ext uri="{FF2B5EF4-FFF2-40B4-BE49-F238E27FC236}">
                <a16:creationId xmlns:a16="http://schemas.microsoft.com/office/drawing/2014/main" id="{2B10C74B-73E6-478F-BF8A-8B86A3BBD0DF}"/>
              </a:ext>
            </a:extLst>
          </p:cNvPr>
          <p:cNvPicPr>
            <a:picLocks noChangeAspect="1"/>
          </p:cNvPicPr>
          <p:nvPr/>
        </p:nvPicPr>
        <p:blipFill rotWithShape="1">
          <a:blip r:embed="rId2">
            <a:extLst>
              <a:ext uri="{28A0092B-C50C-407E-A947-70E740481C1C}">
                <a14:useLocalDpi xmlns:a14="http://schemas.microsoft.com/office/drawing/2010/main" val="0"/>
              </a:ext>
            </a:extLst>
          </a:blip>
          <a:srcRect l="30000" r="8237"/>
          <a:stretch/>
        </p:blipFill>
        <p:spPr>
          <a:xfrm>
            <a:off x="7320136" y="0"/>
            <a:ext cx="4871864" cy="6858000"/>
          </a:xfrm>
          <a:prstGeom prst="rect">
            <a:avLst/>
          </a:prstGeom>
          <a:solidFill>
            <a:schemeClr val="bg2">
              <a:lumMod val="90000"/>
            </a:schemeClr>
          </a:solidFill>
        </p:spPr>
      </p:pic>
    </p:spTree>
    <p:extLst>
      <p:ext uri="{BB962C8B-B14F-4D97-AF65-F5344CB8AC3E}">
        <p14:creationId xmlns:p14="http://schemas.microsoft.com/office/powerpoint/2010/main" val="8709646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5400" b="1" dirty="0">
                <a:solidFill>
                  <a:srgbClr val="002060"/>
                </a:solidFill>
              </a:rPr>
              <a:t>Postraos ante el Señor en el atrio sagrado,</a:t>
            </a:r>
            <a:br>
              <a:rPr lang="es-ES" altLang="es-ES" sz="5400" b="1" dirty="0">
                <a:solidFill>
                  <a:srgbClr val="002060"/>
                </a:solidFill>
              </a:rPr>
            </a:br>
            <a:r>
              <a:rPr lang="es-ES" altLang="es-ES" sz="5400" b="1" dirty="0">
                <a:solidFill>
                  <a:srgbClr val="002060"/>
                </a:solidFill>
              </a:rPr>
              <a:t>tiemble en su presencia la tierra toda;</a:t>
            </a:r>
            <a:br>
              <a:rPr lang="es-ES" altLang="es-ES" sz="5400" b="1" dirty="0">
                <a:solidFill>
                  <a:srgbClr val="002060"/>
                </a:solidFill>
              </a:rPr>
            </a:br>
            <a:r>
              <a:rPr lang="es-ES" altLang="es-ES" sz="5400" b="1" dirty="0">
                <a:solidFill>
                  <a:srgbClr val="002060"/>
                </a:solidFill>
              </a:rPr>
              <a:t>decid a los pueblos: «El Señor es rey,</a:t>
            </a:r>
            <a:br>
              <a:rPr lang="es-ES" altLang="es-ES" sz="5400" b="1" dirty="0">
                <a:solidFill>
                  <a:srgbClr val="002060"/>
                </a:solidFill>
              </a:rPr>
            </a:br>
            <a:r>
              <a:rPr lang="es-ES" altLang="es-ES" sz="5400" b="1" dirty="0">
                <a:solidFill>
                  <a:srgbClr val="002060"/>
                </a:solidFill>
              </a:rPr>
              <a:t>él gobierna a los pueblos rectamente.»</a:t>
            </a:r>
          </a:p>
        </p:txBody>
      </p:sp>
      <p:sp>
        <p:nvSpPr>
          <p:cNvPr id="4" name="Marcador de texto 3"/>
          <p:cNvSpPr>
            <a:spLocks noGrp="1"/>
          </p:cNvSpPr>
          <p:nvPr>
            <p:ph type="body" sz="half" idx="2"/>
          </p:nvPr>
        </p:nvSpPr>
        <p:spPr/>
        <p:txBody>
          <a:bodyPr/>
          <a:lstStyle/>
          <a:p>
            <a:endParaRPr lang="es-ES"/>
          </a:p>
        </p:txBody>
      </p:sp>
      <p:pic>
        <p:nvPicPr>
          <p:cNvPr id="7" name="Marcador de posición de imagen 7" descr="Imagen que contiene puesta de sol, cielo, exterior, agua&#10;&#10;Descripción generada con confianza muy alta">
            <a:extLst>
              <a:ext uri="{FF2B5EF4-FFF2-40B4-BE49-F238E27FC236}">
                <a16:creationId xmlns:a16="http://schemas.microsoft.com/office/drawing/2014/main" id="{3737DE6A-FF6A-40F7-8E69-2A2DAFC9940A}"/>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0000" r="8237"/>
          <a:stretch/>
        </p:blipFill>
        <p:spPr>
          <a:xfrm>
            <a:off x="7320136" y="0"/>
            <a:ext cx="4871864" cy="6858000"/>
          </a:xfrm>
        </p:spPr>
      </p:pic>
    </p:spTree>
    <p:extLst>
      <p:ext uri="{BB962C8B-B14F-4D97-AF65-F5344CB8AC3E}">
        <p14:creationId xmlns:p14="http://schemas.microsoft.com/office/powerpoint/2010/main" val="38092953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ACLAMAD LA GLORIA Y EL PODER DEL SEÑOR</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descr="Imagen que contiene puesta de sol, cielo, exterior, agua&#10;&#10;Descripción generada con confianza muy alta">
            <a:extLst>
              <a:ext uri="{FF2B5EF4-FFF2-40B4-BE49-F238E27FC236}">
                <a16:creationId xmlns:a16="http://schemas.microsoft.com/office/drawing/2014/main" id="{15EBC615-2D11-46D0-AF3F-5BF6A04D73C5}"/>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0000" r="8237"/>
          <a:stretch/>
        </p:blipFill>
        <p:spPr>
          <a:xfrm>
            <a:off x="7320136" y="0"/>
            <a:ext cx="4871864" cy="6858000"/>
          </a:xfrm>
        </p:spPr>
      </p:pic>
    </p:spTree>
    <p:extLst>
      <p:ext uri="{BB962C8B-B14F-4D97-AF65-F5344CB8AC3E}">
        <p14:creationId xmlns:p14="http://schemas.microsoft.com/office/powerpoint/2010/main" val="1399005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3214" y="2362200"/>
            <a:ext cx="3645394" cy="1993392"/>
          </a:xfrm>
        </p:spPr>
        <p:txBody>
          <a:bodyPr>
            <a:noAutofit/>
          </a:bodyPr>
          <a:lstStyle/>
          <a:p>
            <a:r>
              <a:rPr lang="es-ES" sz="5400" dirty="0"/>
              <a:t>SEGUNDA LECTURA</a:t>
            </a:r>
          </a:p>
        </p:txBody>
      </p:sp>
      <p:sp>
        <p:nvSpPr>
          <p:cNvPr id="4" name="Marcador de texto 3"/>
          <p:cNvSpPr>
            <a:spLocks noGrp="1"/>
          </p:cNvSpPr>
          <p:nvPr>
            <p:ph type="body" sz="half" idx="2"/>
          </p:nvPr>
        </p:nvSpPr>
        <p:spPr/>
        <p:txBody>
          <a:bodyPr/>
          <a:lstStyle/>
          <a:p>
            <a:endParaRPr lang="es-ES" dirty="0"/>
          </a:p>
        </p:txBody>
      </p:sp>
      <p:pic>
        <p:nvPicPr>
          <p:cNvPr id="7" name="Marcador de posición de imagen 6"/>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66"/>
          <a:stretch/>
        </p:blipFill>
        <p:spPr>
          <a:xfrm>
            <a:off x="0" y="0"/>
            <a:ext cx="7315200" cy="6858000"/>
          </a:xfrm>
        </p:spPr>
      </p:pic>
    </p:spTree>
    <p:extLst>
      <p:ext uri="{BB962C8B-B14F-4D97-AF65-F5344CB8AC3E}">
        <p14:creationId xmlns:p14="http://schemas.microsoft.com/office/powerpoint/2010/main" val="29147647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Pablo, Silvano y </a:t>
            </a:r>
            <a:r>
              <a:rPr lang="es-ES" sz="5400" b="1" dirty="0" err="1"/>
              <a:t>Tirnoteo</a:t>
            </a:r>
            <a:r>
              <a:rPr lang="es-ES" sz="5400" b="1" dirty="0"/>
              <a:t> a la Iglesia de los tesalonicenses, en Dios Padre y en el Señor Jesucristo. A vosotros, gracia y paz. Siempre damos gracias a Dios por todos vosotros y os tenemos presentes en nuestras oraciones. </a:t>
            </a:r>
          </a:p>
        </p:txBody>
      </p:sp>
    </p:spTree>
    <p:extLst>
      <p:ext uri="{BB962C8B-B14F-4D97-AF65-F5344CB8AC3E}">
        <p14:creationId xmlns:p14="http://schemas.microsoft.com/office/powerpoint/2010/main" val="23487374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A DÓNDE ÉL VA.</a:t>
            </a:r>
          </a:p>
        </p:txBody>
      </p:sp>
      <p:sp>
        <p:nvSpPr>
          <p:cNvPr id="4" name="Marcador de texto 3"/>
          <p:cNvSpPr>
            <a:spLocks noGrp="1"/>
          </p:cNvSpPr>
          <p:nvPr>
            <p:ph type="body" sz="half" idx="2"/>
          </p:nvPr>
        </p:nvSpPr>
        <p:spPr/>
        <p:txBody>
          <a:bodyPr/>
          <a:lstStyle/>
          <a:p>
            <a:endParaRPr lang="es-ES"/>
          </a:p>
        </p:txBody>
      </p:sp>
      <p:pic>
        <p:nvPicPr>
          <p:cNvPr id="6"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6629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Ante Dios, nuestro Padre, recordarnos sin cesar la actividad de vuestra fe, el esfuerzo de vuestro amor y el aguante de vuestra esperanza en Jesucristo, nuestro Señor. </a:t>
            </a:r>
          </a:p>
        </p:txBody>
      </p:sp>
    </p:spTree>
    <p:extLst>
      <p:ext uri="{BB962C8B-B14F-4D97-AF65-F5344CB8AC3E}">
        <p14:creationId xmlns:p14="http://schemas.microsoft.com/office/powerpoint/2010/main" val="1610126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Bien sabemos, hermanos amados de Dios, que él os ha elegido y que, cuando se proclamó el Evangelio entre vosotros, no hubo sólo palabras, sino además fuerza del Espíritu Santo y convicción profunda.</a:t>
            </a:r>
          </a:p>
        </p:txBody>
      </p:sp>
    </p:spTree>
    <p:extLst>
      <p:ext uri="{BB962C8B-B14F-4D97-AF65-F5344CB8AC3E}">
        <p14:creationId xmlns:p14="http://schemas.microsoft.com/office/powerpoint/2010/main" val="11457436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95773792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ALELUYA, ALELUYA</a:t>
            </a:r>
            <a:br>
              <a:rPr lang="es-ES" altLang="es-ES" sz="4800" b="1" dirty="0">
                <a:solidFill>
                  <a:srgbClr val="002060"/>
                </a:solidFill>
              </a:rPr>
            </a:br>
            <a:r>
              <a:rPr lang="es-ES" altLang="es-ES" sz="4800" b="1" dirty="0" err="1">
                <a:solidFill>
                  <a:srgbClr val="002060"/>
                </a:solidFill>
              </a:rPr>
              <a:t>ALELUYA</a:t>
            </a:r>
            <a:r>
              <a:rPr lang="es-ES" altLang="es-ES" sz="4800" b="1" dirty="0">
                <a:solidFill>
                  <a:srgbClr val="002060"/>
                </a:solidFill>
              </a:rPr>
              <a:t>, ALELUYA, </a:t>
            </a:r>
            <a:br>
              <a:rPr lang="es-ES" altLang="es-ES" sz="4800" b="1" dirty="0">
                <a:solidFill>
                  <a:srgbClr val="002060"/>
                </a:solidFill>
              </a:rPr>
            </a:br>
            <a:r>
              <a:rPr lang="es-ES" altLang="es-ES" sz="4800" b="1" dirty="0">
                <a:solidFill>
                  <a:srgbClr val="002060"/>
                </a:solidFill>
              </a:rPr>
              <a:t>ALELUYA. (bis)</a:t>
            </a:r>
          </a:p>
        </p:txBody>
      </p:sp>
      <p:sp>
        <p:nvSpPr>
          <p:cNvPr id="4" name="Marcador de texto 3"/>
          <p:cNvSpPr>
            <a:spLocks noGrp="1"/>
          </p:cNvSpPr>
          <p:nvPr>
            <p:ph type="body" sz="half" idx="2"/>
          </p:nvPr>
        </p:nvSpPr>
        <p:spPr/>
        <p:txBody>
          <a:bodyPr/>
          <a:lstStyle/>
          <a:p>
            <a:endParaRPr lang="es-ES"/>
          </a:p>
        </p:txBody>
      </p:sp>
      <p:pic>
        <p:nvPicPr>
          <p:cNvPr id="1026" name="Picture 2" descr="https://sanpedrodelamuza.files.wordpress.com/2013/04/evangelio-18-de-abril-de-2010-color.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6" r="67" b="396"/>
          <a:stretch/>
        </p:blipFill>
        <p:spPr bwMode="auto">
          <a:xfrm>
            <a:off x="7320135" y="0"/>
            <a:ext cx="49008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1144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Si piensas que el mundo aún puede cambiar grita fuerte en tu alma ¡Aleluya!</a:t>
            </a:r>
          </a:p>
        </p:txBody>
      </p:sp>
      <p:sp>
        <p:nvSpPr>
          <p:cNvPr id="4" name="Marcador de texto 3"/>
          <p:cNvSpPr>
            <a:spLocks noGrp="1"/>
          </p:cNvSpPr>
          <p:nvPr>
            <p:ph type="body" sz="half" idx="2"/>
          </p:nvPr>
        </p:nvSpPr>
        <p:spPr/>
        <p:txBody>
          <a:bodyPr/>
          <a:lstStyle/>
          <a:p>
            <a:endParaRPr lang="es-ES"/>
          </a:p>
        </p:txBody>
      </p:sp>
      <p:pic>
        <p:nvPicPr>
          <p:cNvPr id="1026" name="Picture 2" descr="https://sanpedrodelamuza.files.wordpress.com/2013/04/evangelio-18-de-abril-de-2010-color.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6" r="67" b="396"/>
          <a:stretch/>
        </p:blipFill>
        <p:spPr bwMode="auto">
          <a:xfrm>
            <a:off x="7320135" y="0"/>
            <a:ext cx="49008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3762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ALELUYA, ALELUYA</a:t>
            </a:r>
            <a:br>
              <a:rPr lang="es-ES" altLang="es-ES" sz="4800" b="1" dirty="0">
                <a:solidFill>
                  <a:srgbClr val="002060"/>
                </a:solidFill>
              </a:rPr>
            </a:br>
            <a:r>
              <a:rPr lang="es-ES" altLang="es-ES" sz="4800" b="1" dirty="0" err="1">
                <a:solidFill>
                  <a:srgbClr val="002060"/>
                </a:solidFill>
              </a:rPr>
              <a:t>ALELUYA</a:t>
            </a:r>
            <a:r>
              <a:rPr lang="es-ES" altLang="es-ES" sz="4800" b="1" dirty="0">
                <a:solidFill>
                  <a:srgbClr val="002060"/>
                </a:solidFill>
              </a:rPr>
              <a:t>, ALELUYA, </a:t>
            </a:r>
            <a:br>
              <a:rPr lang="es-ES" altLang="es-ES" sz="4800" b="1" dirty="0">
                <a:solidFill>
                  <a:srgbClr val="002060"/>
                </a:solidFill>
              </a:rPr>
            </a:br>
            <a:r>
              <a:rPr lang="es-ES" altLang="es-ES" sz="4800" b="1" dirty="0">
                <a:solidFill>
                  <a:srgbClr val="002060"/>
                </a:solidFill>
              </a:rPr>
              <a:t>ALELUYA. (bis)</a:t>
            </a:r>
          </a:p>
        </p:txBody>
      </p:sp>
      <p:sp>
        <p:nvSpPr>
          <p:cNvPr id="4" name="Marcador de texto 3"/>
          <p:cNvSpPr>
            <a:spLocks noGrp="1"/>
          </p:cNvSpPr>
          <p:nvPr>
            <p:ph type="body" sz="half" idx="2"/>
          </p:nvPr>
        </p:nvSpPr>
        <p:spPr/>
        <p:txBody>
          <a:bodyPr/>
          <a:lstStyle/>
          <a:p>
            <a:endParaRPr lang="es-ES"/>
          </a:p>
        </p:txBody>
      </p:sp>
      <p:pic>
        <p:nvPicPr>
          <p:cNvPr id="1026" name="Picture 2" descr="https://sanpedrodelamuza.files.wordpress.com/2013/04/evangelio-18-de-abril-de-2010-color.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6" r="67" b="396"/>
          <a:stretch/>
        </p:blipFill>
        <p:spPr bwMode="auto">
          <a:xfrm>
            <a:off x="7320135" y="0"/>
            <a:ext cx="49008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3263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64152" y="260648"/>
            <a:ext cx="4536504" cy="6336704"/>
          </a:xfrm>
        </p:spPr>
        <p:txBody>
          <a:bodyPr>
            <a:normAutofit/>
          </a:bodyPr>
          <a:lstStyle/>
          <a:p>
            <a:pPr lvl="0">
              <a:spcBef>
                <a:spcPts val="1000"/>
              </a:spcBef>
            </a:pPr>
            <a:r>
              <a:rPr lang="es-ES" altLang="es-ES" sz="4800" dirty="0">
                <a:latin typeface="Calibri" panose="020F0502020204030204"/>
                <a:ea typeface="+mn-ea"/>
                <a:cs typeface="+mn-cs"/>
              </a:rPr>
              <a:t>El Señor esté con vosotros.</a:t>
            </a:r>
            <a:br>
              <a:rPr lang="es-ES" altLang="es-ES" sz="4800" dirty="0">
                <a:latin typeface="Calibri" panose="020F0502020204030204"/>
                <a:ea typeface="+mn-ea"/>
                <a:cs typeface="+mn-cs"/>
              </a:rPr>
            </a:br>
            <a:r>
              <a:rPr lang="es-ES" altLang="es-ES" sz="4800" dirty="0">
                <a:solidFill>
                  <a:srgbClr val="FF0000"/>
                </a:solidFill>
                <a:latin typeface="Calibri" panose="020F0502020204030204"/>
                <a:ea typeface="+mn-ea"/>
                <a:cs typeface="+mn-cs"/>
              </a:rPr>
              <a:t>Y con tu espíritu.</a:t>
            </a:r>
            <a:br>
              <a:rPr lang="es-ES" altLang="es-ES" sz="4800" dirty="0">
                <a:solidFill>
                  <a:srgbClr val="FF0000"/>
                </a:solidFill>
                <a:latin typeface="Calibri" panose="020F0502020204030204"/>
                <a:ea typeface="+mn-ea"/>
                <a:cs typeface="+mn-cs"/>
              </a:rPr>
            </a:br>
            <a:r>
              <a:rPr lang="es-ES" altLang="es-ES" sz="4800" dirty="0">
                <a:latin typeface="Calibri" panose="020F0502020204030204"/>
                <a:ea typeface="+mn-ea"/>
                <a:cs typeface="+mn-cs"/>
              </a:rPr>
              <a:t>Lectura del santo Evangelio según san Mateo.</a:t>
            </a:r>
            <a:br>
              <a:rPr lang="es-ES" altLang="es-ES" sz="4800" dirty="0">
                <a:solidFill>
                  <a:prstClr val="black"/>
                </a:solidFill>
                <a:latin typeface="Calibri" panose="020F0502020204030204"/>
                <a:ea typeface="+mn-ea"/>
                <a:cs typeface="+mn-cs"/>
              </a:rPr>
            </a:br>
            <a:r>
              <a:rPr lang="es-ES" altLang="es-ES" sz="4800" dirty="0">
                <a:solidFill>
                  <a:srgbClr val="FF0000"/>
                </a:solidFill>
                <a:latin typeface="Calibri" panose="020F0502020204030204"/>
                <a:ea typeface="+mn-ea"/>
                <a:cs typeface="+mn-cs"/>
              </a:rPr>
              <a:t>Gloria a ti, Señor.</a:t>
            </a:r>
            <a:br>
              <a:rPr lang="es-ES" altLang="es-ES" sz="4800" dirty="0">
                <a:solidFill>
                  <a:srgbClr val="FF0000"/>
                </a:solidFill>
                <a:latin typeface="Calibri" panose="020F0502020204030204"/>
                <a:ea typeface="+mn-ea"/>
                <a:cs typeface="+mn-cs"/>
              </a:rPr>
            </a:br>
            <a:endParaRPr lang="es-ES" sz="4000" dirty="0"/>
          </a:p>
        </p:txBody>
      </p:sp>
      <p:sp>
        <p:nvSpPr>
          <p:cNvPr id="4" name="Marcador de texto 3"/>
          <p:cNvSpPr>
            <a:spLocks noGrp="1"/>
          </p:cNvSpPr>
          <p:nvPr>
            <p:ph type="body" sz="half" idx="2"/>
          </p:nvPr>
        </p:nvSpPr>
        <p:spPr/>
        <p:txBody>
          <a:bodyPr/>
          <a:lstStyle/>
          <a:p>
            <a:endParaRPr lang="es-ES" dirty="0"/>
          </a:p>
        </p:txBody>
      </p:sp>
      <p:pic>
        <p:nvPicPr>
          <p:cNvPr id="7" name="Marcador de posición de imagen 6">
            <a:extLst>
              <a:ext uri="{FF2B5EF4-FFF2-40B4-BE49-F238E27FC236}">
                <a16:creationId xmlns:a16="http://schemas.microsoft.com/office/drawing/2014/main" id="{3A8B8052-9225-4B7B-9C69-823E8AC4B1F2}"/>
              </a:ext>
            </a:extLst>
          </p:cNvPr>
          <p:cNvPicPr>
            <a:picLocks noGrp="1" noChangeAspect="1"/>
          </p:cNvPicPr>
          <p:nvPr>
            <p:ph type="pic" idx="1"/>
          </p:nvPr>
        </p:nvPicPr>
        <p:blipFill rotWithShape="1">
          <a:blip r:embed="rId2" cstate="print">
            <a:extLst>
              <a:ext uri="{28A0092B-C50C-407E-A947-70E740481C1C}">
                <a14:useLocalDpi xmlns:a14="http://schemas.microsoft.com/office/drawing/2010/main" val="0"/>
              </a:ext>
            </a:extLst>
          </a:blip>
          <a:srcRect r="67"/>
          <a:stretch/>
        </p:blipFill>
        <p:spPr>
          <a:xfrm>
            <a:off x="0" y="0"/>
            <a:ext cx="7315200" cy="6858000"/>
          </a:xfrm>
        </p:spPr>
      </p:pic>
    </p:spTree>
    <p:extLst>
      <p:ext uri="{BB962C8B-B14F-4D97-AF65-F5344CB8AC3E}">
        <p14:creationId xmlns:p14="http://schemas.microsoft.com/office/powerpoint/2010/main" val="216740837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 aquel tiempo, se retiraron los fariseos y llegaron a un acuerdo para comprometer a Jesús con una pregunta. Le enviaron unos discípulos, con unos partidarios de Herodes, y le dijeron:</a:t>
            </a:r>
          </a:p>
        </p:txBody>
      </p:sp>
    </p:spTree>
    <p:extLst>
      <p:ext uri="{BB962C8B-B14F-4D97-AF65-F5344CB8AC3E}">
        <p14:creationId xmlns:p14="http://schemas.microsoft.com/office/powerpoint/2010/main" val="160247688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«Maestro, sabemos que eres sincero y que enseñas el camino de Dios conforme a la verdad; sin que te importe nadie, porque no miras lo que la gente sea. </a:t>
            </a:r>
          </a:p>
        </p:txBody>
      </p:sp>
    </p:spTree>
    <p:extLst>
      <p:ext uri="{BB962C8B-B14F-4D97-AF65-F5344CB8AC3E}">
        <p14:creationId xmlns:p14="http://schemas.microsoft.com/office/powerpoint/2010/main" val="20935743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Dinos, pues, qué opinas: ¿es licito pagar impuesto al César o no?» Comprendiendo su mala voluntad, les dijo Jesús: «Hipócritas, ¿por qué me tentáis? Enseñadme la moneda del impuesto.» Le presentaron un denario. </a:t>
            </a:r>
          </a:p>
        </p:txBody>
      </p:sp>
    </p:spTree>
    <p:extLst>
      <p:ext uri="{BB962C8B-B14F-4D97-AF65-F5344CB8AC3E}">
        <p14:creationId xmlns:p14="http://schemas.microsoft.com/office/powerpoint/2010/main" val="31595241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1.Si Jesús te dice amigo deja todo y ven conmigo </a:t>
            </a:r>
            <a:br>
              <a:rPr lang="es-ES" sz="4800" dirty="0">
                <a:solidFill>
                  <a:srgbClr val="002060"/>
                </a:solidFill>
              </a:rPr>
            </a:br>
            <a:r>
              <a:rPr lang="es-ES" sz="4800" dirty="0">
                <a:solidFill>
                  <a:srgbClr val="002060"/>
                </a:solidFill>
              </a:rPr>
              <a:t>donde todo es más hermoso y más feliz</a:t>
            </a:r>
          </a:p>
        </p:txBody>
      </p:sp>
      <p:sp>
        <p:nvSpPr>
          <p:cNvPr id="4" name="Marcador de texto 3"/>
          <p:cNvSpPr>
            <a:spLocks noGrp="1"/>
          </p:cNvSpPr>
          <p:nvPr>
            <p:ph type="body" sz="half" idx="2"/>
          </p:nvPr>
        </p:nvSpPr>
        <p:spPr/>
        <p:txBody>
          <a:bodyPr/>
          <a:lstStyle/>
          <a:p>
            <a:endParaRPr lang="es-ES"/>
          </a:p>
        </p:txBody>
      </p:sp>
      <p:pic>
        <p:nvPicPr>
          <p:cNvPr id="6"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9795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Él les preguntó: «¿De quién son esta cara y esta inscripción?» Le respondieron: «Del César.» Entonces les replicó: «Pues pagadle al César lo que es del César y a Dios lo que es de Dios.»</a:t>
            </a:r>
          </a:p>
        </p:txBody>
      </p:sp>
    </p:spTree>
    <p:extLst>
      <p:ext uri="{BB962C8B-B14F-4D97-AF65-F5344CB8AC3E}">
        <p14:creationId xmlns:p14="http://schemas.microsoft.com/office/powerpoint/2010/main" val="1574270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DEL SEÑOR</a:t>
            </a:r>
            <a:br>
              <a:rPr lang="es-ES" dirty="0"/>
            </a:br>
            <a:r>
              <a:rPr lang="es-ES" b="1" dirty="0">
                <a:solidFill>
                  <a:srgbClr val="FF0000"/>
                </a:solidFill>
              </a:rPr>
              <a:t>GLORIA A TI, SEÑOR JESÚS</a:t>
            </a:r>
            <a:endParaRPr lang="es-ES" b="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249088622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153618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Creo en un solo Dios, Padre Todopoderoso, Creador del cielo y de la tierra, de todo lo visible y lo invisible. Creo en un solo Señor, Jesucristo, Hijo único de Dios, nacido del Padre antes de todos los siglos:</a:t>
            </a:r>
          </a:p>
        </p:txBody>
      </p:sp>
    </p:spTree>
    <p:extLst>
      <p:ext uri="{BB962C8B-B14F-4D97-AF65-F5344CB8AC3E}">
        <p14:creationId xmlns:p14="http://schemas.microsoft.com/office/powerpoint/2010/main" val="18228785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Dios de Dios, Luz de Luz, Dios verdadero de Dios verdadero, engendrado, no creado, de la misma naturaleza del Padre, por quien todo fue hecho; que por nosotros, los hombres, y por nuestra salvación bajó del cielo, </a:t>
            </a:r>
          </a:p>
        </p:txBody>
      </p:sp>
    </p:spTree>
    <p:extLst>
      <p:ext uri="{BB962C8B-B14F-4D97-AF65-F5344CB8AC3E}">
        <p14:creationId xmlns:p14="http://schemas.microsoft.com/office/powerpoint/2010/main" val="48222866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por obra del Espíritu Santo se encarnó de María, la Virgen, y se hizo hombre; y por nuestra causa fue crucificado en tiempos de Poncio Pilato; padeció y fue sepultado, y resucitó al tercer día, según las Escrituras, </a:t>
            </a:r>
          </a:p>
        </p:txBody>
      </p:sp>
    </p:spTree>
    <p:extLst>
      <p:ext uri="{BB962C8B-B14F-4D97-AF65-F5344CB8AC3E}">
        <p14:creationId xmlns:p14="http://schemas.microsoft.com/office/powerpoint/2010/main" val="35031954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subió al cielo, y está sentado a la derecha del Padre; y de nuevo vendrá con gloria para juzgar a vivos y muertos, y su reino no tendrá fin. Creo en el Espíritu Santo, Señor y dador de vida, que procede del Padre y del Hijo, </a:t>
            </a:r>
          </a:p>
        </p:txBody>
      </p:sp>
    </p:spTree>
    <p:extLst>
      <p:ext uri="{BB962C8B-B14F-4D97-AF65-F5344CB8AC3E}">
        <p14:creationId xmlns:p14="http://schemas.microsoft.com/office/powerpoint/2010/main" val="150149081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que con el Padre y el Hijo, recibe una misma adoración y gloria, y que habló por los profetas. Creo en la Iglesia, que es una, santa, católica y apostólica. Confieso que hay un solo Bautismo para el perdón de los pecados. </a:t>
            </a:r>
          </a:p>
        </p:txBody>
      </p:sp>
    </p:spTree>
    <p:extLst>
      <p:ext uri="{BB962C8B-B14F-4D97-AF65-F5344CB8AC3E}">
        <p14:creationId xmlns:p14="http://schemas.microsoft.com/office/powerpoint/2010/main" val="19108533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Espero la resurrección de los muertos y la vida del mundo futuro.</a:t>
            </a:r>
          </a:p>
          <a:p>
            <a:pPr marL="45720" indent="0">
              <a:buNone/>
            </a:pPr>
            <a:r>
              <a:rPr lang="es-ES" sz="5400" b="1" dirty="0"/>
              <a:t>Amén</a:t>
            </a:r>
          </a:p>
        </p:txBody>
      </p:sp>
    </p:spTree>
    <p:extLst>
      <p:ext uri="{BB962C8B-B14F-4D97-AF65-F5344CB8AC3E}">
        <p14:creationId xmlns:p14="http://schemas.microsoft.com/office/powerpoint/2010/main" val="40688369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874218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LE SIGO COMO OVEJA QUE ENCONTRÓ AL PASTOR.</a:t>
            </a:r>
          </a:p>
        </p:txBody>
      </p:sp>
      <p:sp>
        <p:nvSpPr>
          <p:cNvPr id="4" name="Marcador de texto 3"/>
          <p:cNvSpPr>
            <a:spLocks noGrp="1"/>
          </p:cNvSpPr>
          <p:nvPr>
            <p:ph type="body" sz="half" idx="2"/>
          </p:nvPr>
        </p:nvSpPr>
        <p:spPr/>
        <p:txBody>
          <a:bodyPr/>
          <a:lstStyle/>
          <a:p>
            <a:endParaRPr lang="es-ES"/>
          </a:p>
        </p:txBody>
      </p:sp>
      <p:pic>
        <p:nvPicPr>
          <p:cNvPr id="7"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2426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Que te diera yo Señor porque me dieras, un limpio corazón como de niño, alegre y transparente como el agua, sencillo y luminosos como un cirio. </a:t>
            </a:r>
          </a:p>
        </p:txBody>
      </p:sp>
      <p:sp>
        <p:nvSpPr>
          <p:cNvPr id="4" name="Marcador de texto 3"/>
          <p:cNvSpPr>
            <a:spLocks noGrp="1"/>
          </p:cNvSpPr>
          <p:nvPr>
            <p:ph type="body" sz="half" idx="2"/>
          </p:nvPr>
        </p:nvSpPr>
        <p:spPr/>
        <p:txBody>
          <a:bodyPr/>
          <a:lstStyle/>
          <a:p>
            <a:endParaRPr lang="es-ES"/>
          </a:p>
        </p:txBody>
      </p:sp>
      <p:pic>
        <p:nvPicPr>
          <p:cNvPr id="11" name="Picture 6" descr="http://2.bp.blogspot.com/-y93vYLkECjA/TaTL9PXUBjI/AAAAAAAAGP4/PAv7km8RChg/s1600/SERVIR-de-corazon-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5067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Que yo tuviera un corazón de pobre, de pobre de verdad sin ambiciones, abierto sin remedio a la ternura, rico sólo en amor  e ilusiones.</a:t>
            </a:r>
          </a:p>
        </p:txBody>
      </p:sp>
      <p:sp>
        <p:nvSpPr>
          <p:cNvPr id="4" name="Marcador de texto 3"/>
          <p:cNvSpPr>
            <a:spLocks noGrp="1"/>
          </p:cNvSpPr>
          <p:nvPr>
            <p:ph type="body" sz="half" idx="2"/>
          </p:nvPr>
        </p:nvSpPr>
        <p:spPr/>
        <p:txBody>
          <a:bodyPr/>
          <a:lstStyle/>
          <a:p>
            <a:endParaRPr lang="es-ES"/>
          </a:p>
        </p:txBody>
      </p:sp>
      <p:pic>
        <p:nvPicPr>
          <p:cNvPr id="11" name="Picture 6" descr="http://2.bp.blogspot.com/-y93vYLkECjA/TaTL9PXUBjI/AAAAAAAAGP4/PAv7km8RChg/s1600/SERVIR-de-corazon-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3529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AMEN QUISIERA YO QUE ME DIJERAS, </a:t>
            </a:r>
            <a:br>
              <a:rPr lang="es-ES" altLang="es-ES" sz="4800" b="1" dirty="0">
                <a:solidFill>
                  <a:srgbClr val="002060"/>
                </a:solidFill>
              </a:rPr>
            </a:br>
            <a:r>
              <a:rPr lang="es-ES" altLang="es-ES" sz="4800" b="1" dirty="0">
                <a:solidFill>
                  <a:srgbClr val="002060"/>
                </a:solidFill>
              </a:rPr>
              <a:t>EL CORAZÓN DE NIÑO QUE ME DIERAS.</a:t>
            </a:r>
          </a:p>
        </p:txBody>
      </p:sp>
      <p:sp>
        <p:nvSpPr>
          <p:cNvPr id="4" name="Marcador de texto 3"/>
          <p:cNvSpPr>
            <a:spLocks noGrp="1"/>
          </p:cNvSpPr>
          <p:nvPr>
            <p:ph type="body" sz="half" idx="2"/>
          </p:nvPr>
        </p:nvSpPr>
        <p:spPr/>
        <p:txBody>
          <a:bodyPr/>
          <a:lstStyle/>
          <a:p>
            <a:endParaRPr lang="es-ES"/>
          </a:p>
        </p:txBody>
      </p:sp>
      <p:pic>
        <p:nvPicPr>
          <p:cNvPr id="11" name="Picture 6" descr="http://2.bp.blogspot.com/-y93vYLkECjA/TaTL9PXUBjI/AAAAAAAAGP4/PAv7km8RChg/s1600/SERVIR-de-corazon-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2846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Y TANTO EL MISMO AMOR LO TRANSFORMARA, QUE AL ASOMARSE A ÉL A TI TE VIERA (BIS)</a:t>
            </a:r>
          </a:p>
        </p:txBody>
      </p:sp>
      <p:sp>
        <p:nvSpPr>
          <p:cNvPr id="4" name="Marcador de texto 3"/>
          <p:cNvSpPr>
            <a:spLocks noGrp="1"/>
          </p:cNvSpPr>
          <p:nvPr>
            <p:ph type="body" sz="half" idx="2"/>
          </p:nvPr>
        </p:nvSpPr>
        <p:spPr/>
        <p:txBody>
          <a:bodyPr/>
          <a:lstStyle/>
          <a:p>
            <a:endParaRPr lang="es-ES"/>
          </a:p>
        </p:txBody>
      </p:sp>
      <p:pic>
        <p:nvPicPr>
          <p:cNvPr id="11" name="Picture 6" descr="http://2.bp.blogspot.com/-y93vYLkECjA/TaTL9PXUBjI/AAAAAAAAGP4/PAv7km8RChg/s1600/SERVIR-de-corazon-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7249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Disponible, cercano y sonriente, como una florecilla campesina, que se deja pisar y no devuelve, sino aromas de amor a quién la pisa.</a:t>
            </a:r>
          </a:p>
        </p:txBody>
      </p:sp>
      <p:sp>
        <p:nvSpPr>
          <p:cNvPr id="4" name="Marcador de texto 3"/>
          <p:cNvSpPr>
            <a:spLocks noGrp="1"/>
          </p:cNvSpPr>
          <p:nvPr>
            <p:ph type="body" sz="half" idx="2"/>
          </p:nvPr>
        </p:nvSpPr>
        <p:spPr/>
        <p:txBody>
          <a:bodyPr/>
          <a:lstStyle/>
          <a:p>
            <a:endParaRPr lang="es-ES"/>
          </a:p>
        </p:txBody>
      </p:sp>
      <p:pic>
        <p:nvPicPr>
          <p:cNvPr id="11" name="Picture 6" descr="http://2.bp.blogspot.com/-y93vYLkECjA/TaTL9PXUBjI/AAAAAAAAGP4/PAv7km8RChg/s1600/SERVIR-de-corazon-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58781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Un corazón Señor que adivinara, un corazón presente en cada cosa, que en el día y la noche te cantara, igual que por mi estrella y por mi rosa. </a:t>
            </a:r>
          </a:p>
        </p:txBody>
      </p:sp>
      <p:sp>
        <p:nvSpPr>
          <p:cNvPr id="4" name="Marcador de texto 3"/>
          <p:cNvSpPr>
            <a:spLocks noGrp="1"/>
          </p:cNvSpPr>
          <p:nvPr>
            <p:ph type="body" sz="half" idx="2"/>
          </p:nvPr>
        </p:nvSpPr>
        <p:spPr/>
        <p:txBody>
          <a:bodyPr/>
          <a:lstStyle/>
          <a:p>
            <a:endParaRPr lang="es-ES"/>
          </a:p>
        </p:txBody>
      </p:sp>
      <p:pic>
        <p:nvPicPr>
          <p:cNvPr id="11" name="Picture 6" descr="http://2.bp.blogspot.com/-y93vYLkECjA/TaTL9PXUBjI/AAAAAAAAGP4/PAv7km8RChg/s1600/SERVIR-de-corazon-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7770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AMEN QUISIERA YO QUE ME DIJERAS, </a:t>
            </a:r>
            <a:br>
              <a:rPr lang="es-ES" altLang="es-ES" sz="4800" b="1" dirty="0">
                <a:solidFill>
                  <a:srgbClr val="002060"/>
                </a:solidFill>
              </a:rPr>
            </a:br>
            <a:r>
              <a:rPr lang="es-ES" altLang="es-ES" sz="4800" b="1" dirty="0">
                <a:solidFill>
                  <a:srgbClr val="002060"/>
                </a:solidFill>
              </a:rPr>
              <a:t>EL CORAZÓN DE NIÑO QUE ME DIERAS.</a:t>
            </a:r>
          </a:p>
        </p:txBody>
      </p:sp>
      <p:sp>
        <p:nvSpPr>
          <p:cNvPr id="4" name="Marcador de texto 3"/>
          <p:cNvSpPr>
            <a:spLocks noGrp="1"/>
          </p:cNvSpPr>
          <p:nvPr>
            <p:ph type="body" sz="half" idx="2"/>
          </p:nvPr>
        </p:nvSpPr>
        <p:spPr/>
        <p:txBody>
          <a:bodyPr/>
          <a:lstStyle/>
          <a:p>
            <a:endParaRPr lang="es-ES"/>
          </a:p>
        </p:txBody>
      </p:sp>
      <p:pic>
        <p:nvPicPr>
          <p:cNvPr id="11" name="Picture 6" descr="http://2.bp.blogspot.com/-y93vYLkECjA/TaTL9PXUBjI/AAAAAAAAGP4/PAv7km8RChg/s1600/SERVIR-de-corazon-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01574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Y TANTO EL MISMO AMOR LO TRANSFORMARA, QUE AL ASOMARSE A ÉL A TI TE VIERA (BIS)</a:t>
            </a:r>
          </a:p>
        </p:txBody>
      </p:sp>
      <p:sp>
        <p:nvSpPr>
          <p:cNvPr id="4" name="Marcador de texto 3"/>
          <p:cNvSpPr>
            <a:spLocks noGrp="1"/>
          </p:cNvSpPr>
          <p:nvPr>
            <p:ph type="body" sz="half" idx="2"/>
          </p:nvPr>
        </p:nvSpPr>
        <p:spPr/>
        <p:txBody>
          <a:bodyPr/>
          <a:lstStyle/>
          <a:p>
            <a:endParaRPr lang="es-ES"/>
          </a:p>
        </p:txBody>
      </p:sp>
      <p:pic>
        <p:nvPicPr>
          <p:cNvPr id="11" name="Picture 6" descr="http://2.bp.blogspot.com/-y93vYLkECjA/TaTL9PXUBjI/AAAAAAAAGP4/PAv7km8RChg/s1600/SERVIR-de-corazon-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3437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985976"/>
          </a:xfrm>
        </p:spPr>
        <p:txBody>
          <a:bodyPr>
            <a:noAutofit/>
          </a:bodyPr>
          <a:lstStyle/>
          <a:p>
            <a:pPr lvl="0">
              <a:spcBef>
                <a:spcPts val="1000"/>
              </a:spcBef>
              <a:defRPr/>
            </a:pPr>
            <a:r>
              <a:rPr lang="es-ES" sz="5400" b="1" dirty="0">
                <a:solidFill>
                  <a:srgbClr val="263050"/>
                </a:solidFill>
                <a:latin typeface="Calibri" panose="020F0502020204030204"/>
                <a:ea typeface="+mn-ea"/>
                <a:cs typeface="+mn-cs"/>
              </a:rPr>
              <a:t>Orad hermanos para…Padre todopoderoso.</a:t>
            </a:r>
            <a:br>
              <a:rPr lang="es-ES" sz="5400" b="1" dirty="0">
                <a:solidFill>
                  <a:prstClr val="black"/>
                </a:solidFill>
                <a:latin typeface="Calibri" panose="020F0502020204030204"/>
                <a:ea typeface="+mn-ea"/>
                <a:cs typeface="+mn-cs"/>
              </a:rPr>
            </a:br>
            <a:r>
              <a:rPr lang="es-ES" sz="5400" b="1" dirty="0">
                <a:solidFill>
                  <a:srgbClr val="FF0000"/>
                </a:solidFill>
                <a:latin typeface="Calibri" panose="020F0502020204030204"/>
                <a:ea typeface="+mn-ea"/>
                <a:cs typeface="+mn-cs"/>
              </a:rPr>
              <a:t>El Señor reciba de tus manos este sacrificio para alabanza y gloria de su nombre, para nuestro bien y el de toda su santa Iglesia.</a:t>
            </a:r>
            <a:br>
              <a:rPr lang="es-ES" sz="5400" b="1" dirty="0">
                <a:solidFill>
                  <a:srgbClr val="FF0000"/>
                </a:solidFill>
                <a:latin typeface="Calibri" panose="020F0502020204030204"/>
                <a:ea typeface="+mn-ea"/>
                <a:cs typeface="+mn-cs"/>
              </a:rPr>
            </a:br>
            <a:endParaRPr lang="es-ES" sz="5400" b="1" dirty="0"/>
          </a:p>
        </p:txBody>
      </p:sp>
    </p:spTree>
    <p:extLst>
      <p:ext uri="{BB962C8B-B14F-4D97-AF65-F5344CB8AC3E}">
        <p14:creationId xmlns:p14="http://schemas.microsoft.com/office/powerpoint/2010/main" val="22813036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618841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A DÓNDE ÉL VA.</a:t>
            </a:r>
          </a:p>
        </p:txBody>
      </p:sp>
      <p:sp>
        <p:nvSpPr>
          <p:cNvPr id="4" name="Marcador de texto 3"/>
          <p:cNvSpPr>
            <a:spLocks noGrp="1"/>
          </p:cNvSpPr>
          <p:nvPr>
            <p:ph type="body" sz="half" idx="2"/>
          </p:nvPr>
        </p:nvSpPr>
        <p:spPr/>
        <p:txBody>
          <a:bodyPr/>
          <a:lstStyle/>
          <a:p>
            <a:endParaRPr lang="es-ES"/>
          </a:p>
        </p:txBody>
      </p:sp>
      <p:pic>
        <p:nvPicPr>
          <p:cNvPr id="6"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5226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841960"/>
          </a:xfrm>
        </p:spPr>
        <p:txBody>
          <a:bodyPr>
            <a:noAutofit/>
          </a:bodyPr>
          <a:lstStyle/>
          <a:p>
            <a:r>
              <a:rPr lang="es-ES" sz="5400" b="1" dirty="0">
                <a:solidFill>
                  <a:srgbClr val="263050"/>
                </a:solidFill>
              </a:rPr>
              <a:t>El Señor esté con vosotros.</a:t>
            </a:r>
            <a:br>
              <a:rPr lang="es-ES" sz="5400" b="1" dirty="0">
                <a:solidFill>
                  <a:srgbClr val="263050"/>
                </a:solidFill>
              </a:rPr>
            </a:br>
            <a:r>
              <a:rPr lang="es-ES" sz="5400" b="1" dirty="0">
                <a:solidFill>
                  <a:srgbClr val="FF0000"/>
                </a:solidFill>
              </a:rPr>
              <a:t>Y con tu espíritu.</a:t>
            </a:r>
            <a:br>
              <a:rPr lang="es-ES" sz="5400" b="1" dirty="0">
                <a:solidFill>
                  <a:srgbClr val="263050"/>
                </a:solidFill>
              </a:rPr>
            </a:br>
            <a:r>
              <a:rPr lang="es-ES" sz="5400" b="1" dirty="0">
                <a:solidFill>
                  <a:srgbClr val="263050"/>
                </a:solidFill>
              </a:rPr>
              <a:t>Levantemos el corazón.</a:t>
            </a:r>
            <a:br>
              <a:rPr lang="es-ES" sz="5400" b="1" dirty="0">
                <a:solidFill>
                  <a:srgbClr val="263050"/>
                </a:solidFill>
              </a:rPr>
            </a:br>
            <a:r>
              <a:rPr lang="es-ES" sz="5400" b="1" dirty="0">
                <a:solidFill>
                  <a:srgbClr val="FF0000"/>
                </a:solidFill>
              </a:rPr>
              <a:t>Lo tenemos levantado hacia el Señor.</a:t>
            </a:r>
            <a:br>
              <a:rPr lang="es-ES" sz="5400" b="1" dirty="0">
                <a:solidFill>
                  <a:srgbClr val="263050"/>
                </a:solidFill>
              </a:rPr>
            </a:br>
            <a:r>
              <a:rPr lang="es-ES" sz="5400" b="1" dirty="0">
                <a:solidFill>
                  <a:srgbClr val="263050"/>
                </a:solidFill>
              </a:rPr>
              <a:t>Demos gracias al Señor nuestro Dios.</a:t>
            </a:r>
            <a:br>
              <a:rPr lang="es-ES" sz="5400" b="1" dirty="0">
                <a:solidFill>
                  <a:srgbClr val="263050"/>
                </a:solidFill>
              </a:rPr>
            </a:br>
            <a:r>
              <a:rPr lang="es-ES" sz="5400" b="1" dirty="0">
                <a:solidFill>
                  <a:srgbClr val="FF0000"/>
                </a:solidFill>
              </a:rPr>
              <a:t>Es justo y necesario.</a:t>
            </a:r>
          </a:p>
        </p:txBody>
      </p:sp>
    </p:spTree>
    <p:extLst>
      <p:ext uri="{BB962C8B-B14F-4D97-AF65-F5344CB8AC3E}">
        <p14:creationId xmlns:p14="http://schemas.microsoft.com/office/powerpoint/2010/main" val="35437701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203109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Santo eres Señor, Dios Nuestro, rey del cielo y de la tierra,</a:t>
            </a:r>
            <a:br>
              <a:rPr lang="es-ES" altLang="es-ES" sz="5400" dirty="0">
                <a:solidFill>
                  <a:srgbClr val="002060"/>
                </a:solidFill>
              </a:rPr>
            </a:br>
            <a:r>
              <a:rPr lang="es-ES" altLang="es-ES" sz="5400" dirty="0">
                <a:solidFill>
                  <a:srgbClr val="002060"/>
                </a:solidFill>
              </a:rPr>
              <a:t>Luz de vida eterna, pan de salvación.</a:t>
            </a:r>
            <a:br>
              <a:rPr lang="es-ES" altLang="es-ES" sz="5400" dirty="0">
                <a:solidFill>
                  <a:srgbClr val="002060"/>
                </a:solidFill>
              </a:rPr>
            </a:br>
            <a:endParaRPr lang="es-ES" altLang="es-ES" sz="5400"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6" name="Picture 6" descr="http://3.bp.blogspot.com/-qdJsdsS8B0k/UPjfBNJmfTI/AAAAAAAADOI/4sfEHFQchBo/s1600/1801+b.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1" t="399" r="1038" b="-399"/>
          <a:stretch/>
        </p:blipFill>
        <p:spPr bwMode="auto">
          <a:xfrm>
            <a:off x="7320136" y="-1"/>
            <a:ext cx="4871864" cy="6873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23194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Bendito el que a ti te busca y el que tu palabra escucha,</a:t>
            </a:r>
            <a:br>
              <a:rPr lang="es-ES" altLang="es-ES" sz="5400" dirty="0">
                <a:solidFill>
                  <a:srgbClr val="002060"/>
                </a:solidFill>
              </a:rPr>
            </a:br>
            <a:r>
              <a:rPr lang="es-ES" altLang="es-ES" sz="5400" dirty="0">
                <a:solidFill>
                  <a:srgbClr val="002060"/>
                </a:solidFill>
              </a:rPr>
              <a:t>Diciendo tu nombre va sembrando amor.</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qdJsdsS8B0k/UPjfBNJmfTI/AAAAAAAADOI/4sfEHFQchBo/s1600/1801+b.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1" t="399" r="1038" b="-399"/>
          <a:stretch/>
        </p:blipFill>
        <p:spPr bwMode="auto">
          <a:xfrm>
            <a:off x="7320136" y="-1"/>
            <a:ext cx="4871864" cy="6873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42371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SANTO, SANTO, SANTO ES MI DIOS LLENOS ESTAN DE TU GLORIA (BIS) </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qdJsdsS8B0k/UPjfBNJmfTI/AAAAAAAADOI/4sfEHFQchBo/s1600/1801+b.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1" t="399" r="1038" b="-399"/>
          <a:stretch/>
        </p:blipFill>
        <p:spPr bwMode="auto">
          <a:xfrm>
            <a:off x="7320136" y="-1"/>
            <a:ext cx="4871864" cy="6873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69819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54516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268760"/>
            <a:ext cx="9509760" cy="3960440"/>
          </a:xfrm>
        </p:spPr>
        <p:txBody>
          <a:bodyPr>
            <a:noAutofit/>
          </a:bodyPr>
          <a:lstStyle/>
          <a:p>
            <a:r>
              <a:rPr lang="es-ES" sz="5400" b="1" dirty="0">
                <a:solidFill>
                  <a:srgbClr val="263050"/>
                </a:solidFill>
              </a:rPr>
              <a:t>Éste es el sacramento de nuestra fe:</a:t>
            </a:r>
            <a:br>
              <a:rPr lang="es-ES" sz="5400" b="1" dirty="0">
                <a:solidFill>
                  <a:srgbClr val="263050"/>
                </a:solidFill>
              </a:rPr>
            </a:br>
            <a:r>
              <a:rPr lang="es-ES" sz="5400" b="1" dirty="0">
                <a:solidFill>
                  <a:srgbClr val="FF0000"/>
                </a:solidFill>
              </a:rPr>
              <a:t>Anunciamos tu muerte, proclamamos tu resurrección ¡Ven, Señor Jesús!</a:t>
            </a:r>
          </a:p>
        </p:txBody>
      </p:sp>
    </p:spTree>
    <p:extLst>
      <p:ext uri="{BB962C8B-B14F-4D97-AF65-F5344CB8AC3E}">
        <p14:creationId xmlns:p14="http://schemas.microsoft.com/office/powerpoint/2010/main" val="3991559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26598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700808"/>
            <a:ext cx="9509760" cy="2880320"/>
          </a:xfrm>
        </p:spPr>
        <p:txBody>
          <a:bodyPr>
            <a:noAutofit/>
          </a:bodyPr>
          <a:lstStyle/>
          <a:p>
            <a:r>
              <a:rPr lang="es-ES" sz="5400" b="1" dirty="0">
                <a:solidFill>
                  <a:srgbClr val="263050"/>
                </a:solidFill>
              </a:rPr>
              <a:t>Por Cristo, con él y en él … por los siglos de los siglos.</a:t>
            </a:r>
            <a:br>
              <a:rPr lang="es-ES" sz="5400" b="1" dirty="0">
                <a:solidFill>
                  <a:srgbClr val="263050"/>
                </a:solidFill>
              </a:rPr>
            </a:br>
            <a:r>
              <a:rPr lang="es-ES" sz="5400" b="1" dirty="0">
                <a:solidFill>
                  <a:srgbClr val="FF0000"/>
                </a:solidFill>
              </a:rPr>
              <a:t>Amén.</a:t>
            </a:r>
          </a:p>
        </p:txBody>
      </p:sp>
    </p:spTree>
    <p:extLst>
      <p:ext uri="{BB962C8B-B14F-4D97-AF65-F5344CB8AC3E}">
        <p14:creationId xmlns:p14="http://schemas.microsoft.com/office/powerpoint/2010/main" val="36070582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865591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ción de contenido 2"/>
          <p:cNvSpPr>
            <a:spLocks noGrp="1"/>
          </p:cNvSpPr>
          <p:nvPr>
            <p:ph idx="1"/>
          </p:nvPr>
        </p:nvSpPr>
        <p:spPr>
          <a:xfrm>
            <a:off x="1341120" y="764704"/>
            <a:ext cx="9509760" cy="5264875"/>
          </a:xfrm>
        </p:spPr>
        <p:txBody>
          <a:bodyPr>
            <a:normAutofit/>
          </a:bodyPr>
          <a:lstStyle/>
          <a:p>
            <a:pPr marL="0" lvl="0" indent="0">
              <a:lnSpc>
                <a:spcPct val="100000"/>
              </a:lnSpc>
              <a:spcBef>
                <a:spcPct val="20000"/>
              </a:spcBef>
              <a:buClrTx/>
              <a:buSzTx/>
              <a:buNone/>
            </a:pPr>
            <a:r>
              <a:rPr lang="es-ES" sz="4400" dirty="0">
                <a:solidFill>
                  <a:prstClr val="black"/>
                </a:solidFill>
                <a:latin typeface="Calibri"/>
              </a:rPr>
              <a:t>En el nombre del Padre, y del Hijo y del Espíritu Santo. </a:t>
            </a:r>
          </a:p>
          <a:p>
            <a:pPr marL="342900" lvl="0" indent="-342900">
              <a:lnSpc>
                <a:spcPct val="100000"/>
              </a:lnSpc>
              <a:spcBef>
                <a:spcPct val="20000"/>
              </a:spcBef>
              <a:buClrTx/>
              <a:buSzTx/>
              <a:buNone/>
            </a:pPr>
            <a:r>
              <a:rPr lang="es-ES" sz="4400" b="1" dirty="0">
                <a:solidFill>
                  <a:srgbClr val="FF0000"/>
                </a:solidFill>
                <a:latin typeface="Calibri"/>
              </a:rPr>
              <a:t>Amén. </a:t>
            </a:r>
          </a:p>
          <a:p>
            <a:pPr marL="0" lvl="0" indent="0">
              <a:lnSpc>
                <a:spcPct val="100000"/>
              </a:lnSpc>
              <a:spcBef>
                <a:spcPct val="20000"/>
              </a:spcBef>
              <a:buClrTx/>
              <a:buSzTx/>
              <a:buNone/>
            </a:pPr>
            <a:r>
              <a:rPr lang="es-ES" sz="4400" dirty="0">
                <a:solidFill>
                  <a:prstClr val="black"/>
                </a:solidFill>
                <a:latin typeface="Calibri"/>
              </a:rPr>
              <a:t>La gracia de nuestro Señor Jesucristo, el amor del Padre y la comunión del Espíritu Santo estén con vosotros. </a:t>
            </a:r>
          </a:p>
          <a:p>
            <a:pPr marL="342900" lvl="0" indent="-342900">
              <a:lnSpc>
                <a:spcPct val="100000"/>
              </a:lnSpc>
              <a:spcBef>
                <a:spcPct val="20000"/>
              </a:spcBef>
              <a:buClrTx/>
              <a:buSzTx/>
              <a:buNone/>
            </a:pPr>
            <a:r>
              <a:rPr lang="es-ES" sz="4400" b="1" dirty="0">
                <a:solidFill>
                  <a:srgbClr val="FF0000"/>
                </a:solidFill>
                <a:latin typeface="Calibri"/>
              </a:rPr>
              <a:t>Y con tu espíritu.</a:t>
            </a:r>
          </a:p>
          <a:p>
            <a:endParaRPr lang="es-ES" dirty="0"/>
          </a:p>
        </p:txBody>
      </p:sp>
    </p:spTree>
    <p:extLst>
      <p:ext uri="{BB962C8B-B14F-4D97-AF65-F5344CB8AC3E}">
        <p14:creationId xmlns:p14="http://schemas.microsoft.com/office/powerpoint/2010/main" val="57663962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r>
              <a:rPr lang="es-ES" altLang="es-ES" sz="6000" b="1" dirty="0">
                <a:solidFill>
                  <a:srgbClr val="002060"/>
                </a:solidFill>
              </a:rPr>
              <a:t>Padre Nuestro que estás en el cielo, santificado sea tu nombre, venga a nosotros tu reino, hágase tu voluntad en la Tierra como en el Cielo, </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3">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9651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danos hoy nuestro pan de cada día, perdona nuestras ofensas como también nosotros perdonamos a los que nos ofenden, no nos dejes caer en la tentación y líbranos del mal,</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4310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Padre Nuestro que estas</a:t>
            </a:r>
            <a:br>
              <a:rPr lang="es-ES" altLang="es-ES" sz="4800" b="1" dirty="0">
                <a:solidFill>
                  <a:srgbClr val="002060"/>
                </a:solidFill>
              </a:rPr>
            </a:br>
            <a:r>
              <a:rPr lang="es-ES" altLang="es-ES" sz="4800" b="1" dirty="0">
                <a:solidFill>
                  <a:srgbClr val="002060"/>
                </a:solidFill>
              </a:rPr>
              <a:t> en el cielo</a:t>
            </a:r>
            <a:br>
              <a:rPr lang="es-ES" altLang="es-ES" sz="4800" b="1" dirty="0">
                <a:solidFill>
                  <a:srgbClr val="002060"/>
                </a:solidFill>
              </a:rPr>
            </a:br>
            <a:r>
              <a:rPr lang="es-ES" altLang="es-ES" sz="4800" b="1" dirty="0">
                <a:solidFill>
                  <a:srgbClr val="002060"/>
                </a:solidFill>
              </a:rPr>
              <a:t>Santificado sea tu nombre</a:t>
            </a:r>
            <a:br>
              <a:rPr lang="es-ES" altLang="es-ES" sz="4800" b="1" dirty="0">
                <a:solidFill>
                  <a:srgbClr val="002060"/>
                </a:solidFill>
              </a:rPr>
            </a:br>
            <a:r>
              <a:rPr lang="es-ES" altLang="es-ES" sz="4800" b="1" dirty="0">
                <a:solidFill>
                  <a:srgbClr val="002060"/>
                </a:solidFill>
              </a:rPr>
              <a:t>Venga a nosotros, tu reino.</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7212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Hágase tu voluntad así en la tierra como en el cielo. Danos hoy nuestro pan de cada día. </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404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Perdona nuestras ofensas, como perdonamos </a:t>
            </a:r>
            <a:br>
              <a:rPr lang="es-ES" altLang="es-ES" sz="4800" b="1" dirty="0">
                <a:solidFill>
                  <a:srgbClr val="002060"/>
                </a:solidFill>
              </a:rPr>
            </a:br>
            <a:r>
              <a:rPr lang="es-ES" altLang="es-ES" sz="4800" b="1" dirty="0">
                <a:solidFill>
                  <a:srgbClr val="002060"/>
                </a:solidFill>
              </a:rPr>
              <a:t>al que nos ofende (</a:t>
            </a:r>
            <a:r>
              <a:rPr lang="es-ES" altLang="es-ES" sz="4800" b="1" dirty="0" err="1">
                <a:solidFill>
                  <a:srgbClr val="002060"/>
                </a:solidFill>
              </a:rPr>
              <a:t>eie</a:t>
            </a:r>
            <a:r>
              <a:rPr lang="es-ES" altLang="es-ES" sz="4800" b="1" dirty="0">
                <a:solidFill>
                  <a:srgbClr val="002060"/>
                </a:solidFill>
              </a:rPr>
              <a:t>)</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2805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No nos dejes caer en tentación, no</a:t>
            </a:r>
            <a:br>
              <a:rPr lang="es-ES" altLang="es-ES" sz="4800" b="1" dirty="0">
                <a:solidFill>
                  <a:srgbClr val="002060"/>
                </a:solidFill>
              </a:rPr>
            </a:br>
            <a:r>
              <a:rPr lang="es-ES" altLang="es-ES" sz="4800" b="1" dirty="0">
                <a:solidFill>
                  <a:srgbClr val="002060"/>
                </a:solidFill>
              </a:rPr>
              <a:t>y líbranos del mal. </a:t>
            </a:r>
            <a:br>
              <a:rPr lang="es-ES" altLang="es-ES" sz="4800" b="1" dirty="0">
                <a:solidFill>
                  <a:srgbClr val="002060"/>
                </a:solidFill>
              </a:rPr>
            </a:br>
            <a:r>
              <a:rPr lang="es-ES" altLang="es-ES" sz="4800" b="1" dirty="0">
                <a:solidFill>
                  <a:srgbClr val="002060"/>
                </a:solidFill>
              </a:rPr>
              <a:t>No nos dejes caer en tentación</a:t>
            </a:r>
            <a:br>
              <a:rPr lang="es-ES" altLang="es-ES" sz="4800" b="1" dirty="0">
                <a:solidFill>
                  <a:srgbClr val="002060"/>
                </a:solidFill>
              </a:rPr>
            </a:br>
            <a:r>
              <a:rPr lang="es-ES" altLang="es-ES" sz="4800" b="1" dirty="0">
                <a:solidFill>
                  <a:srgbClr val="002060"/>
                </a:solidFill>
              </a:rPr>
              <a:t>y líbranos del mal.</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3064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124744"/>
            <a:ext cx="10585176" cy="4824536"/>
          </a:xfrm>
        </p:spPr>
        <p:txBody>
          <a:bodyPr>
            <a:noAutofit/>
          </a:bodyPr>
          <a:lstStyle/>
          <a:p>
            <a:r>
              <a:rPr lang="es-ES" sz="5400" b="1" dirty="0">
                <a:solidFill>
                  <a:srgbClr val="263050"/>
                </a:solidFill>
              </a:rPr>
              <a:t>Líbranos de … Salvador Jesucristo.</a:t>
            </a:r>
            <a:br>
              <a:rPr lang="es-ES" sz="5400" b="1" dirty="0">
                <a:solidFill>
                  <a:srgbClr val="263050"/>
                </a:solidFill>
              </a:rPr>
            </a:br>
            <a:r>
              <a:rPr lang="es-ES" sz="5400" b="1" dirty="0">
                <a:solidFill>
                  <a:srgbClr val="FF0000"/>
                </a:solidFill>
              </a:rPr>
              <a:t>Tuyo es el reino, tuyo el poder y la gloria, por siempre, Señor.</a:t>
            </a:r>
            <a:br>
              <a:rPr lang="es-ES" sz="5400" b="1" dirty="0">
                <a:solidFill>
                  <a:srgbClr val="FF0000"/>
                </a:solidFill>
              </a:rPr>
            </a:br>
            <a:r>
              <a:rPr lang="es-ES" sz="5400" b="1" dirty="0">
                <a:solidFill>
                  <a:srgbClr val="263050"/>
                </a:solidFill>
              </a:rPr>
              <a:t>Por los siglos de los siglos.</a:t>
            </a:r>
            <a:br>
              <a:rPr lang="es-ES" sz="5400" b="1" dirty="0">
                <a:solidFill>
                  <a:srgbClr val="263050"/>
                </a:solidFill>
              </a:rPr>
            </a:br>
            <a:r>
              <a:rPr lang="es-ES" sz="5400" b="1" dirty="0">
                <a:solidFill>
                  <a:srgbClr val="FF0000"/>
                </a:solidFill>
              </a:rPr>
              <a:t>Amen.</a:t>
            </a:r>
            <a:br>
              <a:rPr lang="es-ES" sz="5400" b="1" dirty="0">
                <a:solidFill>
                  <a:srgbClr val="263050"/>
                </a:solidFill>
              </a:rPr>
            </a:br>
            <a:r>
              <a:rPr lang="es-ES" sz="5400" b="1" dirty="0">
                <a:solidFill>
                  <a:srgbClr val="263050"/>
                </a:solidFill>
              </a:rPr>
              <a:t>La paz del Señor este con vosotros.</a:t>
            </a:r>
            <a:br>
              <a:rPr lang="es-ES" sz="5400" b="1" dirty="0">
                <a:solidFill>
                  <a:srgbClr val="263050"/>
                </a:solidFill>
              </a:rPr>
            </a:br>
            <a:r>
              <a:rPr lang="es-ES" sz="5400" b="1" dirty="0">
                <a:solidFill>
                  <a:srgbClr val="FF0000"/>
                </a:solidFill>
              </a:rPr>
              <a:t>Y con tu espíritu.</a:t>
            </a:r>
          </a:p>
        </p:txBody>
      </p:sp>
    </p:spTree>
    <p:extLst>
      <p:ext uri="{BB962C8B-B14F-4D97-AF65-F5344CB8AC3E}">
        <p14:creationId xmlns:p14="http://schemas.microsoft.com/office/powerpoint/2010/main" val="207004723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Pon tu mano en la mano de aquel, que está a tu lado. Pon tu mano, en su mano porque él te ayudará. </a:t>
            </a:r>
          </a:p>
        </p:txBody>
      </p:sp>
      <p:sp>
        <p:nvSpPr>
          <p:cNvPr id="4" name="Marcador de texto 3"/>
          <p:cNvSpPr>
            <a:spLocks noGrp="1"/>
          </p:cNvSpPr>
          <p:nvPr>
            <p:ph type="body" sz="half" idx="2"/>
          </p:nvPr>
        </p:nvSpPr>
        <p:spPr/>
        <p:txBody>
          <a:bodyPr/>
          <a:lstStyle/>
          <a:p>
            <a:endParaRPr lang="es-ES"/>
          </a:p>
        </p:txBody>
      </p:sp>
      <p:pic>
        <p:nvPicPr>
          <p:cNvPr id="8" name="Picture 6" descr="http://lacomunidad.elpais.com/blogfiles/gimlet/El_Mundo_en_tus_Manos-1024x768-978539.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0000" r="10000"/>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03768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Mira dentro de ti comprenderás que hay mucho que llenar. Porque tu mano, en la mano de aquel te guiará.</a:t>
            </a:r>
          </a:p>
        </p:txBody>
      </p:sp>
      <p:sp>
        <p:nvSpPr>
          <p:cNvPr id="4" name="Marcador de texto 3"/>
          <p:cNvSpPr>
            <a:spLocks noGrp="1"/>
          </p:cNvSpPr>
          <p:nvPr>
            <p:ph type="body" sz="half" idx="2"/>
          </p:nvPr>
        </p:nvSpPr>
        <p:spPr/>
        <p:txBody>
          <a:bodyPr/>
          <a:lstStyle/>
          <a:p>
            <a:endParaRPr lang="es-ES"/>
          </a:p>
        </p:txBody>
      </p:sp>
      <p:pic>
        <p:nvPicPr>
          <p:cNvPr id="8" name="Picture 6" descr="http://lacomunidad.elpais.com/blogfiles/gimlet/El_Mundo_en_tus_Manos-1024x768-978539.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0000" r="10000"/>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4419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84784"/>
            <a:ext cx="10585176" cy="4824536"/>
          </a:xfrm>
        </p:spPr>
        <p:txBody>
          <a:bodyPr>
            <a:noAutofit/>
          </a:bodyPr>
          <a:lstStyle/>
          <a:p>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danos la paz.</a:t>
            </a:r>
          </a:p>
        </p:txBody>
      </p:sp>
    </p:spTree>
    <p:extLst>
      <p:ext uri="{BB962C8B-B14F-4D97-AF65-F5344CB8AC3E}">
        <p14:creationId xmlns:p14="http://schemas.microsoft.com/office/powerpoint/2010/main" val="87940819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66363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12776"/>
            <a:ext cx="10585176" cy="4176464"/>
          </a:xfrm>
        </p:spPr>
        <p:txBody>
          <a:bodyPr>
            <a:noAutofit/>
          </a:bodyPr>
          <a:lstStyle/>
          <a:p>
            <a:r>
              <a:rPr lang="es-ES" sz="5400" b="1" dirty="0">
                <a:solidFill>
                  <a:srgbClr val="263050"/>
                </a:solidFill>
              </a:rPr>
              <a:t>Este es el Cordero de Dios, … cena del Señor.</a:t>
            </a:r>
            <a:br>
              <a:rPr lang="es-ES" sz="5400" b="1" dirty="0">
                <a:solidFill>
                  <a:srgbClr val="263050"/>
                </a:solidFill>
              </a:rPr>
            </a:br>
            <a:r>
              <a:rPr lang="es-ES" sz="5400" b="1" dirty="0">
                <a:solidFill>
                  <a:srgbClr val="FF0000"/>
                </a:solidFill>
              </a:rPr>
              <a:t>Señor, no soy digno de que entres en mi casa pero una palabra tuya bastará para sanarme.</a:t>
            </a:r>
            <a:endParaRPr lang="es-ES" sz="5400" b="1" dirty="0">
              <a:solidFill>
                <a:srgbClr val="263050"/>
              </a:solidFill>
            </a:endParaRPr>
          </a:p>
        </p:txBody>
      </p:sp>
    </p:spTree>
    <p:extLst>
      <p:ext uri="{BB962C8B-B14F-4D97-AF65-F5344CB8AC3E}">
        <p14:creationId xmlns:p14="http://schemas.microsoft.com/office/powerpoint/2010/main" val="37489499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05333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Me miraste, me nombraste, me invitaste a seguirte, no comprendo, no lo entiendo cómo a mí me preferiste. </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a:extLst>
              <a:ext uri="{FF2B5EF4-FFF2-40B4-BE49-F238E27FC236}">
                <a16:creationId xmlns:a16="http://schemas.microsoft.com/office/drawing/2014/main" id="{2FCF6386-2CEA-4C9E-BFAD-A7157397E338}"/>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t="8301" b="7416"/>
          <a:stretch/>
        </p:blipFill>
        <p:spPr>
          <a:xfrm>
            <a:off x="7320136" y="-13712"/>
            <a:ext cx="4876840" cy="6871712"/>
          </a:xfrm>
        </p:spPr>
      </p:pic>
    </p:spTree>
    <p:extLst>
      <p:ext uri="{BB962C8B-B14F-4D97-AF65-F5344CB8AC3E}">
        <p14:creationId xmlns:p14="http://schemas.microsoft.com/office/powerpoint/2010/main" val="583132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Ya no es tiempo de pretextos, Vos, Jesús lo conseguiste, yo te sigo, soy tu amigo, y adonde Vos vayas voy.</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a:extLst>
              <a:ext uri="{FF2B5EF4-FFF2-40B4-BE49-F238E27FC236}">
                <a16:creationId xmlns:a16="http://schemas.microsoft.com/office/drawing/2014/main" id="{2FCF6386-2CEA-4C9E-BFAD-A7157397E338}"/>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t="8301" b="7416"/>
          <a:stretch/>
        </p:blipFill>
        <p:spPr>
          <a:xfrm>
            <a:off x="7320136" y="-13712"/>
            <a:ext cx="4876840" cy="6871712"/>
          </a:xfrm>
        </p:spPr>
      </p:pic>
    </p:spTree>
    <p:extLst>
      <p:ext uri="{BB962C8B-B14F-4D97-AF65-F5344CB8AC3E}">
        <p14:creationId xmlns:p14="http://schemas.microsoft.com/office/powerpoint/2010/main" val="3633904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YO QUIERO SER, JESÚS, PROFETA Y MISIONERO, QUIERO SER INSTRUMENTO DE TU PAZ. </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a:extLst>
              <a:ext uri="{FF2B5EF4-FFF2-40B4-BE49-F238E27FC236}">
                <a16:creationId xmlns:a16="http://schemas.microsoft.com/office/drawing/2014/main" id="{2FCF6386-2CEA-4C9E-BFAD-A7157397E338}"/>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t="8301" b="7416"/>
          <a:stretch/>
        </p:blipFill>
        <p:spPr>
          <a:xfrm>
            <a:off x="7320136" y="-13712"/>
            <a:ext cx="4876840" cy="6871712"/>
          </a:xfrm>
        </p:spPr>
      </p:pic>
    </p:spTree>
    <p:extLst>
      <p:ext uri="{BB962C8B-B14F-4D97-AF65-F5344CB8AC3E}">
        <p14:creationId xmlns:p14="http://schemas.microsoft.com/office/powerpoint/2010/main" val="1064381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QUIERO ANUNCIAR TU PALABRA, DAR TU VIDA EN ABUNDANCIA Y DE TU MANO POR EL MUNDO CAMINAR. (BIS)</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a:extLst>
              <a:ext uri="{FF2B5EF4-FFF2-40B4-BE49-F238E27FC236}">
                <a16:creationId xmlns:a16="http://schemas.microsoft.com/office/drawing/2014/main" id="{2FCF6386-2CEA-4C9E-BFAD-A7157397E338}"/>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t="8301" b="7416"/>
          <a:stretch/>
        </p:blipFill>
        <p:spPr>
          <a:xfrm>
            <a:off x="7320136" y="-13712"/>
            <a:ext cx="4876840" cy="6871712"/>
          </a:xfrm>
        </p:spPr>
      </p:pic>
    </p:spTree>
    <p:extLst>
      <p:ext uri="{BB962C8B-B14F-4D97-AF65-F5344CB8AC3E}">
        <p14:creationId xmlns:p14="http://schemas.microsoft.com/office/powerpoint/2010/main" val="270266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Me enviaste, me mandaste a anunciar buenas noticias,</a:t>
            </a:r>
            <a:br>
              <a:rPr lang="es-ES" altLang="es-ES" sz="4800" b="1" dirty="0">
                <a:solidFill>
                  <a:srgbClr val="002060"/>
                </a:solidFill>
              </a:rPr>
            </a:br>
            <a:r>
              <a:rPr lang="es-ES" altLang="es-ES" sz="4800" b="1" dirty="0">
                <a:solidFill>
                  <a:srgbClr val="002060"/>
                </a:solidFill>
              </a:rPr>
              <a:t>me enderezas, me das fuerzas para andar sin que me rinda,</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a:extLst>
              <a:ext uri="{FF2B5EF4-FFF2-40B4-BE49-F238E27FC236}">
                <a16:creationId xmlns:a16="http://schemas.microsoft.com/office/drawing/2014/main" id="{2FCF6386-2CEA-4C9E-BFAD-A7157397E338}"/>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t="8301" b="7416"/>
          <a:stretch/>
        </p:blipFill>
        <p:spPr>
          <a:xfrm>
            <a:off x="7320136" y="-13712"/>
            <a:ext cx="4876840" cy="6871712"/>
          </a:xfrm>
        </p:spPr>
      </p:pic>
    </p:spTree>
    <p:extLst>
      <p:ext uri="{BB962C8B-B14F-4D97-AF65-F5344CB8AC3E}">
        <p14:creationId xmlns:p14="http://schemas.microsoft.com/office/powerpoint/2010/main" val="723579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soy cristiano, de tu mano quiero ser luz en tu pueblo</a:t>
            </a:r>
            <a:br>
              <a:rPr lang="es-ES" altLang="es-ES" sz="4800" b="1" dirty="0">
                <a:solidFill>
                  <a:srgbClr val="002060"/>
                </a:solidFill>
              </a:rPr>
            </a:br>
            <a:r>
              <a:rPr lang="es-ES" altLang="es-ES" sz="4800" b="1" dirty="0">
                <a:solidFill>
                  <a:srgbClr val="002060"/>
                </a:solidFill>
              </a:rPr>
              <a:t>ser consuelo, dar tu aliento, y amar con tu Corazón.</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a:extLst>
              <a:ext uri="{FF2B5EF4-FFF2-40B4-BE49-F238E27FC236}">
                <a16:creationId xmlns:a16="http://schemas.microsoft.com/office/drawing/2014/main" id="{2FCF6386-2CEA-4C9E-BFAD-A7157397E338}"/>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t="8301" b="7416"/>
          <a:stretch/>
        </p:blipFill>
        <p:spPr>
          <a:xfrm>
            <a:off x="7320136" y="-13712"/>
            <a:ext cx="4876840" cy="6871712"/>
          </a:xfrm>
        </p:spPr>
      </p:pic>
    </p:spTree>
    <p:extLst>
      <p:ext uri="{BB962C8B-B14F-4D97-AF65-F5344CB8AC3E}">
        <p14:creationId xmlns:p14="http://schemas.microsoft.com/office/powerpoint/2010/main" val="375989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YO QUIERO SER, JESÚS, PROFETA Y MISIONERO, QUIERO SER INSTRUMENTO DE TU PAZ. </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a:extLst>
              <a:ext uri="{FF2B5EF4-FFF2-40B4-BE49-F238E27FC236}">
                <a16:creationId xmlns:a16="http://schemas.microsoft.com/office/drawing/2014/main" id="{2FCF6386-2CEA-4C9E-BFAD-A7157397E338}"/>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t="8301" b="7416"/>
          <a:stretch/>
        </p:blipFill>
        <p:spPr>
          <a:xfrm>
            <a:off x="7320136" y="-13712"/>
            <a:ext cx="4876840" cy="6871712"/>
          </a:xfrm>
        </p:spPr>
      </p:pic>
    </p:spTree>
    <p:extLst>
      <p:ext uri="{BB962C8B-B14F-4D97-AF65-F5344CB8AC3E}">
        <p14:creationId xmlns:p14="http://schemas.microsoft.com/office/powerpoint/2010/main" val="1225813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QUIERO ANUNCIAR TU PALABRA, DAR TU VIDA EN ABUNDANCIA Y DE TU MANO POR EL MUNDO CAMINAR.</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a:extLst>
              <a:ext uri="{FF2B5EF4-FFF2-40B4-BE49-F238E27FC236}">
                <a16:creationId xmlns:a16="http://schemas.microsoft.com/office/drawing/2014/main" id="{2FCF6386-2CEA-4C9E-BFAD-A7157397E338}"/>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t="8301" b="7416"/>
          <a:stretch/>
        </p:blipFill>
        <p:spPr>
          <a:xfrm>
            <a:off x="7320136" y="-13712"/>
            <a:ext cx="4876840" cy="6871712"/>
          </a:xfrm>
        </p:spPr>
      </p:pic>
    </p:spTree>
    <p:extLst>
      <p:ext uri="{BB962C8B-B14F-4D97-AF65-F5344CB8AC3E}">
        <p14:creationId xmlns:p14="http://schemas.microsoft.com/office/powerpoint/2010/main" val="1541448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1.  Perdón Jesús, porque no te quise escuchar, perdón Jesús, porque hice una cosa mal.</a:t>
            </a:r>
          </a:p>
        </p:txBody>
      </p:sp>
      <p:sp>
        <p:nvSpPr>
          <p:cNvPr id="4" name="Marcador de texto 3"/>
          <p:cNvSpPr>
            <a:spLocks noGrp="1"/>
          </p:cNvSpPr>
          <p:nvPr>
            <p:ph type="body" sz="half" idx="2"/>
          </p:nvPr>
        </p:nvSpPr>
        <p:spPr/>
        <p:txBody>
          <a:bodyPr/>
          <a:lstStyle/>
          <a:p>
            <a:endParaRPr lang="es-ES"/>
          </a:p>
        </p:txBody>
      </p:sp>
      <p:pic>
        <p:nvPicPr>
          <p:cNvPr id="8" name="Picture 7" descr="http://www.cooperadores-bilbao.com/web/wp-content/uploads/2013/03/jes%C3%BAs-nos-perdon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73" b="1273"/>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7113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917264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Señor, toma mi vida nueva</a:t>
            </a:r>
            <a:br>
              <a:rPr lang="es-ES" altLang="es-ES" sz="4800" b="1" dirty="0">
                <a:solidFill>
                  <a:srgbClr val="002060"/>
                </a:solidFill>
              </a:rPr>
            </a:br>
            <a:r>
              <a:rPr lang="es-ES" altLang="es-ES" sz="4800" b="1" dirty="0">
                <a:solidFill>
                  <a:srgbClr val="002060"/>
                </a:solidFill>
              </a:rPr>
              <a:t>antes de que la espera</a:t>
            </a:r>
            <a:br>
              <a:rPr lang="es-ES" altLang="es-ES" sz="4800" b="1" dirty="0">
                <a:solidFill>
                  <a:srgbClr val="002060"/>
                </a:solidFill>
              </a:rPr>
            </a:br>
            <a:r>
              <a:rPr lang="es-ES" altLang="es-ES" sz="4800" b="1" dirty="0">
                <a:solidFill>
                  <a:srgbClr val="002060"/>
                </a:solidFill>
              </a:rPr>
              <a:t>desgaste años en mi.</a:t>
            </a:r>
            <a:br>
              <a:rPr lang="es-ES" altLang="es-ES" sz="4800" b="1" dirty="0">
                <a:solidFill>
                  <a:srgbClr val="002060"/>
                </a:solidFill>
              </a:rPr>
            </a:br>
            <a:br>
              <a:rPr lang="es-ES" altLang="es-ES" sz="4800" b="1" dirty="0">
                <a:solidFill>
                  <a:srgbClr val="002060"/>
                </a:solidFill>
              </a:rPr>
            </a:br>
            <a:r>
              <a:rPr lang="es-ES" altLang="es-ES" sz="4800" b="1" dirty="0" err="1">
                <a:solidFill>
                  <a:srgbClr val="002060"/>
                </a:solidFill>
              </a:rPr>
              <a:t>Estoy,dispuesto</a:t>
            </a:r>
            <a:r>
              <a:rPr lang="es-ES" altLang="es-ES" sz="4800" b="1" dirty="0">
                <a:solidFill>
                  <a:srgbClr val="002060"/>
                </a:solidFill>
              </a:rPr>
              <a:t> a lo que quieras,</a:t>
            </a:r>
            <a:br>
              <a:rPr lang="es-ES" altLang="es-ES" sz="4800" b="1" dirty="0">
                <a:solidFill>
                  <a:srgbClr val="002060"/>
                </a:solidFill>
              </a:rPr>
            </a:br>
            <a:r>
              <a:rPr lang="es-ES" altLang="es-ES" sz="4800" b="1" dirty="0">
                <a:solidFill>
                  <a:srgbClr val="002060"/>
                </a:solidFill>
              </a:rPr>
              <a:t>no importa lo que sea,</a:t>
            </a:r>
            <a:br>
              <a:rPr lang="es-ES" altLang="es-ES" sz="4800" b="1" dirty="0">
                <a:solidFill>
                  <a:srgbClr val="002060"/>
                </a:solidFill>
              </a:rPr>
            </a:br>
            <a:r>
              <a:rPr lang="es-ES" altLang="es-ES" sz="4800" b="1" dirty="0">
                <a:solidFill>
                  <a:srgbClr val="002060"/>
                </a:solidFill>
              </a:rPr>
              <a:t>Tú llámame a servir.</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24104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Llévame donde los hombres necesiten tu Palabra,</a:t>
            </a:r>
            <a:br>
              <a:rPr lang="es-ES" altLang="es-ES" sz="4800" b="1" dirty="0">
                <a:solidFill>
                  <a:srgbClr val="002060"/>
                </a:solidFill>
              </a:rPr>
            </a:br>
            <a:r>
              <a:rPr lang="es-ES" altLang="es-ES" sz="4800" b="1" dirty="0">
                <a:solidFill>
                  <a:srgbClr val="002060"/>
                </a:solidFill>
              </a:rPr>
              <a:t>necesiten </a:t>
            </a:r>
            <a:br>
              <a:rPr lang="es-ES" altLang="es-ES" sz="4800" b="1" dirty="0">
                <a:solidFill>
                  <a:srgbClr val="002060"/>
                </a:solidFill>
              </a:rPr>
            </a:br>
            <a:r>
              <a:rPr lang="es-ES" altLang="es-ES" sz="4800" b="1" dirty="0">
                <a:solidFill>
                  <a:srgbClr val="002060"/>
                </a:solidFill>
              </a:rPr>
              <a:t>mis ganas de vivir.</a:t>
            </a:r>
            <a:br>
              <a:rPr lang="es-ES" altLang="es-ES" sz="4800" b="1" dirty="0">
                <a:solidFill>
                  <a:srgbClr val="002060"/>
                </a:solidFill>
              </a:rPr>
            </a:br>
            <a:br>
              <a:rPr lang="es-ES" altLang="es-ES" sz="4800" b="1" dirty="0">
                <a:solidFill>
                  <a:srgbClr val="002060"/>
                </a:solidFill>
              </a:rPr>
            </a:br>
            <a:r>
              <a:rPr lang="es-ES" altLang="es-ES" sz="4800" b="1" dirty="0">
                <a:solidFill>
                  <a:srgbClr val="002060"/>
                </a:solidFill>
              </a:rPr>
              <a:t>Donde falte la esperanza,</a:t>
            </a:r>
            <a:br>
              <a:rPr lang="es-ES" altLang="es-ES" sz="4800" b="1" dirty="0">
                <a:solidFill>
                  <a:srgbClr val="002060"/>
                </a:solidFill>
              </a:rPr>
            </a:br>
            <a:r>
              <a:rPr lang="es-ES" altLang="es-ES" sz="4800" b="1" dirty="0">
                <a:solidFill>
                  <a:srgbClr val="002060"/>
                </a:solidFill>
              </a:rPr>
              <a:t>donde falte la alegría,</a:t>
            </a:r>
            <a:br>
              <a:rPr lang="es-ES" altLang="es-ES" sz="4800" b="1" dirty="0">
                <a:solidFill>
                  <a:srgbClr val="002060"/>
                </a:solidFill>
              </a:rPr>
            </a:br>
            <a:r>
              <a:rPr lang="es-ES" altLang="es-ES" sz="4800" b="1" dirty="0">
                <a:solidFill>
                  <a:srgbClr val="002060"/>
                </a:solidFill>
              </a:rPr>
              <a:t>simplemente,</a:t>
            </a:r>
            <a:br>
              <a:rPr lang="es-ES" altLang="es-ES" sz="4800" b="1" dirty="0">
                <a:solidFill>
                  <a:srgbClr val="002060"/>
                </a:solidFill>
              </a:rPr>
            </a:br>
            <a:r>
              <a:rPr lang="es-ES" altLang="es-ES" sz="4800" b="1" dirty="0">
                <a:solidFill>
                  <a:srgbClr val="002060"/>
                </a:solidFill>
              </a:rPr>
              <a:t>por no saber de Ti.</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8551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Y así,</a:t>
            </a:r>
            <a:br>
              <a:rPr lang="es-ES" altLang="es-ES" sz="4800" b="1" dirty="0">
                <a:solidFill>
                  <a:srgbClr val="002060"/>
                </a:solidFill>
              </a:rPr>
            </a:br>
            <a:r>
              <a:rPr lang="es-ES" altLang="es-ES" sz="4800" b="1" dirty="0">
                <a:solidFill>
                  <a:srgbClr val="002060"/>
                </a:solidFill>
              </a:rPr>
              <a:t>en marcha iré cantando,</a:t>
            </a:r>
            <a:br>
              <a:rPr lang="es-ES" altLang="es-ES" sz="4800" b="1" dirty="0">
                <a:solidFill>
                  <a:srgbClr val="002060"/>
                </a:solidFill>
              </a:rPr>
            </a:br>
            <a:r>
              <a:rPr lang="es-ES" altLang="es-ES" sz="4800" b="1" dirty="0">
                <a:solidFill>
                  <a:srgbClr val="002060"/>
                </a:solidFill>
              </a:rPr>
              <a:t>al pueblo predicando</a:t>
            </a:r>
            <a:br>
              <a:rPr lang="es-ES" altLang="es-ES" sz="4800" b="1" dirty="0">
                <a:solidFill>
                  <a:srgbClr val="002060"/>
                </a:solidFill>
              </a:rPr>
            </a:br>
            <a:r>
              <a:rPr lang="es-ES" altLang="es-ES" sz="4800" b="1" dirty="0">
                <a:solidFill>
                  <a:srgbClr val="002060"/>
                </a:solidFill>
              </a:rPr>
              <a:t>tu grandeza Señor.</a:t>
            </a:r>
            <a:br>
              <a:rPr lang="es-ES" altLang="es-ES" sz="4800" b="1" dirty="0">
                <a:solidFill>
                  <a:srgbClr val="002060"/>
                </a:solidFill>
              </a:rPr>
            </a:br>
            <a:br>
              <a:rPr lang="es-ES" altLang="es-ES" sz="4800" b="1" dirty="0">
                <a:solidFill>
                  <a:srgbClr val="002060"/>
                </a:solidFill>
              </a:rPr>
            </a:br>
            <a:r>
              <a:rPr lang="es-ES" altLang="es-ES" sz="4800" b="1" dirty="0">
                <a:solidFill>
                  <a:srgbClr val="002060"/>
                </a:solidFill>
              </a:rPr>
              <a:t>Tendré,</a:t>
            </a:r>
            <a:br>
              <a:rPr lang="es-ES" altLang="es-ES" sz="4800" b="1" dirty="0">
                <a:solidFill>
                  <a:srgbClr val="002060"/>
                </a:solidFill>
              </a:rPr>
            </a:br>
            <a:r>
              <a:rPr lang="es-ES" altLang="es-ES" sz="4800" b="1" dirty="0">
                <a:solidFill>
                  <a:srgbClr val="002060"/>
                </a:solidFill>
              </a:rPr>
              <a:t>mis brazos sin cansancio,</a:t>
            </a:r>
            <a:br>
              <a:rPr lang="es-ES" altLang="es-ES" sz="4800" b="1" dirty="0">
                <a:solidFill>
                  <a:srgbClr val="002060"/>
                </a:solidFill>
              </a:rPr>
            </a:br>
            <a:r>
              <a:rPr lang="es-ES" altLang="es-ES" sz="4800" b="1" dirty="0">
                <a:solidFill>
                  <a:srgbClr val="002060"/>
                </a:solidFill>
              </a:rPr>
              <a:t>tu historia entre mis labios,</a:t>
            </a:r>
            <a:br>
              <a:rPr lang="es-ES" altLang="es-ES" sz="4800" b="1" dirty="0">
                <a:solidFill>
                  <a:srgbClr val="002060"/>
                </a:solidFill>
              </a:rPr>
            </a:br>
            <a:r>
              <a:rPr lang="es-ES" altLang="es-ES" sz="4800" b="1" dirty="0">
                <a:solidFill>
                  <a:srgbClr val="002060"/>
                </a:solidFill>
              </a:rPr>
              <a:t>mi fuerza en la oración.</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17013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Llévame donde los hombres necesiten tu Palabra,</a:t>
            </a:r>
            <a:br>
              <a:rPr lang="es-ES" altLang="es-ES" sz="4800" b="1" dirty="0">
                <a:solidFill>
                  <a:srgbClr val="002060"/>
                </a:solidFill>
              </a:rPr>
            </a:br>
            <a:r>
              <a:rPr lang="es-ES" altLang="es-ES" sz="4800" b="1" dirty="0">
                <a:solidFill>
                  <a:srgbClr val="002060"/>
                </a:solidFill>
              </a:rPr>
              <a:t>necesiten </a:t>
            </a:r>
            <a:br>
              <a:rPr lang="es-ES" altLang="es-ES" sz="4800" b="1" dirty="0">
                <a:solidFill>
                  <a:srgbClr val="002060"/>
                </a:solidFill>
              </a:rPr>
            </a:br>
            <a:r>
              <a:rPr lang="es-ES" altLang="es-ES" sz="4800" b="1" dirty="0">
                <a:solidFill>
                  <a:srgbClr val="002060"/>
                </a:solidFill>
              </a:rPr>
              <a:t>mis ganas de vivir.</a:t>
            </a:r>
            <a:br>
              <a:rPr lang="es-ES" altLang="es-ES" sz="4800" b="1" dirty="0">
                <a:solidFill>
                  <a:srgbClr val="002060"/>
                </a:solidFill>
              </a:rPr>
            </a:br>
            <a:br>
              <a:rPr lang="es-ES" altLang="es-ES" sz="4800" b="1" dirty="0">
                <a:solidFill>
                  <a:srgbClr val="002060"/>
                </a:solidFill>
              </a:rPr>
            </a:br>
            <a:r>
              <a:rPr lang="es-ES" altLang="es-ES" sz="4800" b="1" dirty="0">
                <a:solidFill>
                  <a:srgbClr val="002060"/>
                </a:solidFill>
              </a:rPr>
              <a:t>Donde falte la esperanza,</a:t>
            </a:r>
            <a:br>
              <a:rPr lang="es-ES" altLang="es-ES" sz="4800" b="1" dirty="0">
                <a:solidFill>
                  <a:srgbClr val="002060"/>
                </a:solidFill>
              </a:rPr>
            </a:br>
            <a:r>
              <a:rPr lang="es-ES" altLang="es-ES" sz="4800" b="1" dirty="0">
                <a:solidFill>
                  <a:srgbClr val="002060"/>
                </a:solidFill>
              </a:rPr>
              <a:t>donde falte la alegría,</a:t>
            </a:r>
            <a:br>
              <a:rPr lang="es-ES" altLang="es-ES" sz="4800" b="1" dirty="0">
                <a:solidFill>
                  <a:srgbClr val="002060"/>
                </a:solidFill>
              </a:rPr>
            </a:br>
            <a:r>
              <a:rPr lang="es-ES" altLang="es-ES" sz="4800" b="1" dirty="0">
                <a:solidFill>
                  <a:srgbClr val="002060"/>
                </a:solidFill>
              </a:rPr>
              <a:t>simplemente,</a:t>
            </a:r>
            <a:br>
              <a:rPr lang="es-ES" altLang="es-ES" sz="4800" b="1" dirty="0">
                <a:solidFill>
                  <a:srgbClr val="002060"/>
                </a:solidFill>
              </a:rPr>
            </a:br>
            <a:r>
              <a:rPr lang="es-ES" altLang="es-ES" sz="4800" b="1" dirty="0">
                <a:solidFill>
                  <a:srgbClr val="002060"/>
                </a:solidFill>
              </a:rPr>
              <a:t>por no saber de Ti.</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1700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Te doy,</a:t>
            </a:r>
            <a:br>
              <a:rPr lang="es-ES" altLang="es-ES" sz="4800" b="1" dirty="0">
                <a:solidFill>
                  <a:srgbClr val="002060"/>
                </a:solidFill>
              </a:rPr>
            </a:br>
            <a:r>
              <a:rPr lang="es-ES" altLang="es-ES" sz="4800" b="1" dirty="0">
                <a:solidFill>
                  <a:srgbClr val="002060"/>
                </a:solidFill>
              </a:rPr>
              <a:t>mi corazón sincero</a:t>
            </a:r>
            <a:br>
              <a:rPr lang="es-ES" altLang="es-ES" sz="4800" b="1" dirty="0">
                <a:solidFill>
                  <a:srgbClr val="002060"/>
                </a:solidFill>
              </a:rPr>
            </a:br>
            <a:r>
              <a:rPr lang="es-ES" altLang="es-ES" sz="4800" b="1" dirty="0">
                <a:solidFill>
                  <a:srgbClr val="002060"/>
                </a:solidFill>
              </a:rPr>
              <a:t>para gritar sin miedo</a:t>
            </a:r>
            <a:br>
              <a:rPr lang="es-ES" altLang="es-ES" sz="4800" b="1" dirty="0">
                <a:solidFill>
                  <a:srgbClr val="002060"/>
                </a:solidFill>
              </a:rPr>
            </a:br>
            <a:r>
              <a:rPr lang="es-ES" altLang="es-ES" sz="4800" b="1" dirty="0">
                <a:solidFill>
                  <a:srgbClr val="002060"/>
                </a:solidFill>
              </a:rPr>
              <a:t>tu grandeza, Señor.</a:t>
            </a:r>
            <a:br>
              <a:rPr lang="es-ES" altLang="es-ES" sz="4800" b="1" dirty="0">
                <a:solidFill>
                  <a:srgbClr val="002060"/>
                </a:solidFill>
              </a:rPr>
            </a:br>
            <a:br>
              <a:rPr lang="es-ES" altLang="es-ES" sz="4800" b="1" dirty="0">
                <a:solidFill>
                  <a:srgbClr val="002060"/>
                </a:solidFill>
              </a:rPr>
            </a:br>
            <a:r>
              <a:rPr lang="es-ES" altLang="es-ES" sz="4800" b="1" dirty="0">
                <a:solidFill>
                  <a:srgbClr val="002060"/>
                </a:solidFill>
              </a:rPr>
              <a:t>Señor,</a:t>
            </a:r>
            <a:br>
              <a:rPr lang="es-ES" altLang="es-ES" sz="4800" b="1" dirty="0">
                <a:solidFill>
                  <a:srgbClr val="002060"/>
                </a:solidFill>
              </a:rPr>
            </a:br>
            <a:r>
              <a:rPr lang="es-ES" altLang="es-ES" sz="4800" b="1" dirty="0">
                <a:solidFill>
                  <a:srgbClr val="002060"/>
                </a:solidFill>
              </a:rPr>
              <a:t>tengo alma misionera,</a:t>
            </a:r>
            <a:br>
              <a:rPr lang="es-ES" altLang="es-ES" sz="4800" b="1" dirty="0">
                <a:solidFill>
                  <a:srgbClr val="002060"/>
                </a:solidFill>
              </a:rPr>
            </a:br>
            <a:r>
              <a:rPr lang="es-ES" altLang="es-ES" sz="4800" b="1" dirty="0">
                <a:solidFill>
                  <a:srgbClr val="002060"/>
                </a:solidFill>
              </a:rPr>
              <a:t>condúceme a la tierra</a:t>
            </a:r>
            <a:br>
              <a:rPr lang="es-ES" altLang="es-ES" sz="4800" b="1" dirty="0">
                <a:solidFill>
                  <a:srgbClr val="002060"/>
                </a:solidFill>
              </a:rPr>
            </a:br>
            <a:r>
              <a:rPr lang="es-ES" altLang="es-ES" sz="4800" b="1" dirty="0">
                <a:solidFill>
                  <a:srgbClr val="002060"/>
                </a:solidFill>
              </a:rPr>
              <a:t>que tenga sed de Ti.</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2336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Llévame donde los hombres necesiten tu Palabra,</a:t>
            </a:r>
            <a:br>
              <a:rPr lang="es-ES" altLang="es-ES" sz="4800" b="1" dirty="0">
                <a:solidFill>
                  <a:srgbClr val="002060"/>
                </a:solidFill>
              </a:rPr>
            </a:br>
            <a:r>
              <a:rPr lang="es-ES" altLang="es-ES" sz="4800" b="1" dirty="0">
                <a:solidFill>
                  <a:srgbClr val="002060"/>
                </a:solidFill>
              </a:rPr>
              <a:t>necesiten </a:t>
            </a:r>
            <a:br>
              <a:rPr lang="es-ES" altLang="es-ES" sz="4800" b="1" dirty="0">
                <a:solidFill>
                  <a:srgbClr val="002060"/>
                </a:solidFill>
              </a:rPr>
            </a:br>
            <a:r>
              <a:rPr lang="es-ES" altLang="es-ES" sz="4800" b="1" dirty="0">
                <a:solidFill>
                  <a:srgbClr val="002060"/>
                </a:solidFill>
              </a:rPr>
              <a:t>mis ganas de vivir.</a:t>
            </a:r>
            <a:br>
              <a:rPr lang="es-ES" altLang="es-ES" sz="4800" b="1" dirty="0">
                <a:solidFill>
                  <a:srgbClr val="002060"/>
                </a:solidFill>
              </a:rPr>
            </a:br>
            <a:br>
              <a:rPr lang="es-ES" altLang="es-ES" sz="4800" b="1" dirty="0">
                <a:solidFill>
                  <a:srgbClr val="002060"/>
                </a:solidFill>
              </a:rPr>
            </a:br>
            <a:r>
              <a:rPr lang="es-ES" altLang="es-ES" sz="4800" b="1" dirty="0">
                <a:solidFill>
                  <a:srgbClr val="002060"/>
                </a:solidFill>
              </a:rPr>
              <a:t>Donde falte la esperanza,</a:t>
            </a:r>
            <a:br>
              <a:rPr lang="es-ES" altLang="es-ES" sz="4800" b="1" dirty="0">
                <a:solidFill>
                  <a:srgbClr val="002060"/>
                </a:solidFill>
              </a:rPr>
            </a:br>
            <a:r>
              <a:rPr lang="es-ES" altLang="es-ES" sz="4800" b="1" dirty="0">
                <a:solidFill>
                  <a:srgbClr val="002060"/>
                </a:solidFill>
              </a:rPr>
              <a:t>donde falte la alegría,</a:t>
            </a:r>
            <a:br>
              <a:rPr lang="es-ES" altLang="es-ES" sz="4800" b="1" dirty="0">
                <a:solidFill>
                  <a:srgbClr val="002060"/>
                </a:solidFill>
              </a:rPr>
            </a:br>
            <a:r>
              <a:rPr lang="es-ES" altLang="es-ES" sz="4800" b="1" dirty="0">
                <a:solidFill>
                  <a:srgbClr val="002060"/>
                </a:solidFill>
              </a:rPr>
              <a:t>simplemente,</a:t>
            </a:r>
            <a:br>
              <a:rPr lang="es-ES" altLang="es-ES" sz="4800" b="1" dirty="0">
                <a:solidFill>
                  <a:srgbClr val="002060"/>
                </a:solidFill>
              </a:rPr>
            </a:br>
            <a:r>
              <a:rPr lang="es-ES" altLang="es-ES" sz="4800" b="1" dirty="0">
                <a:solidFill>
                  <a:srgbClr val="002060"/>
                </a:solidFill>
              </a:rPr>
              <a:t>por no saber de Ti.</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7758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Banded Design Blue 16x9">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thm15="http://schemas.microsoft.com/office/thememl/2012/main" name="BusinessProjectPlan_TP103417270" id="{DE8F82CC-6DD2-4A56-AD26-979CC913B3BE}" vid="{2A4E3A8D-E0A1-443E-9121-96E42C9A0AF5}"/>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3149403-D037-43A9-A21D-FD77B99076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Presentación de plan de proyecto empresarial (pantalla panorámica)</Template>
  <TotalTime>0</TotalTime>
  <Words>1571</Words>
  <Application>Microsoft Office PowerPoint</Application>
  <PresentationFormat>Panorámica</PresentationFormat>
  <Paragraphs>96</Paragraphs>
  <Slides>96</Slides>
  <Notes>3</Notes>
  <HiddenSlides>2</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96</vt:i4>
      </vt:variant>
    </vt:vector>
  </HeadingPairs>
  <TitlesOfParts>
    <vt:vector size="102" baseType="lpstr">
      <vt:lpstr>Arial</vt:lpstr>
      <vt:lpstr>Calibri</vt:lpstr>
      <vt:lpstr>Corbel</vt:lpstr>
      <vt:lpstr>Euphemia</vt:lpstr>
      <vt:lpstr>Wingdings</vt:lpstr>
      <vt:lpstr>Banded Design Blue 16x9</vt:lpstr>
      <vt:lpstr>XXIX DOMINGO DE TIEMPO ORDINARIO</vt:lpstr>
      <vt:lpstr>TOMADO DE LA MANO CON JESÚS YO VOY LE SIGO COMO OVEJA QUE ENCONTRÓ AL PASTOR.</vt:lpstr>
      <vt:lpstr>TOMADO DE LA MANO CON JESÚS YO VOY A DÓNDE ÉL VA.</vt:lpstr>
      <vt:lpstr>1.Si Jesús te dice amigo deja todo y ven conmigo  donde todo es más hermoso y más feliz</vt:lpstr>
      <vt:lpstr>TOMADO DE LA MANO CON JESÚS YO VOY LE SIGO COMO OVEJA QUE ENCONTRÓ AL PASTOR.</vt:lpstr>
      <vt:lpstr>TOMADO DE LA MANO CON JESÚS YO VOY A DÓNDE ÉL VA.</vt:lpstr>
      <vt:lpstr>Presentación de PowerPoint</vt:lpstr>
      <vt:lpstr>Presentación de PowerPoint</vt:lpstr>
      <vt:lpstr>1.  Perdón Jesús, porque no te quise escuchar, perdón Jesús, porque hice una cosa mal.</vt:lpstr>
      <vt:lpstr>Porque fui un poco trasto, molestando a los demás. Porque fui un poco trasto, me perdonarás. (bis)</vt:lpstr>
      <vt:lpstr>2. Perdón Jesús, porque a un niño quise pegar. Perdón Jesús, porque hice una cosa mal. </vt:lpstr>
      <vt:lpstr>Porque fui un poco trasto, molestando a los demás.  Porque fui un poco trasto, me perdonarás. (bis)</vt:lpstr>
      <vt:lpstr>Presentación de PowerPoint</vt:lpstr>
      <vt:lpstr>PRIMERA LECTURA</vt:lpstr>
      <vt:lpstr>Presentación de PowerPoint</vt:lpstr>
      <vt:lpstr>Presentación de PowerPoint</vt:lpstr>
      <vt:lpstr>Presentación de PowerPoint</vt:lpstr>
      <vt:lpstr>PALABRA DE DIOS TE ALABAMOS, SEÑOR</vt:lpstr>
      <vt:lpstr>ACLAMAD LA GLORIA Y EL PODER DEL SEÑOR</vt:lpstr>
      <vt:lpstr>Cantad al Señor un cántico nuevo, cantad al Señor, toda la tierra. Contad a los pueblos su gloria, sus maravillas a todas las naciones.</vt:lpstr>
      <vt:lpstr>ACLAMAD LA GLORIA Y EL PODER DEL SEÑOR</vt:lpstr>
      <vt:lpstr>Porque es grande el Señor, y muy digno de alabanza, más temible que todos los dioses. Pues los dioses de los gentiles son apariencia, mientras que el Señor ha hecho el cielo. </vt:lpstr>
      <vt:lpstr>ACLAMAD LA GLORIA Y EL PODER DEL SEÑOR</vt:lpstr>
      <vt:lpstr>Familias de los pueblos, aclamad al Señor, aclamad la gloria y el poder del Señor, aclamad la gloria del nombre del Señor, entrad en sus atrios trayéndole ofrendas.</vt:lpstr>
      <vt:lpstr>ACLAMAD LA GLORIA Y EL PODER DEL SEÑOR</vt:lpstr>
      <vt:lpstr>Postraos ante el Señor en el atrio sagrado, tiemble en su presencia la tierra toda; decid a los pueblos: «El Señor es rey, él gobierna a los pueblos rectamente.»</vt:lpstr>
      <vt:lpstr>ACLAMAD LA GLORIA Y EL PODER DEL SEÑOR</vt:lpstr>
      <vt:lpstr>SEGUNDA LECTURA</vt:lpstr>
      <vt:lpstr>Presentación de PowerPoint</vt:lpstr>
      <vt:lpstr>Presentación de PowerPoint</vt:lpstr>
      <vt:lpstr>Presentación de PowerPoint</vt:lpstr>
      <vt:lpstr>PALABRA DE DIOS TE ALABAMOS, SEÑOR</vt:lpstr>
      <vt:lpstr>ALELUYA, ALELUYA ALELUYA, ALELUYA,  ALELUYA. (bis)</vt:lpstr>
      <vt:lpstr>Si piensas que el mundo aún puede cambiar grita fuerte en tu alma ¡Aleluya!</vt:lpstr>
      <vt:lpstr>ALELUYA, ALELUYA ALELUYA, ALELUYA,  ALELUYA. (bis)</vt:lpstr>
      <vt:lpstr>El Señor esté con vosotros. Y con tu espíritu. Lectura del santo Evangelio según san Mateo. Gloria a ti, Señor. </vt:lpstr>
      <vt:lpstr>Presentación de PowerPoint</vt:lpstr>
      <vt:lpstr>Presentación de PowerPoint</vt:lpstr>
      <vt:lpstr>Presentación de PowerPoint</vt:lpstr>
      <vt:lpstr>Presentación de PowerPoint</vt:lpstr>
      <vt:lpstr>PALABRA DEL SEÑOR GLORIA A TI, SEÑOR JESÚS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Que te diera yo Señor porque me dieras, un limpio corazón como de niño, alegre y transparente como el agua, sencillo y luminosos como un cirio. </vt:lpstr>
      <vt:lpstr>Que yo tuviera un corazón de pobre, de pobre de verdad sin ambiciones, abierto sin remedio a la ternura, rico sólo en amor  e ilusiones.</vt:lpstr>
      <vt:lpstr>AMEN QUISIERA YO QUE ME DIJERAS,  EL CORAZÓN DE NIÑO QUE ME DIERAS.</vt:lpstr>
      <vt:lpstr>Y TANTO EL MISMO AMOR LO TRANSFORMARA, QUE AL ASOMARSE A ÉL A TI TE VIERA (BIS)</vt:lpstr>
      <vt:lpstr>Disponible, cercano y sonriente, como una florecilla campesina, que se deja pisar y no devuelve, sino aromas de amor a quién la pisa.</vt:lpstr>
      <vt:lpstr>Un corazón Señor que adivinara, un corazón presente en cada cosa, que en el día y la noche te cantara, igual que por mi estrella y por mi rosa. </vt:lpstr>
      <vt:lpstr>AMEN QUISIERA YO QUE ME DIJERAS,  EL CORAZÓN DE NIÑO QUE ME DIERAS.</vt:lpstr>
      <vt:lpstr>Y TANTO EL MISMO AMOR LO TRANSFORMARA, QUE AL ASOMARSE A ÉL A TI TE VIERA (BIS)</vt:lpstr>
      <vt:lpstr>Orad hermanos para…Padre todopoderoso. El Señor reciba de tus manos este sacrificio para alabanza y gloria de su nombre, para nuestro bien y el de toda su santa Iglesia. </vt:lpstr>
      <vt:lpstr>Presentación de PowerPoint</vt:lpstr>
      <vt:lpstr>El Señor esté con vosotros. Y con tu espíritu. Levantemos el corazón. Lo tenemos levantado hacia el Señor. Demos gracias al Señor nuestro Dios. Es justo y necesario.</vt:lpstr>
      <vt:lpstr>Presentación de PowerPoint</vt:lpstr>
      <vt:lpstr>Santo eres Señor, Dios Nuestro, rey del cielo y de la tierra, Luz de vida eterna, pan de salvación. </vt:lpstr>
      <vt:lpstr>Bendito el que a ti te busca y el que tu palabra escucha, Diciendo tu nombre va sembrando amor.</vt:lpstr>
      <vt:lpstr>SANTO, SANTO, SANTO ES MI DIOS LLENOS ESTAN DE TU GLORIA (BIS) </vt:lpstr>
      <vt:lpstr>Presentación de PowerPoint</vt:lpstr>
      <vt:lpstr>Éste es el sacramento de nuestra fe: Anunciamos tu muerte, proclamamos tu resurrección ¡Ven, Señor Jesús!</vt:lpstr>
      <vt:lpstr>Presentación de PowerPoint</vt:lpstr>
      <vt:lpstr>Por Cristo, con él y en él … por los siglos de los siglos. Amén.</vt:lpstr>
      <vt:lpstr>Presentación de PowerPoint</vt:lpstr>
      <vt:lpstr>Padre Nuestro que estás en el cielo, santificado sea tu nombre, venga a nosotros tu reino, hágase tu voluntad en la Tierra como en el Cielo, </vt:lpstr>
      <vt:lpstr>danos hoy nuestro pan de cada día, perdona nuestras ofensas como también nosotros perdonamos a los que nos ofenden, no nos dejes caer en la tentación y líbranos del mal,</vt:lpstr>
      <vt:lpstr>Padre Nuestro que estas  en el cielo Santificado sea tu nombre Venga a nosotros, tu reino.</vt:lpstr>
      <vt:lpstr>Hágase tu voluntad así en la tierra como en el cielo. Danos hoy nuestro pan de cada día. </vt:lpstr>
      <vt:lpstr>Perdona nuestras ofensas, como perdonamos  al que nos ofende (eie)</vt:lpstr>
      <vt:lpstr>No nos dejes caer en tentación, no y líbranos del mal.  No nos dejes caer en tentación y líbranos del mal.</vt:lpstr>
      <vt:lpstr>Líbranos de … Salvador Jesucristo. Tuyo es el reino, tuyo el poder y la gloria, por siempre, Señor. Por los siglos de los siglos. Amen. La paz del Señor este con vosotros. Y con tu espíritu.</vt:lpstr>
      <vt:lpstr>Pon tu mano en la mano de aquel, que está a tu lado. Pon tu mano, en su mano porque él te ayudará. </vt:lpstr>
      <vt:lpstr>Mira dentro de ti comprenderás que hay mucho que llenar. Porque tu mano, en la mano de aquel te guiará.</vt:lpstr>
      <vt:lpstr>Cordero de Dios, que quitas el pecado del mundo, ten piedad de nosotros. Cordero de Dios, que quitas el pecado del mundo, ten piedad de nosotros. Cordero de Dios, que quitas el pecado del mundo, danos la paz.</vt:lpstr>
      <vt:lpstr>Este es el Cordero de Dios, … cena del Señor. Señor, no soy digno de que entres en mi casa pero una palabra tuya bastará para sanarme.</vt:lpstr>
      <vt:lpstr>Presentación de PowerPoint</vt:lpstr>
      <vt:lpstr>Me miraste, me nombraste, me invitaste a seguirte, no comprendo, no lo entiendo cómo a mí me preferiste. </vt:lpstr>
      <vt:lpstr>Ya no es tiempo de pretextos, Vos, Jesús lo conseguiste, yo te sigo, soy tu amigo, y adonde Vos vayas voy.</vt:lpstr>
      <vt:lpstr>YO QUIERO SER, JESÚS, PROFETA Y MISIONERO, QUIERO SER INSTRUMENTO DE TU PAZ. </vt:lpstr>
      <vt:lpstr>QUIERO ANUNCIAR TU PALABRA, DAR TU VIDA EN ABUNDANCIA Y DE TU MANO POR EL MUNDO CAMINAR. (BIS)</vt:lpstr>
      <vt:lpstr>Me enviaste, me mandaste a anunciar buenas noticias, me enderezas, me das fuerzas para andar sin que me rinda,</vt:lpstr>
      <vt:lpstr>soy cristiano, de tu mano quiero ser luz en tu pueblo ser consuelo, dar tu aliento, y amar con tu Corazón.</vt:lpstr>
      <vt:lpstr>YO QUIERO SER, JESÚS, PROFETA Y MISIONERO, QUIERO SER INSTRUMENTO DE TU PAZ. </vt:lpstr>
      <vt:lpstr>QUIERO ANUNCIAR TU PALABRA, DAR TU VIDA EN ABUNDANCIA Y DE TU MANO POR EL MUNDO CAMINAR.</vt:lpstr>
      <vt:lpstr>Presentación de PowerPoint</vt:lpstr>
      <vt:lpstr>Señor, toma mi vida nueva antes de que la espera desgaste años en mi.  Estoy,dispuesto a lo que quieras, no importa lo que sea, Tú llámame a servir.</vt:lpstr>
      <vt:lpstr>Llévame donde los hombres necesiten tu Palabra, necesiten  mis ganas de vivir.  Donde falte la esperanza, donde falte la alegría, simplemente, por no saber de Ti.</vt:lpstr>
      <vt:lpstr>Y así, en marcha iré cantando, al pueblo predicando tu grandeza Señor.  Tendré, mis brazos sin cansancio, tu historia entre mis labios, mi fuerza en la oración.</vt:lpstr>
      <vt:lpstr>Llévame donde los hombres necesiten tu Palabra, necesiten  mis ganas de vivir.  Donde falte la esperanza, donde falte la alegría, simplemente, por no saber de Ti.</vt:lpstr>
      <vt:lpstr>Te doy, mi corazón sincero para gritar sin miedo tu grandeza, Señor.  Señor, tengo alma misionera, condúceme a la tierra que tenga sed de Ti.</vt:lpstr>
      <vt:lpstr>Llévame donde los hombres necesiten tu Palabra, necesiten  mis ganas de vivir.  Donde falte la esperanza, donde falte la alegría, simplemente, por no saber de Ti.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2016-03-18T09:38:57Z</dcterms:created>
  <dcterms:modified xsi:type="dcterms:W3CDTF">2017-10-21T13:45:01Z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TC034172719991</vt:lpwstr>
  </property>
</Properties>
</file>