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85"/>
  </p:notesMasterIdLst>
  <p:handoutMasterIdLst>
    <p:handoutMasterId r:id="rId86"/>
  </p:handoutMasterIdLst>
  <p:sldIdLst>
    <p:sldId id="1267" r:id="rId3"/>
    <p:sldId id="265" r:id="rId4"/>
    <p:sldId id="1268" r:id="rId5"/>
    <p:sldId id="1269" r:id="rId6"/>
    <p:sldId id="1270" r:id="rId7"/>
    <p:sldId id="1271" r:id="rId8"/>
    <p:sldId id="1272" r:id="rId9"/>
    <p:sldId id="1273" r:id="rId10"/>
    <p:sldId id="289" r:id="rId11"/>
    <p:sldId id="451" r:id="rId12"/>
    <p:sldId id="1274" r:id="rId13"/>
    <p:sldId id="1275" r:id="rId14"/>
    <p:sldId id="300" r:id="rId15"/>
    <p:sldId id="315" r:id="rId16"/>
    <p:sldId id="316" r:id="rId17"/>
    <p:sldId id="1226" r:id="rId18"/>
    <p:sldId id="319" r:id="rId19"/>
    <p:sldId id="548" r:id="rId20"/>
    <p:sldId id="549" r:id="rId21"/>
    <p:sldId id="1276" r:id="rId22"/>
    <p:sldId id="1277" r:id="rId23"/>
    <p:sldId id="1278" r:id="rId24"/>
    <p:sldId id="1279" r:id="rId25"/>
    <p:sldId id="1280" r:id="rId26"/>
    <p:sldId id="329" r:id="rId27"/>
    <p:sldId id="330" r:id="rId28"/>
    <p:sldId id="331" r:id="rId29"/>
    <p:sldId id="333" r:id="rId30"/>
    <p:sldId id="1244" r:id="rId31"/>
    <p:sldId id="1245" r:id="rId32"/>
    <p:sldId id="1246" r:id="rId33"/>
    <p:sldId id="1247" r:id="rId34"/>
    <p:sldId id="1248" r:id="rId35"/>
    <p:sldId id="335" r:id="rId36"/>
    <p:sldId id="337" r:id="rId37"/>
    <p:sldId id="338" r:id="rId38"/>
    <p:sldId id="727" r:id="rId39"/>
    <p:sldId id="1112" r:id="rId40"/>
    <p:sldId id="1113" r:id="rId41"/>
    <p:sldId id="370" r:id="rId42"/>
    <p:sldId id="371" r:id="rId43"/>
    <p:sldId id="372" r:id="rId44"/>
    <p:sldId id="373" r:id="rId45"/>
    <p:sldId id="374" r:id="rId46"/>
    <p:sldId id="375" r:id="rId47"/>
    <p:sldId id="376" r:id="rId48"/>
    <p:sldId id="377" r:id="rId49"/>
    <p:sldId id="378" r:id="rId50"/>
    <p:sldId id="1249" r:id="rId51"/>
    <p:sldId id="1250" r:id="rId52"/>
    <p:sldId id="1251" r:id="rId53"/>
    <p:sldId id="382" r:id="rId54"/>
    <p:sldId id="380" r:id="rId55"/>
    <p:sldId id="381" r:id="rId56"/>
    <p:sldId id="383" r:id="rId57"/>
    <p:sldId id="1281" r:id="rId58"/>
    <p:sldId id="1282" r:id="rId59"/>
    <p:sldId id="1283" r:id="rId60"/>
    <p:sldId id="385" r:id="rId61"/>
    <p:sldId id="386" r:id="rId62"/>
    <p:sldId id="387" r:id="rId63"/>
    <p:sldId id="388" r:id="rId64"/>
    <p:sldId id="389" r:id="rId65"/>
    <p:sldId id="1163" r:id="rId66"/>
    <p:sldId id="1164" r:id="rId67"/>
    <p:sldId id="1284" r:id="rId68"/>
    <p:sldId id="1285" r:id="rId69"/>
    <p:sldId id="1286" r:id="rId70"/>
    <p:sldId id="1287" r:id="rId71"/>
    <p:sldId id="391" r:id="rId72"/>
    <p:sldId id="393" r:id="rId73"/>
    <p:sldId id="1293" r:id="rId74"/>
    <p:sldId id="394" r:id="rId75"/>
    <p:sldId id="395" r:id="rId76"/>
    <p:sldId id="1288" r:id="rId77"/>
    <p:sldId id="1289" r:id="rId78"/>
    <p:sldId id="1290" r:id="rId79"/>
    <p:sldId id="1291" r:id="rId80"/>
    <p:sldId id="1292" r:id="rId81"/>
    <p:sldId id="397" r:id="rId82"/>
    <p:sldId id="1294" r:id="rId83"/>
    <p:sldId id="1295"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D"/>
    <a:srgbClr val="9D9C9A"/>
    <a:srgbClr val="E1ECF2"/>
    <a:srgbClr val="E3E2DD"/>
    <a:srgbClr val="F8F7F5"/>
    <a:srgbClr val="F5F5F5"/>
    <a:srgbClr val="263050"/>
    <a:srgbClr val="F08F1E"/>
    <a:srgbClr val="1E253D"/>
    <a:srgbClr val="1E25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85" autoAdjust="0"/>
    <p:restoredTop sz="93613" autoAdjust="0"/>
  </p:normalViewPr>
  <p:slideViewPr>
    <p:cSldViewPr>
      <p:cViewPr varScale="1">
        <p:scale>
          <a:sx n="43" d="100"/>
          <a:sy n="43" d="100"/>
        </p:scale>
        <p:origin x="66" y="594"/>
      </p:cViewPr>
      <p:guideLst>
        <p:guide pos="3840"/>
        <p:guide pos="6816"/>
        <p:guide pos="816"/>
        <p:guide orient="horz" pos="2160"/>
      </p:guideLst>
    </p:cSldViewPr>
  </p:slideViewPr>
  <p:outlineViewPr>
    <p:cViewPr>
      <p:scale>
        <a:sx n="33" d="100"/>
        <a:sy n="33" d="100"/>
      </p:scale>
      <p:origin x="0" y="-1878"/>
    </p:cViewPr>
  </p:outlineViewPr>
  <p:notesTextViewPr>
    <p:cViewPr>
      <p:scale>
        <a:sx n="1" d="1"/>
        <a:sy n="1" d="1"/>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3/11/2017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3/11/2017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9</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64</a:t>
            </a:fld>
            <a:endParaRPr lang="es-ES"/>
          </a:p>
        </p:txBody>
      </p:sp>
    </p:spTree>
    <p:extLst>
      <p:ext uri="{BB962C8B-B14F-4D97-AF65-F5344CB8AC3E}">
        <p14:creationId xmlns:p14="http://schemas.microsoft.com/office/powerpoint/2010/main" val="2186792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Fin de la</a:t>
            </a:r>
            <a:r>
              <a:rPr lang="es-ES" baseline="0" dirty="0"/>
              <a:t> </a:t>
            </a:r>
            <a:r>
              <a:rPr lang="es-ES" baseline="0" dirty="0" err="1"/>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74</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3/11/2017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3/11/2017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3/11/2017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3/11/2017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3/11/2017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3/11/2017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3/11/2017</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3/11/2017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3/11/2017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3/11/2017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3/11/2017</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3/11/2017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3/11/2017</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 tiempo de cambiar -Juanes(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7284904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44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Oh Señor, ten piedad de los hombres, ten piedad. Mirada suplicante levantamos hacia ti.</a:t>
            </a:r>
          </a:p>
        </p:txBody>
      </p:sp>
      <p:sp>
        <p:nvSpPr>
          <p:cNvPr id="4" name="Marcador de texto 3"/>
          <p:cNvSpPr>
            <a:spLocks noGrp="1"/>
          </p:cNvSpPr>
          <p:nvPr>
            <p:ph type="body" sz="half" idx="2"/>
          </p:nvPr>
        </p:nvSpPr>
        <p:spPr/>
        <p:txBody>
          <a:bodyPr/>
          <a:lstStyle/>
          <a:p>
            <a:endParaRPr lang="es-ES"/>
          </a:p>
        </p:txBody>
      </p:sp>
      <p:pic>
        <p:nvPicPr>
          <p:cNvPr id="7" name="Picture 6" descr="http://img809.imageshack.us/img809/3672/divinamisericordia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11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Oh Señor, ten piedad, de los hombres ten piedad. </a:t>
            </a:r>
            <a:br>
              <a:rPr lang="es-ES" sz="4800" b="1" dirty="0">
                <a:solidFill>
                  <a:srgbClr val="002060"/>
                </a:solidFill>
              </a:rPr>
            </a:br>
            <a:r>
              <a:rPr lang="es-ES" sz="4800" b="1" dirty="0">
                <a:solidFill>
                  <a:srgbClr val="002060"/>
                </a:solidFill>
              </a:rPr>
              <a:t>Escucha nuestros gritos en auxilio ten piedad.</a:t>
            </a:r>
          </a:p>
        </p:txBody>
      </p:sp>
      <p:sp>
        <p:nvSpPr>
          <p:cNvPr id="4" name="Marcador de texto 3"/>
          <p:cNvSpPr>
            <a:spLocks noGrp="1"/>
          </p:cNvSpPr>
          <p:nvPr>
            <p:ph type="body" sz="half" idx="2"/>
          </p:nvPr>
        </p:nvSpPr>
        <p:spPr/>
        <p:txBody>
          <a:bodyPr/>
          <a:lstStyle/>
          <a:p>
            <a:endParaRPr lang="es-ES"/>
          </a:p>
        </p:txBody>
      </p:sp>
      <p:pic>
        <p:nvPicPr>
          <p:cNvPr id="7" name="Picture 6" descr="http://img809.imageshack.us/img809/3672/divinamisericordia2.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68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a:t>PRIMERA LECTURA</a:t>
            </a:r>
          </a:p>
        </p:txBody>
      </p:sp>
      <p:sp>
        <p:nvSpPr>
          <p:cNvPr id="4" name="Marcador de texto 3"/>
          <p:cNvSpPr>
            <a:spLocks noGrp="1"/>
          </p:cNvSpPr>
          <p:nvPr>
            <p:ph type="body" sz="half" idx="2"/>
          </p:nvPr>
        </p:nvSpPr>
        <p:spPr/>
        <p:txBody>
          <a:bodyPr/>
          <a:lstStyle/>
          <a:p>
            <a:endParaRPr lang="es-ES" dirty="0"/>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66"/>
          <a:stretch/>
        </p:blipFill>
        <p:spPr>
          <a:xfrm>
            <a:off x="0" y="0"/>
            <a:ext cx="7315200" cy="6858000"/>
          </a:xfrm>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aquellos días, el Señor dijo a </a:t>
            </a:r>
            <a:r>
              <a:rPr lang="es-ES" sz="5400" b="1" dirty="0" err="1"/>
              <a:t>Abrán</a:t>
            </a:r>
            <a:r>
              <a:rPr lang="es-ES" sz="5400" b="1" dirty="0"/>
              <a:t>: «Sal de tu tierra y de la casa de tu padre, hacia la tierra que te mostraré. Haré de ti un gran pueblo, te bendeciré, haré famoso tu nombre, y será una bendición. </a:t>
            </a:r>
            <a:endParaRPr lang="es-ES" sz="54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Bendeciré a los que te bendigan, maldeciré a los que te maldigan. Con tu nombre se bendecirán todas las familias del mundo.» </a:t>
            </a:r>
            <a:r>
              <a:rPr lang="es-ES" sz="5400" b="1" dirty="0" err="1"/>
              <a:t>Abrán</a:t>
            </a:r>
            <a:r>
              <a:rPr lang="es-ES" sz="5400" b="1" dirty="0"/>
              <a:t> marchó, como le había dicho el Señor.</a:t>
            </a:r>
            <a:endParaRPr lang="es-ES" sz="5400" dirty="0"/>
          </a:p>
        </p:txBody>
      </p:sp>
    </p:spTree>
    <p:extLst>
      <p:ext uri="{BB962C8B-B14F-4D97-AF65-F5344CB8AC3E}">
        <p14:creationId xmlns:p14="http://schemas.microsoft.com/office/powerpoint/2010/main" val="23779444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QUE TU MISERICORDIA, SEÑOR, VENGA SOBRE NOSOTROS, COMO LO ESPERAMOS DE TI</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7320136" y="-1776"/>
            <a:ext cx="4871864" cy="6858000"/>
          </a:xfrm>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La palabra del Señor es sincera, y todas sus acciones son leales; él ama la justicia y el derecho, y su misericordia llena la tierra.</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7320136" y="-1776"/>
            <a:ext cx="4871864" cy="6858000"/>
          </a:xfrm>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a:t>II DOMINGO DE CUARESMA</a:t>
            </a:r>
          </a:p>
        </p:txBody>
      </p:sp>
      <p:sp>
        <p:nvSpPr>
          <p:cNvPr id="4" name="Subtítulo 3"/>
          <p:cNvSpPr>
            <a:spLocks noGrp="1"/>
          </p:cNvSpPr>
          <p:nvPr>
            <p:ph type="subTitle" idx="1"/>
          </p:nvPr>
        </p:nvSpPr>
        <p:spPr/>
        <p:txBody>
          <a:bodyPr>
            <a:normAutofit/>
          </a:bodyPr>
          <a:lstStyle/>
          <a:p>
            <a:r>
              <a:rPr lang="es-ES" dirty="0"/>
              <a:t>Juan Carlos García Jiménez</a:t>
            </a:r>
          </a:p>
          <a:p>
            <a:r>
              <a:rPr lang="es-ES" b="1" dirty="0"/>
              <a:t>http://pptparasanjose.mex.tl/</a:t>
            </a: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4800600"/>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QUE TU MISERICORDIA, SEÑOR, VENGA SOBRE NOSOTROS, COMO LO ESPERAMOS DE TI</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7320136" y="-1776"/>
            <a:ext cx="4871864" cy="6858000"/>
          </a:xfrm>
        </p:spPr>
      </p:pic>
    </p:spTree>
    <p:extLst>
      <p:ext uri="{BB962C8B-B14F-4D97-AF65-F5344CB8AC3E}">
        <p14:creationId xmlns:p14="http://schemas.microsoft.com/office/powerpoint/2010/main" val="67391340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Los ojos del Señor están puestos en sus fieles, en los que esperan en su misericordia, para librar sus vidas de la muerte y reanimarlos en tiempo de hambre.</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7320136" y="-1776"/>
            <a:ext cx="4871864" cy="6858000"/>
          </a:xfrm>
        </p:spPr>
      </p:pic>
    </p:spTree>
    <p:extLst>
      <p:ext uri="{BB962C8B-B14F-4D97-AF65-F5344CB8AC3E}">
        <p14:creationId xmlns:p14="http://schemas.microsoft.com/office/powerpoint/2010/main" val="216276446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QUE TU MISERICORDIA, SEÑOR, VENGA SOBRE NOSOTROS, COMO LO ESPERAMOS DE TI</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7320136" y="-1776"/>
            <a:ext cx="4871864" cy="6858000"/>
          </a:xfrm>
        </p:spPr>
      </p:pic>
    </p:spTree>
    <p:extLst>
      <p:ext uri="{BB962C8B-B14F-4D97-AF65-F5344CB8AC3E}">
        <p14:creationId xmlns:p14="http://schemas.microsoft.com/office/powerpoint/2010/main" val="350284025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Nosotros aguardamos al Señor: él es nuestro auxilio y escudo. Que tu misericordia, Señor, venga sobre nosotros, como lo esperamos de ti.</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7320136" y="-1776"/>
            <a:ext cx="4871864" cy="6858000"/>
          </a:xfrm>
        </p:spPr>
      </p:pic>
    </p:spTree>
    <p:extLst>
      <p:ext uri="{BB962C8B-B14F-4D97-AF65-F5344CB8AC3E}">
        <p14:creationId xmlns:p14="http://schemas.microsoft.com/office/powerpoint/2010/main" val="263161618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QUE TU MISERICORDIA, SEÑOR, VENGA SOBRE NOSOTROS, COMO LO ESPERAMOS DE TI</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7320136" y="-1776"/>
            <a:ext cx="4871864" cy="6858000"/>
          </a:xfrm>
        </p:spPr>
      </p:pic>
    </p:spTree>
    <p:extLst>
      <p:ext uri="{BB962C8B-B14F-4D97-AF65-F5344CB8AC3E}">
        <p14:creationId xmlns:p14="http://schemas.microsoft.com/office/powerpoint/2010/main" val="193974799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a:t>SEGUNDA LECTURA</a:t>
            </a:r>
          </a:p>
        </p:txBody>
      </p:sp>
      <p:sp>
        <p:nvSpPr>
          <p:cNvPr id="4" name="Marcador de texto 3"/>
          <p:cNvSpPr>
            <a:spLocks noGrp="1"/>
          </p:cNvSpPr>
          <p:nvPr>
            <p:ph type="body" sz="half" idx="2"/>
          </p:nvPr>
        </p:nvSpPr>
        <p:spPr/>
        <p:txBody>
          <a:bodyPr/>
          <a:lstStyle/>
          <a:p>
            <a:endParaRPr lang="es-ES" dirty="0"/>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68"/>
          <a:stretch/>
        </p:blipFill>
        <p:spPr>
          <a:xfrm>
            <a:off x="0" y="0"/>
            <a:ext cx="7315200" cy="6858000"/>
          </a:xfrm>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Toma parte en los duros trabajos del Evangelio, según la fuerza de Dios. Él nos salvó y nos llamó a una vida santa, no por nuestros méritos, sino porque, desde tiempo inmemorial, </a:t>
            </a:r>
            <a:endParaRPr lang="es-ES" sz="5400" b="1"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dispuso darnos su gracia, por medio de Jesucristo; y ahora, esa gracia se ha manifestado al aparecer nuestro Salvador Jesucristo, que destruyó la muerte y sacó a la luz la vida inmortal, por medio del Evangelio.</a:t>
            </a:r>
            <a:endParaRPr lang="es-ES" sz="5400" b="1"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Tu palabra me da vida, </a:t>
            </a:r>
            <a:br>
              <a:rPr lang="es-ES" altLang="es-ES" sz="4800" b="1" dirty="0">
                <a:solidFill>
                  <a:srgbClr val="002060"/>
                </a:solidFill>
              </a:rPr>
            </a:br>
            <a:r>
              <a:rPr lang="es-ES" altLang="es-ES" sz="4800" b="1" dirty="0">
                <a:solidFill>
                  <a:srgbClr val="002060"/>
                </a:solidFill>
              </a:rPr>
              <a:t>confío en ti Señor.</a:t>
            </a:r>
            <a:br>
              <a:rPr lang="es-ES" altLang="es-ES" sz="4800" b="1" dirty="0">
                <a:solidFill>
                  <a:srgbClr val="002060"/>
                </a:solidFill>
              </a:rPr>
            </a:br>
            <a:br>
              <a:rPr lang="es-ES" altLang="es-ES" sz="4800" b="1" dirty="0">
                <a:solidFill>
                  <a:srgbClr val="002060"/>
                </a:solidFill>
              </a:rPr>
            </a:br>
            <a:r>
              <a:rPr lang="es-ES" altLang="es-ES" sz="4800" b="1" dirty="0">
                <a:solidFill>
                  <a:srgbClr val="002060"/>
                </a:solidFill>
              </a:rPr>
              <a:t>Tu palabra es eterna, </a:t>
            </a:r>
            <a:br>
              <a:rPr lang="es-ES" altLang="es-ES" sz="4800" b="1" dirty="0">
                <a:solidFill>
                  <a:srgbClr val="002060"/>
                </a:solidFill>
              </a:rPr>
            </a:br>
            <a:r>
              <a:rPr lang="es-ES" altLang="es-ES" sz="4800" b="1" dirty="0">
                <a:solidFill>
                  <a:srgbClr val="002060"/>
                </a:solidFill>
              </a:rPr>
              <a:t>en ella esperaré.</a:t>
            </a: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3631571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Vengo ante ti, mi Señor,</a:t>
            </a:r>
            <a:br>
              <a:rPr lang="es-ES" sz="4800" dirty="0">
                <a:solidFill>
                  <a:srgbClr val="002060"/>
                </a:solidFill>
              </a:rPr>
            </a:br>
            <a:r>
              <a:rPr lang="es-ES" sz="4800" dirty="0">
                <a:solidFill>
                  <a:srgbClr val="002060"/>
                </a:solidFill>
              </a:rPr>
              <a:t>reconociendo mi culpa.</a:t>
            </a:r>
            <a:br>
              <a:rPr lang="es-ES" sz="4800" dirty="0">
                <a:solidFill>
                  <a:srgbClr val="002060"/>
                </a:solidFill>
              </a:rPr>
            </a:br>
            <a:r>
              <a:rPr lang="es-ES" sz="4800" dirty="0">
                <a:solidFill>
                  <a:srgbClr val="002060"/>
                </a:solidFill>
              </a:rPr>
              <a:t>Con la fe puesta en tu amor que tu me das como a un hijo.</a:t>
            </a:r>
          </a:p>
        </p:txBody>
      </p:sp>
      <p:sp>
        <p:nvSpPr>
          <p:cNvPr id="4" name="Marcador de texto 3"/>
          <p:cNvSpPr>
            <a:spLocks noGrp="1"/>
          </p:cNvSpPr>
          <p:nvPr>
            <p:ph type="body" sz="half" idx="2"/>
          </p:nvPr>
        </p:nvSpPr>
        <p:spPr/>
        <p:txBody>
          <a:bodyPr/>
          <a:lstStyle/>
          <a:p>
            <a:endParaRPr lang="es-ES"/>
          </a:p>
        </p:txBody>
      </p:sp>
      <p:pic>
        <p:nvPicPr>
          <p:cNvPr id="16" name="Picture 7" descr="http://pendoasion.files.wordpress.com/2012/10/abraham-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61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Dichoso el que con </a:t>
            </a:r>
            <a:br>
              <a:rPr lang="es-ES" altLang="es-ES" sz="4800" b="1" dirty="0">
                <a:solidFill>
                  <a:srgbClr val="002060"/>
                </a:solidFill>
              </a:rPr>
            </a:br>
            <a:r>
              <a:rPr lang="es-ES" altLang="es-ES" sz="4800" b="1" dirty="0">
                <a:solidFill>
                  <a:srgbClr val="002060"/>
                </a:solidFill>
              </a:rPr>
              <a:t>vida intachable, </a:t>
            </a:r>
            <a:br>
              <a:rPr lang="es-ES" altLang="es-ES" sz="4800" b="1" dirty="0">
                <a:solidFill>
                  <a:srgbClr val="002060"/>
                </a:solidFill>
              </a:rPr>
            </a:br>
            <a:r>
              <a:rPr lang="es-ES" altLang="es-ES" sz="4800" b="1" dirty="0">
                <a:solidFill>
                  <a:srgbClr val="002060"/>
                </a:solidFill>
              </a:rPr>
              <a:t>camina en la ley del Señor, </a:t>
            </a:r>
            <a:br>
              <a:rPr lang="es-ES" altLang="es-ES" sz="4800" b="1" dirty="0">
                <a:solidFill>
                  <a:srgbClr val="002060"/>
                </a:solidFill>
              </a:rPr>
            </a:br>
            <a:r>
              <a:rPr lang="es-ES" altLang="es-ES" sz="4800" b="1" dirty="0">
                <a:solidFill>
                  <a:srgbClr val="002060"/>
                </a:solidFill>
              </a:rPr>
              <a:t>dichoso el que guardando </a:t>
            </a:r>
            <a:br>
              <a:rPr lang="es-ES" altLang="es-ES" sz="4800" b="1" dirty="0">
                <a:solidFill>
                  <a:srgbClr val="002060"/>
                </a:solidFill>
              </a:rPr>
            </a:br>
            <a:r>
              <a:rPr lang="es-ES" altLang="es-ES" sz="4800" b="1" dirty="0">
                <a:solidFill>
                  <a:srgbClr val="002060"/>
                </a:solidFill>
              </a:rPr>
              <a:t>sus preceptos, </a:t>
            </a:r>
            <a:br>
              <a:rPr lang="es-ES" altLang="es-ES" sz="4800" b="1" dirty="0">
                <a:solidFill>
                  <a:srgbClr val="002060"/>
                </a:solidFill>
              </a:rPr>
            </a:br>
            <a:r>
              <a:rPr lang="es-ES" altLang="es-ES" sz="4800" b="1" dirty="0">
                <a:solidFill>
                  <a:srgbClr val="002060"/>
                </a:solidFill>
              </a:rPr>
              <a:t>lo busca de todo corazón.</a:t>
            </a: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3155048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Tu palabra me da vida, </a:t>
            </a:r>
            <a:br>
              <a:rPr lang="es-ES" altLang="es-ES" sz="4800" b="1" dirty="0">
                <a:solidFill>
                  <a:srgbClr val="002060"/>
                </a:solidFill>
              </a:rPr>
            </a:br>
            <a:r>
              <a:rPr lang="es-ES" altLang="es-ES" sz="4800" b="1" dirty="0">
                <a:solidFill>
                  <a:srgbClr val="002060"/>
                </a:solidFill>
              </a:rPr>
              <a:t>confío en ti Señor.</a:t>
            </a:r>
            <a:br>
              <a:rPr lang="es-ES" altLang="es-ES" sz="4800" b="1" dirty="0">
                <a:solidFill>
                  <a:srgbClr val="002060"/>
                </a:solidFill>
              </a:rPr>
            </a:br>
            <a:br>
              <a:rPr lang="es-ES" altLang="es-ES" sz="4800" b="1" dirty="0">
                <a:solidFill>
                  <a:srgbClr val="002060"/>
                </a:solidFill>
              </a:rPr>
            </a:br>
            <a:r>
              <a:rPr lang="es-ES" altLang="es-ES" sz="4800" b="1" dirty="0">
                <a:solidFill>
                  <a:srgbClr val="002060"/>
                </a:solidFill>
              </a:rPr>
              <a:t>Tu palabra es eterna, </a:t>
            </a:r>
            <a:br>
              <a:rPr lang="es-ES" altLang="es-ES" sz="4800" b="1" dirty="0">
                <a:solidFill>
                  <a:srgbClr val="002060"/>
                </a:solidFill>
              </a:rPr>
            </a:br>
            <a:r>
              <a:rPr lang="es-ES" altLang="es-ES" sz="4800" b="1" dirty="0">
                <a:solidFill>
                  <a:srgbClr val="002060"/>
                </a:solidFill>
              </a:rPr>
              <a:t>en ella esperaré.</a:t>
            </a: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2972920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Dichoso el que con </a:t>
            </a:r>
            <a:br>
              <a:rPr lang="es-ES" altLang="es-ES" sz="4800" b="1" dirty="0">
                <a:solidFill>
                  <a:srgbClr val="002060"/>
                </a:solidFill>
              </a:rPr>
            </a:br>
            <a:r>
              <a:rPr lang="es-ES" altLang="es-ES" sz="4800" b="1" dirty="0">
                <a:solidFill>
                  <a:srgbClr val="002060"/>
                </a:solidFill>
              </a:rPr>
              <a:t>vida intachable, </a:t>
            </a:r>
            <a:br>
              <a:rPr lang="es-ES" altLang="es-ES" sz="4800" b="1" dirty="0">
                <a:solidFill>
                  <a:srgbClr val="002060"/>
                </a:solidFill>
              </a:rPr>
            </a:br>
            <a:r>
              <a:rPr lang="es-ES" altLang="es-ES" sz="4800" b="1" dirty="0">
                <a:solidFill>
                  <a:srgbClr val="002060"/>
                </a:solidFill>
              </a:rPr>
              <a:t>camina en la ley del Señor, </a:t>
            </a:r>
            <a:br>
              <a:rPr lang="es-ES" altLang="es-ES" sz="4800" b="1" dirty="0">
                <a:solidFill>
                  <a:srgbClr val="002060"/>
                </a:solidFill>
              </a:rPr>
            </a:br>
            <a:r>
              <a:rPr lang="es-ES" altLang="es-ES" sz="4800" b="1" dirty="0">
                <a:solidFill>
                  <a:srgbClr val="002060"/>
                </a:solidFill>
              </a:rPr>
              <a:t>dichoso el que guardando </a:t>
            </a:r>
            <a:br>
              <a:rPr lang="es-ES" altLang="es-ES" sz="4800" b="1" dirty="0">
                <a:solidFill>
                  <a:srgbClr val="002060"/>
                </a:solidFill>
              </a:rPr>
            </a:br>
            <a:r>
              <a:rPr lang="es-ES" altLang="es-ES" sz="4800" b="1" dirty="0">
                <a:solidFill>
                  <a:srgbClr val="002060"/>
                </a:solidFill>
              </a:rPr>
              <a:t>sus preceptos, </a:t>
            </a:r>
            <a:br>
              <a:rPr lang="es-ES" altLang="es-ES" sz="4800" b="1" dirty="0">
                <a:solidFill>
                  <a:srgbClr val="002060"/>
                </a:solidFill>
              </a:rPr>
            </a:br>
            <a:r>
              <a:rPr lang="es-ES" altLang="es-ES" sz="4800" b="1" dirty="0">
                <a:solidFill>
                  <a:srgbClr val="002060"/>
                </a:solidFill>
              </a:rPr>
              <a:t>lo busca de todo corazón.</a:t>
            </a: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686821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Tu palabra me da vida, </a:t>
            </a:r>
            <a:br>
              <a:rPr lang="es-ES" altLang="es-ES" sz="4800" b="1" dirty="0">
                <a:solidFill>
                  <a:srgbClr val="002060"/>
                </a:solidFill>
              </a:rPr>
            </a:br>
            <a:r>
              <a:rPr lang="es-ES" altLang="es-ES" sz="4800" b="1" dirty="0">
                <a:solidFill>
                  <a:srgbClr val="002060"/>
                </a:solidFill>
              </a:rPr>
              <a:t>confío en ti Señor.</a:t>
            </a:r>
            <a:br>
              <a:rPr lang="es-ES" altLang="es-ES" sz="4800" b="1" dirty="0">
                <a:solidFill>
                  <a:srgbClr val="002060"/>
                </a:solidFill>
              </a:rPr>
            </a:br>
            <a:br>
              <a:rPr lang="es-ES" altLang="es-ES" sz="4800" b="1" dirty="0">
                <a:solidFill>
                  <a:srgbClr val="002060"/>
                </a:solidFill>
              </a:rPr>
            </a:br>
            <a:r>
              <a:rPr lang="es-ES" altLang="es-ES" sz="4800" b="1" dirty="0">
                <a:solidFill>
                  <a:srgbClr val="002060"/>
                </a:solidFill>
              </a:rPr>
              <a:t>Tu palabra es eterna, </a:t>
            </a:r>
            <a:br>
              <a:rPr lang="es-ES" altLang="es-ES" sz="4800" b="1" dirty="0">
                <a:solidFill>
                  <a:srgbClr val="002060"/>
                </a:solidFill>
              </a:rPr>
            </a:br>
            <a:r>
              <a:rPr lang="es-ES" altLang="es-ES" sz="4800" b="1" dirty="0">
                <a:solidFill>
                  <a:srgbClr val="002060"/>
                </a:solidFill>
              </a:rPr>
              <a:t>en ella esperaré.</a:t>
            </a: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4180188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Mateo.</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7" name="Marcador de posición de imagen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3133" r="3133"/>
          <a:stretch>
            <a:fillRect/>
          </a:stretch>
        </p:blipFill>
        <p:spPr>
          <a:prstGeom prst="rect">
            <a:avLst/>
          </a:prstGeom>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aquel tiempo, Jesús tomó consigo a Pedro, a Santiago y a su hermano Juan y se los llevó aparte a una montaña alta. Se transfiguró delante de ellos, y su rostro resplandecía como el sol, y sus vestidos se volvieron blancos como la luz. </a:t>
            </a:r>
            <a:endParaRPr lang="es-ES" sz="54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Y se les aparecieron Moisés y Elías conversando con él.  Pedro, entonces, tomó la palabra y dijo a Jesús: «Señor, ¡qué bien se está aquí! Sí quieres, haré tres tiendas: una para ti, otra para Moisés y otra para Elías.»</a:t>
            </a:r>
            <a:endParaRPr lang="es-ES" sz="54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Todavía estaba hablando cuando una nube luminosa los cubrió con su sombra, y una voz desde la nube decía: «Éste es mi Hijo, el amado, mi predilecto. Escuchadlo.» Al oírlo, los discípulos cayeron de bruces, llenos de espanto. </a:t>
            </a:r>
            <a:endParaRPr lang="es-ES" sz="54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Jesús se acercó y, tocándolos, les dijo: «Levantaos, no temáis.» Al alzar los ojos, no vieron a nadie más que a Jesús, solo. Cuando bajaban de la montaña, Jesús les mandó:</a:t>
            </a:r>
            <a:endParaRPr lang="es-ES" sz="5400" b="1" dirty="0">
              <a:solidFill>
                <a:srgbClr val="263050"/>
              </a:solidFill>
            </a:endParaRPr>
          </a:p>
        </p:txBody>
      </p:sp>
    </p:spTree>
    <p:extLst>
      <p:ext uri="{BB962C8B-B14F-4D97-AF65-F5344CB8AC3E}">
        <p14:creationId xmlns:p14="http://schemas.microsoft.com/office/powerpoint/2010/main" val="1574270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«No contéis a nadie la visión hasta que el Hijo del hombre resucite de entre los muertos.»</a:t>
            </a:r>
            <a:endParaRPr lang="es-ES" sz="5400" b="1" dirty="0">
              <a:solidFill>
                <a:srgbClr val="263050"/>
              </a:solidFill>
            </a:endParaRPr>
          </a:p>
        </p:txBody>
      </p:sp>
    </p:spTree>
    <p:extLst>
      <p:ext uri="{BB962C8B-B14F-4D97-AF65-F5344CB8AC3E}">
        <p14:creationId xmlns:p14="http://schemas.microsoft.com/office/powerpoint/2010/main" val="25306535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Te abro mi corazón</a:t>
            </a:r>
            <a:br>
              <a:rPr lang="es-ES" sz="4800" dirty="0">
                <a:solidFill>
                  <a:srgbClr val="002060"/>
                </a:solidFill>
              </a:rPr>
            </a:br>
            <a:r>
              <a:rPr lang="es-ES" sz="4800" dirty="0">
                <a:solidFill>
                  <a:srgbClr val="002060"/>
                </a:solidFill>
              </a:rPr>
              <a:t>y te ofrezco mi miseria.</a:t>
            </a:r>
            <a:br>
              <a:rPr lang="es-ES" sz="4800" dirty="0">
                <a:solidFill>
                  <a:srgbClr val="002060"/>
                </a:solidFill>
              </a:rPr>
            </a:br>
            <a:r>
              <a:rPr lang="es-ES" sz="4800" dirty="0">
                <a:solidFill>
                  <a:srgbClr val="002060"/>
                </a:solidFill>
              </a:rPr>
              <a:t>Despojado de mis cosas</a:t>
            </a:r>
            <a:br>
              <a:rPr lang="es-ES" sz="4800" dirty="0">
                <a:solidFill>
                  <a:srgbClr val="002060"/>
                </a:solidFill>
              </a:rPr>
            </a:br>
            <a:r>
              <a:rPr lang="es-ES" sz="4800" dirty="0">
                <a:solidFill>
                  <a:srgbClr val="002060"/>
                </a:solidFill>
              </a:rPr>
              <a:t>quiero llenarme de Ti.</a:t>
            </a:r>
          </a:p>
        </p:txBody>
      </p:sp>
      <p:sp>
        <p:nvSpPr>
          <p:cNvPr id="4" name="Marcador de texto 3"/>
          <p:cNvSpPr>
            <a:spLocks noGrp="1"/>
          </p:cNvSpPr>
          <p:nvPr>
            <p:ph type="body" sz="half" idx="2"/>
          </p:nvPr>
        </p:nvSpPr>
        <p:spPr/>
        <p:txBody>
          <a:bodyPr/>
          <a:lstStyle/>
          <a:p>
            <a:endParaRPr lang="es-ES"/>
          </a:p>
        </p:txBody>
      </p:sp>
      <p:pic>
        <p:nvPicPr>
          <p:cNvPr id="6" name="Picture 7" descr="http://pendoasion.files.wordpress.com/2012/10/abraham-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1024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DEL SEÑOR</a:t>
            </a:r>
            <a:br>
              <a:rPr lang="es-ES" dirty="0"/>
            </a:br>
            <a:r>
              <a:rPr lang="es-ES" b="1" dirty="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que por nosotros, los hombres, y por nuestra salvación bajó del cielo, </a:t>
            </a:r>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p>
          <a:p>
            <a:pPr marL="45720" indent="0">
              <a:buNone/>
            </a:pPr>
            <a:r>
              <a:rPr lang="es-ES" sz="5400" b="1" dirty="0"/>
              <a:t>Amén</a:t>
            </a:r>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te puedo dar,</a:t>
            </a:r>
            <a:br>
              <a:rPr lang="es-ES" altLang="es-ES" sz="4800" b="1" dirty="0">
                <a:solidFill>
                  <a:srgbClr val="002060"/>
                </a:solidFill>
              </a:rPr>
            </a:br>
            <a:r>
              <a:rPr lang="es-ES" altLang="es-ES" sz="4800" b="1" dirty="0">
                <a:solidFill>
                  <a:srgbClr val="002060"/>
                </a:solidFill>
              </a:rPr>
              <a:t>que no me hayas dado Tú.</a:t>
            </a:r>
            <a:br>
              <a:rPr lang="es-ES" altLang="es-ES" sz="4800" b="1" dirty="0">
                <a:solidFill>
                  <a:srgbClr val="002060"/>
                </a:solidFill>
              </a:rPr>
            </a:br>
            <a:r>
              <a:rPr lang="es-ES" altLang="es-ES" sz="4800" b="1" dirty="0">
                <a:solidFill>
                  <a:srgbClr val="002060"/>
                </a:solidFill>
              </a:rPr>
              <a:t>Qué te puedo decir,</a:t>
            </a:r>
            <a:br>
              <a:rPr lang="es-ES" altLang="es-ES" sz="4800" b="1" dirty="0">
                <a:solidFill>
                  <a:srgbClr val="002060"/>
                </a:solidFill>
              </a:rPr>
            </a:br>
            <a:r>
              <a:rPr lang="es-ES" altLang="es-ES" sz="4800" b="1" dirty="0">
                <a:solidFill>
                  <a:srgbClr val="002060"/>
                </a:solidFill>
              </a:rPr>
              <a:t>que no me hayas dicho Tú.</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5037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Que tu espíritu, Señor, </a:t>
            </a:r>
            <a:br>
              <a:rPr lang="es-ES" sz="4800" b="1" dirty="0">
                <a:solidFill>
                  <a:srgbClr val="002060"/>
                </a:solidFill>
              </a:rPr>
            </a:br>
            <a:r>
              <a:rPr lang="es-ES" sz="4800" b="1" dirty="0">
                <a:solidFill>
                  <a:srgbClr val="002060"/>
                </a:solidFill>
              </a:rPr>
              <a:t>abrase todo mi ser,</a:t>
            </a:r>
            <a:br>
              <a:rPr lang="es-ES" sz="4800" b="1" dirty="0">
                <a:solidFill>
                  <a:srgbClr val="002060"/>
                </a:solidFill>
              </a:rPr>
            </a:br>
            <a:r>
              <a:rPr lang="es-ES" sz="4800" b="1" dirty="0">
                <a:solidFill>
                  <a:srgbClr val="002060"/>
                </a:solidFill>
              </a:rPr>
              <a:t>hazme dócil a tu voz, </a:t>
            </a:r>
            <a:br>
              <a:rPr lang="es-ES" sz="4800" b="1" dirty="0">
                <a:solidFill>
                  <a:srgbClr val="002060"/>
                </a:solidFill>
              </a:rPr>
            </a:br>
            <a:r>
              <a:rPr lang="es-ES" sz="4800" b="1" dirty="0">
                <a:solidFill>
                  <a:srgbClr val="002060"/>
                </a:solidFill>
              </a:rPr>
              <a:t>transforma mi vida entera.</a:t>
            </a:r>
            <a:br>
              <a:rPr lang="es-ES" sz="4800" b="1" dirty="0">
                <a:solidFill>
                  <a:srgbClr val="002060"/>
                </a:solidFill>
              </a:rPr>
            </a:br>
            <a:br>
              <a:rPr lang="es-ES" sz="4800" b="1" dirty="0">
                <a:solidFill>
                  <a:srgbClr val="002060"/>
                </a:solidFill>
              </a:rPr>
            </a:br>
            <a:r>
              <a:rPr lang="es-ES" sz="4800" b="1" dirty="0">
                <a:solidFill>
                  <a:srgbClr val="002060"/>
                </a:solidFill>
              </a:rPr>
              <a:t>Hazme dócil a tu voz, </a:t>
            </a:r>
            <a:br>
              <a:rPr lang="es-ES" sz="4800" b="1" dirty="0">
                <a:solidFill>
                  <a:srgbClr val="002060"/>
                </a:solidFill>
              </a:rPr>
            </a:br>
            <a:r>
              <a:rPr lang="es-ES" sz="4800" b="1" dirty="0">
                <a:solidFill>
                  <a:srgbClr val="002060"/>
                </a:solidFill>
              </a:rPr>
              <a:t>transforma mi vida entera.</a:t>
            </a:r>
          </a:p>
        </p:txBody>
      </p:sp>
      <p:sp>
        <p:nvSpPr>
          <p:cNvPr id="4" name="Marcador de texto 3"/>
          <p:cNvSpPr>
            <a:spLocks noGrp="1"/>
          </p:cNvSpPr>
          <p:nvPr>
            <p:ph type="body" sz="half" idx="2"/>
          </p:nvPr>
        </p:nvSpPr>
        <p:spPr/>
        <p:txBody>
          <a:bodyPr/>
          <a:lstStyle/>
          <a:p>
            <a:endParaRPr lang="es-ES"/>
          </a:p>
        </p:txBody>
      </p:sp>
      <p:pic>
        <p:nvPicPr>
          <p:cNvPr id="15" name="Picture 7" descr="http://pendoasion.files.wordpress.com/2012/10/abraham-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3000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puedo hacer por Ti,</a:t>
            </a:r>
            <a:br>
              <a:rPr lang="es-ES" altLang="es-ES" sz="4800" b="1" dirty="0">
                <a:solidFill>
                  <a:srgbClr val="002060"/>
                </a:solidFill>
              </a:rPr>
            </a:br>
            <a:r>
              <a:rPr lang="es-ES" altLang="es-ES" sz="4800" b="1" dirty="0">
                <a:solidFill>
                  <a:srgbClr val="002060"/>
                </a:solidFill>
              </a:rPr>
              <a:t>si yo no puedo hacer nada, </a:t>
            </a:r>
            <a:br>
              <a:rPr lang="es-ES" altLang="es-ES" sz="4800" b="1" dirty="0">
                <a:solidFill>
                  <a:srgbClr val="002060"/>
                </a:solidFill>
              </a:rPr>
            </a:br>
            <a:r>
              <a:rPr lang="es-ES" altLang="es-ES" sz="4800" b="1" dirty="0">
                <a:solidFill>
                  <a:srgbClr val="002060"/>
                </a:solidFill>
              </a:rPr>
              <a:t>si yo no puedo hacer nada,</a:t>
            </a:r>
            <a:br>
              <a:rPr lang="es-ES" altLang="es-ES" sz="4800" b="1" dirty="0">
                <a:solidFill>
                  <a:srgbClr val="002060"/>
                </a:solidFill>
              </a:rPr>
            </a:br>
            <a:r>
              <a:rPr lang="es-ES" altLang="es-ES" sz="4800" b="1" dirty="0">
                <a:solidFill>
                  <a:srgbClr val="002060"/>
                </a:solidFill>
              </a:rPr>
              <a:t>si no es por Ti, mi Dios.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003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Todo lo que sé,</a:t>
            </a:r>
            <a:br>
              <a:rPr lang="es-ES" altLang="es-ES" sz="4800" b="1" dirty="0">
                <a:solidFill>
                  <a:srgbClr val="002060"/>
                </a:solidFill>
              </a:rPr>
            </a:br>
            <a:r>
              <a:rPr lang="es-ES" altLang="es-ES" sz="4800" b="1" dirty="0">
                <a:solidFill>
                  <a:srgbClr val="002060"/>
                </a:solidFill>
              </a:rPr>
              <a:t>todo lo que soy,</a:t>
            </a:r>
            <a:br>
              <a:rPr lang="es-ES" altLang="es-ES" sz="4800" b="1" dirty="0">
                <a:solidFill>
                  <a:srgbClr val="002060"/>
                </a:solidFill>
              </a:rPr>
            </a:br>
            <a:r>
              <a:rPr lang="es-ES" altLang="es-ES" sz="4800" b="1" dirty="0">
                <a:solidFill>
                  <a:srgbClr val="002060"/>
                </a:solidFill>
              </a:rPr>
              <a:t>todo lo que tengo,</a:t>
            </a:r>
            <a:br>
              <a:rPr lang="es-ES" altLang="es-ES" sz="4800" b="1" dirty="0">
                <a:solidFill>
                  <a:srgbClr val="002060"/>
                </a:solidFill>
              </a:rPr>
            </a:br>
            <a:r>
              <a:rPr lang="es-ES" altLang="es-ES" sz="4800" b="1" dirty="0">
                <a:solidFill>
                  <a:srgbClr val="002060"/>
                </a:solidFill>
              </a:rPr>
              <a:t>es tuyo.</a:t>
            </a:r>
            <a:br>
              <a:rPr lang="es-ES" altLang="es-ES" sz="4800" b="1" dirty="0">
                <a:solidFill>
                  <a:srgbClr val="002060"/>
                </a:solidFill>
              </a:rPr>
            </a:br>
            <a:r>
              <a:rPr lang="es-ES" altLang="es-ES" sz="4800" b="1" dirty="0">
                <a:solidFill>
                  <a:srgbClr val="002060"/>
                </a:solidFill>
              </a:rPr>
              <a:t>(Bis)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7484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a:solidFill>
                  <a:srgbClr val="263050"/>
                </a:solidFill>
              </a:rPr>
              <a:t>El Señor esté con vosotros.</a:t>
            </a:r>
            <a:br>
              <a:rPr lang="es-ES" sz="5400" b="1" dirty="0">
                <a:solidFill>
                  <a:srgbClr val="263050"/>
                </a:solidFill>
              </a:rPr>
            </a:br>
            <a:r>
              <a:rPr lang="es-ES" sz="5400" b="1" dirty="0">
                <a:solidFill>
                  <a:srgbClr val="FF0000"/>
                </a:solidFill>
              </a:rPr>
              <a:t>Y con tu espíritu.</a:t>
            </a:r>
            <a:br>
              <a:rPr lang="es-ES" sz="5400" b="1" dirty="0">
                <a:solidFill>
                  <a:srgbClr val="263050"/>
                </a:solidFill>
              </a:rPr>
            </a:br>
            <a:r>
              <a:rPr lang="es-ES" sz="5400" b="1" dirty="0">
                <a:solidFill>
                  <a:srgbClr val="263050"/>
                </a:solidFill>
              </a:rPr>
              <a:t>Levantemos el corazón.</a:t>
            </a:r>
            <a:br>
              <a:rPr lang="es-ES" sz="5400" b="1" dirty="0">
                <a:solidFill>
                  <a:srgbClr val="263050"/>
                </a:solidFill>
              </a:rPr>
            </a:br>
            <a:r>
              <a:rPr lang="es-ES" sz="5400" b="1" dirty="0">
                <a:solidFill>
                  <a:srgbClr val="FF0000"/>
                </a:solidFill>
              </a:rPr>
              <a:t>Lo tenemos levantado hacia el Señor.</a:t>
            </a:r>
            <a:br>
              <a:rPr lang="es-ES" sz="5400" b="1" dirty="0">
                <a:solidFill>
                  <a:srgbClr val="263050"/>
                </a:solidFill>
              </a:rPr>
            </a:br>
            <a:r>
              <a:rPr lang="es-ES" sz="5400" b="1" dirty="0">
                <a:solidFill>
                  <a:srgbClr val="263050"/>
                </a:solidFill>
              </a:rPr>
              <a:t>Demos gracias al Señor nuestro Dios.</a:t>
            </a:r>
            <a:br>
              <a:rPr lang="es-ES" sz="5400" b="1" dirty="0">
                <a:solidFill>
                  <a:srgbClr val="263050"/>
                </a:solidFill>
              </a:rPr>
            </a:br>
            <a:r>
              <a:rPr lang="es-ES" sz="5400" b="1" dirty="0">
                <a:solidFill>
                  <a:srgbClr val="FF0000"/>
                </a:solidFill>
              </a:rPr>
              <a:t>Es justo y necesario.</a:t>
            </a: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es, </a:t>
            </a:r>
            <a:br>
              <a:rPr lang="es-ES" altLang="es-ES" sz="4800" b="1" dirty="0">
                <a:solidFill>
                  <a:srgbClr val="002060"/>
                </a:solidFill>
              </a:rPr>
            </a:br>
            <a:r>
              <a:rPr lang="es-ES" altLang="es-ES" sz="4800" b="1" dirty="0">
                <a:solidFill>
                  <a:srgbClr val="002060"/>
                </a:solidFill>
              </a:rPr>
              <a:t>santo nuestro Dios, </a:t>
            </a:r>
            <a:br>
              <a:rPr lang="es-ES" altLang="es-ES" sz="4800" b="1" dirty="0">
                <a:solidFill>
                  <a:srgbClr val="002060"/>
                </a:solidFill>
              </a:rPr>
            </a:br>
            <a:r>
              <a:rPr lang="es-ES" altLang="es-ES" sz="4800" b="1" dirty="0">
                <a:solidFill>
                  <a:srgbClr val="002060"/>
                </a:solidFill>
              </a:rPr>
              <a:t>hosanna en las alturas. (2)</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506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Los cielos y la tierra </a:t>
            </a:r>
            <a:br>
              <a:rPr lang="es-ES" altLang="es-ES" sz="4800" b="1" dirty="0">
                <a:solidFill>
                  <a:srgbClr val="002060"/>
                </a:solidFill>
              </a:rPr>
            </a:br>
            <a:r>
              <a:rPr lang="es-ES" altLang="es-ES" sz="4800" b="1" dirty="0">
                <a:solidFill>
                  <a:srgbClr val="002060"/>
                </a:solidFill>
              </a:rPr>
              <a:t>están llenos de tu gloria, </a:t>
            </a:r>
            <a:br>
              <a:rPr lang="es-ES" altLang="es-ES" sz="4800" b="1" dirty="0">
                <a:solidFill>
                  <a:srgbClr val="002060"/>
                </a:solidFill>
              </a:rPr>
            </a:br>
            <a:r>
              <a:rPr lang="es-ES" altLang="es-ES" sz="4800" b="1" dirty="0">
                <a:solidFill>
                  <a:srgbClr val="002060"/>
                </a:solidFill>
              </a:rPr>
              <a:t>llenos de tu amor.</a:t>
            </a:r>
            <a:br>
              <a:rPr lang="es-ES" altLang="es-ES" sz="4800" b="1" dirty="0">
                <a:solidFill>
                  <a:srgbClr val="002060"/>
                </a:solidFill>
              </a:rPr>
            </a:br>
            <a:r>
              <a:rPr lang="es-ES" altLang="es-ES" sz="4800" b="1" dirty="0">
                <a:solidFill>
                  <a:srgbClr val="002060"/>
                </a:solidFill>
              </a:rPr>
              <a:t>Santo es, santo nuestro Dios, </a:t>
            </a:r>
            <a:br>
              <a:rPr lang="es-ES" altLang="es-ES" sz="4800" b="1" dirty="0">
                <a:solidFill>
                  <a:srgbClr val="002060"/>
                </a:solidFill>
              </a:rPr>
            </a:br>
            <a:r>
              <a:rPr lang="es-ES" altLang="es-ES" sz="4800" b="1" dirty="0">
                <a:solidFill>
                  <a:srgbClr val="002060"/>
                </a:solidFill>
              </a:rPr>
              <a:t>hosanna en las alturas. </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900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Bendito el que viene en nombre del Señor, en el nombre del Señor.</a:t>
            </a:r>
            <a:br>
              <a:rPr lang="es-ES" altLang="es-ES" sz="4800" b="1" dirty="0">
                <a:solidFill>
                  <a:srgbClr val="002060"/>
                </a:solidFill>
              </a:rPr>
            </a:br>
            <a:r>
              <a:rPr lang="es-ES" altLang="es-ES" sz="4800" b="1" dirty="0">
                <a:solidFill>
                  <a:srgbClr val="002060"/>
                </a:solidFill>
              </a:rPr>
              <a:t>Santo es, santo nuestro Dios, </a:t>
            </a:r>
            <a:br>
              <a:rPr lang="es-ES" altLang="es-ES" sz="4800" b="1" dirty="0">
                <a:solidFill>
                  <a:srgbClr val="002060"/>
                </a:solidFill>
              </a:rPr>
            </a:br>
            <a:r>
              <a:rPr lang="es-ES" altLang="es-ES" sz="4800" b="1" dirty="0">
                <a:solidFill>
                  <a:srgbClr val="002060"/>
                </a:solidFill>
              </a:rPr>
              <a:t>hosanna en las alturas. </a:t>
            </a:r>
            <a:br>
              <a:rPr lang="es-ES" altLang="es-ES" sz="4800" b="1" dirty="0">
                <a:solidFill>
                  <a:srgbClr val="002060"/>
                </a:solidFill>
              </a:rPr>
            </a:br>
            <a:r>
              <a:rPr lang="es-ES" altLang="es-ES" sz="4800" b="1" dirty="0">
                <a:solidFill>
                  <a:srgbClr val="002060"/>
                </a:solidFill>
              </a:rPr>
              <a:t>Hosanna en las alturas.</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467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4800" dirty="0">
                <a:solidFill>
                  <a:srgbClr val="002060"/>
                </a:solidFill>
              </a:rPr>
              <a:t>Puesto en tus manos, Señor,</a:t>
            </a:r>
            <a:br>
              <a:rPr lang="es-ES" sz="4800" dirty="0">
                <a:solidFill>
                  <a:srgbClr val="002060"/>
                </a:solidFill>
              </a:rPr>
            </a:br>
            <a:r>
              <a:rPr lang="es-ES" sz="4800" dirty="0">
                <a:solidFill>
                  <a:srgbClr val="002060"/>
                </a:solidFill>
              </a:rPr>
              <a:t>siento que soy pobre y débil;</a:t>
            </a:r>
            <a:br>
              <a:rPr lang="es-ES" sz="4800" dirty="0">
                <a:solidFill>
                  <a:srgbClr val="002060"/>
                </a:solidFill>
              </a:rPr>
            </a:br>
            <a:r>
              <a:rPr lang="es-ES" sz="4800" dirty="0">
                <a:solidFill>
                  <a:srgbClr val="002060"/>
                </a:solidFill>
              </a:rPr>
              <a:t>más Tú me quieres así</a:t>
            </a:r>
            <a:br>
              <a:rPr lang="es-ES" sz="4800" dirty="0">
                <a:solidFill>
                  <a:srgbClr val="002060"/>
                </a:solidFill>
              </a:rPr>
            </a:br>
            <a:r>
              <a:rPr lang="es-ES" sz="4800" dirty="0">
                <a:solidFill>
                  <a:srgbClr val="002060"/>
                </a:solidFill>
              </a:rPr>
              <a:t>yo te bendigo y te alabo.</a:t>
            </a:r>
          </a:p>
        </p:txBody>
      </p:sp>
      <p:sp>
        <p:nvSpPr>
          <p:cNvPr id="4" name="Marcador de texto 3"/>
          <p:cNvSpPr>
            <a:spLocks noGrp="1"/>
          </p:cNvSpPr>
          <p:nvPr>
            <p:ph type="body" sz="half" idx="2"/>
          </p:nvPr>
        </p:nvSpPr>
        <p:spPr/>
        <p:txBody>
          <a:bodyPr/>
          <a:lstStyle/>
          <a:p>
            <a:endParaRPr lang="es-ES"/>
          </a:p>
        </p:txBody>
      </p:sp>
      <p:pic>
        <p:nvPicPr>
          <p:cNvPr id="15" name="Picture 7" descr="http://pendoasion.files.wordpress.com/2012/10/abraham-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6285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a:solidFill>
                  <a:srgbClr val="263050"/>
                </a:solidFill>
              </a:rPr>
              <a:t>Éste es el sacramento de nuestra fe:</a:t>
            </a:r>
            <a:br>
              <a:rPr lang="es-ES" sz="5400" b="1" dirty="0">
                <a:solidFill>
                  <a:srgbClr val="263050"/>
                </a:solidFill>
              </a:rPr>
            </a:br>
            <a:r>
              <a:rPr lang="es-ES" sz="5400" b="1" dirty="0">
                <a:solidFill>
                  <a:srgbClr val="FF0000"/>
                </a:solidFill>
              </a:rPr>
              <a:t>Anunciamos tu muerte, proclamamos tu resurrección ¡Ven, Señor Jesús!</a:t>
            </a: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a:solidFill>
                  <a:srgbClr val="263050"/>
                </a:solidFill>
              </a:rPr>
              <a:t>Por Cristo, con él y en él … por los siglos de los siglos.</a:t>
            </a:r>
            <a:br>
              <a:rPr lang="es-ES" sz="5400" b="1" dirty="0">
                <a:solidFill>
                  <a:srgbClr val="263050"/>
                </a:solidFill>
              </a:rPr>
            </a:br>
            <a:r>
              <a:rPr lang="es-ES" sz="5400" b="1" dirty="0">
                <a:solidFill>
                  <a:srgbClr val="FF0000"/>
                </a:solidFill>
              </a:rPr>
              <a:t>Amén.</a:t>
            </a: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r>
              <a:rPr lang="es-ES" altLang="es-ES" sz="6000" b="1" dirty="0">
                <a:solidFill>
                  <a:srgbClr val="002060"/>
                </a:solidFill>
              </a:rPr>
              <a:t>Padre Nuestro que estás en el cielo, santificado sea tu nombre, venga a nosotros tu reino, hágase tu voluntad en la Tierra como en el Cielo,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516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danos hoy nuestro pan de cada día, perdona nuestras ofensas como también nosotros perdonamos a los que nos ofenden, no nos dejes caer en la tentación 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310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Padre nuestro,</a:t>
            </a:r>
            <a:br>
              <a:rPr lang="es-ES" altLang="es-ES" sz="5400" dirty="0">
                <a:solidFill>
                  <a:srgbClr val="002060"/>
                </a:solidFill>
              </a:rPr>
            </a:br>
            <a:r>
              <a:rPr lang="es-ES" altLang="es-ES" sz="5400" dirty="0">
                <a:solidFill>
                  <a:srgbClr val="002060"/>
                </a:solidFill>
              </a:rPr>
              <a:t> que estás en el cielo,</a:t>
            </a:r>
            <a:br>
              <a:rPr lang="es-ES" altLang="es-ES" sz="5400" dirty="0">
                <a:solidFill>
                  <a:srgbClr val="002060"/>
                </a:solidFill>
              </a:rPr>
            </a:br>
            <a:r>
              <a:rPr lang="es-ES" altLang="es-ES" sz="5400" dirty="0">
                <a:solidFill>
                  <a:srgbClr val="002060"/>
                </a:solidFill>
              </a:rPr>
              <a:t>santificado sea tu nombre,</a:t>
            </a:r>
            <a:br>
              <a:rPr lang="es-ES" altLang="es-ES" sz="5400" dirty="0">
                <a:solidFill>
                  <a:srgbClr val="002060"/>
                </a:solidFill>
              </a:rPr>
            </a:br>
            <a:r>
              <a:rPr lang="es-ES" altLang="es-ES" sz="5400" dirty="0">
                <a:solidFill>
                  <a:srgbClr val="002060"/>
                </a:solidFill>
              </a:rPr>
              <a:t>venga a nos, venga tu Reino,</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27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hágase tu voluntad,</a:t>
            </a:r>
            <a:br>
              <a:rPr lang="es-ES" altLang="es-ES" sz="5400" dirty="0">
                <a:solidFill>
                  <a:srgbClr val="002060"/>
                </a:solidFill>
              </a:rPr>
            </a:br>
            <a:r>
              <a:rPr lang="es-ES" altLang="es-ES" sz="5400" dirty="0">
                <a:solidFill>
                  <a:srgbClr val="002060"/>
                </a:solidFill>
              </a:rPr>
              <a:t>así en la tierra como en el cielo.</a:t>
            </a:r>
            <a:br>
              <a:rPr lang="es-ES" altLang="es-ES" sz="5400" dirty="0">
                <a:solidFill>
                  <a:srgbClr val="002060"/>
                </a:solidFill>
              </a:rPr>
            </a:br>
            <a:r>
              <a:rPr lang="es-ES" altLang="es-ES" sz="5400" dirty="0">
                <a:solidFill>
                  <a:srgbClr val="002060"/>
                </a:solidFill>
              </a:rPr>
              <a:t>El pan nuestro, dánosle hoy.</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06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Y perdona nuestras ofensas, como nosotros perdonamos.</a:t>
            </a:r>
            <a:br>
              <a:rPr lang="es-ES" altLang="es-ES" sz="5400" dirty="0">
                <a:solidFill>
                  <a:srgbClr val="002060"/>
                </a:solidFill>
              </a:rPr>
            </a:br>
            <a:r>
              <a:rPr lang="es-ES" altLang="es-ES" sz="5400" dirty="0">
                <a:solidFill>
                  <a:srgbClr val="002060"/>
                </a:solidFill>
              </a:rPr>
              <a:t>No nos dejes caer en tentación.</a:t>
            </a:r>
            <a:br>
              <a:rPr lang="es-ES" altLang="es-ES" sz="5400" dirty="0">
                <a:solidFill>
                  <a:srgbClr val="002060"/>
                </a:solidFill>
              </a:rPr>
            </a:br>
            <a:r>
              <a:rPr lang="es-ES" altLang="es-ES" sz="5400" dirty="0">
                <a:solidFill>
                  <a:srgbClr val="002060"/>
                </a:solidFill>
              </a:rPr>
              <a:t>Líbranos de todo mal. </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51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fr-FR" altLang="es-ES" sz="5400" dirty="0">
                <a:solidFill>
                  <a:srgbClr val="002060"/>
                </a:solidFill>
              </a:rPr>
              <a:t>AMÉN, AMÉN, AMÉN, AMÉN, AMÉN</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734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4800" dirty="0">
                <a:solidFill>
                  <a:srgbClr val="002060"/>
                </a:solidFill>
              </a:rPr>
              <a:t>Padre, en mi debilidad</a:t>
            </a:r>
            <a:br>
              <a:rPr lang="es-ES" sz="4800" dirty="0">
                <a:solidFill>
                  <a:srgbClr val="002060"/>
                </a:solidFill>
              </a:rPr>
            </a:br>
            <a:r>
              <a:rPr lang="es-ES" sz="4800" dirty="0">
                <a:solidFill>
                  <a:srgbClr val="002060"/>
                </a:solidFill>
              </a:rPr>
              <a:t>Tú me das la fortaleza.</a:t>
            </a:r>
            <a:br>
              <a:rPr lang="es-ES" sz="4800" dirty="0">
                <a:solidFill>
                  <a:srgbClr val="002060"/>
                </a:solidFill>
              </a:rPr>
            </a:br>
            <a:r>
              <a:rPr lang="es-ES" sz="4800" dirty="0">
                <a:solidFill>
                  <a:srgbClr val="002060"/>
                </a:solidFill>
              </a:rPr>
              <a:t>Amas al pobre y sencillo,</a:t>
            </a:r>
            <a:br>
              <a:rPr lang="es-ES" sz="4800" dirty="0">
                <a:solidFill>
                  <a:srgbClr val="002060"/>
                </a:solidFill>
              </a:rPr>
            </a:br>
            <a:r>
              <a:rPr lang="es-ES" sz="4800" dirty="0">
                <a:solidFill>
                  <a:srgbClr val="002060"/>
                </a:solidFill>
              </a:rPr>
              <a:t>le das tu paz y perdón.</a:t>
            </a:r>
          </a:p>
        </p:txBody>
      </p:sp>
      <p:sp>
        <p:nvSpPr>
          <p:cNvPr id="4" name="Marcador de texto 3"/>
          <p:cNvSpPr>
            <a:spLocks noGrp="1"/>
          </p:cNvSpPr>
          <p:nvPr>
            <p:ph type="body" sz="half" idx="2"/>
          </p:nvPr>
        </p:nvSpPr>
        <p:spPr/>
        <p:txBody>
          <a:bodyPr/>
          <a:lstStyle/>
          <a:p>
            <a:endParaRPr lang="es-ES"/>
          </a:p>
        </p:txBody>
      </p:sp>
      <p:pic>
        <p:nvPicPr>
          <p:cNvPr id="6" name="Picture 7" descr="http://pendoasion.files.wordpress.com/2012/10/abraham-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527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a:solidFill>
                  <a:srgbClr val="263050"/>
                </a:solidFill>
              </a:rPr>
              <a:t>Líbranos de … Salvador Jesucristo.</a:t>
            </a:r>
            <a:br>
              <a:rPr lang="es-ES" sz="5400" b="1" dirty="0">
                <a:solidFill>
                  <a:srgbClr val="263050"/>
                </a:solidFill>
              </a:rPr>
            </a:br>
            <a:r>
              <a:rPr lang="es-ES" sz="5400" b="1" dirty="0">
                <a:solidFill>
                  <a:srgbClr val="FF0000"/>
                </a:solidFill>
              </a:rPr>
              <a:t>Tuyo es el reino, tuyo el poder y la gloria, por siempre, Señor.</a:t>
            </a:r>
            <a:br>
              <a:rPr lang="es-ES" sz="5400" b="1" dirty="0">
                <a:solidFill>
                  <a:srgbClr val="FF0000"/>
                </a:solidFill>
              </a:rPr>
            </a:br>
            <a:r>
              <a:rPr lang="es-ES" sz="5400" b="1" dirty="0">
                <a:solidFill>
                  <a:srgbClr val="263050"/>
                </a:solidFill>
              </a:rPr>
              <a:t>Por los siglos de los siglos.</a:t>
            </a:r>
            <a:br>
              <a:rPr lang="es-ES" sz="5400" b="1" dirty="0">
                <a:solidFill>
                  <a:srgbClr val="263050"/>
                </a:solidFill>
              </a:rPr>
            </a:br>
            <a:r>
              <a:rPr lang="es-ES" sz="5400" b="1" dirty="0">
                <a:solidFill>
                  <a:srgbClr val="FF0000"/>
                </a:solidFill>
              </a:rPr>
              <a:t>Amen.</a:t>
            </a:r>
            <a:br>
              <a:rPr lang="es-ES" sz="5400" b="1" dirty="0">
                <a:solidFill>
                  <a:srgbClr val="263050"/>
                </a:solidFill>
              </a:rPr>
            </a:br>
            <a:r>
              <a:rPr lang="es-ES" sz="5400" b="1" dirty="0">
                <a:solidFill>
                  <a:srgbClr val="263050"/>
                </a:solidFill>
              </a:rPr>
              <a:t>La paz del Señor este con vosotros.</a:t>
            </a:r>
            <a:br>
              <a:rPr lang="es-ES" sz="5400" b="1" dirty="0">
                <a:solidFill>
                  <a:srgbClr val="263050"/>
                </a:solidFill>
              </a:rPr>
            </a:br>
            <a:r>
              <a:rPr lang="es-ES" sz="5400" b="1" dirty="0">
                <a:solidFill>
                  <a:srgbClr val="FF0000"/>
                </a:solidFill>
              </a:rPr>
              <a:t>Y con tu espíritu.</a:t>
            </a: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danos la paz.</a:t>
            </a: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Danos la paz, danos tu paz,</a:t>
            </a:r>
            <a:br>
              <a:rPr lang="es-ES" sz="4800" b="1" dirty="0">
                <a:solidFill>
                  <a:srgbClr val="002060"/>
                </a:solidFill>
              </a:rPr>
            </a:br>
            <a:r>
              <a:rPr lang="es-ES" sz="4800" b="1" dirty="0">
                <a:solidFill>
                  <a:srgbClr val="002060"/>
                </a:solidFill>
              </a:rPr>
              <a:t>no como el mundo la da. </a:t>
            </a:r>
            <a:br>
              <a:rPr lang="es-ES" sz="4800" b="1" dirty="0">
                <a:solidFill>
                  <a:srgbClr val="002060"/>
                </a:solidFill>
              </a:rPr>
            </a:br>
            <a:r>
              <a:rPr lang="es-ES" sz="4800" b="1" dirty="0">
                <a:solidFill>
                  <a:srgbClr val="002060"/>
                </a:solidFill>
              </a:rPr>
              <a:t>Tú nos la das (bis)</a:t>
            </a:r>
          </a:p>
        </p:txBody>
      </p:sp>
      <p:sp>
        <p:nvSpPr>
          <p:cNvPr id="4" name="Marcador de texto 3"/>
          <p:cNvSpPr>
            <a:spLocks noGrp="1"/>
          </p:cNvSpPr>
          <p:nvPr>
            <p:ph type="body" sz="half" idx="2"/>
          </p:nvPr>
        </p:nvSpPr>
        <p:spPr/>
        <p:txBody>
          <a:bodyPr/>
          <a:lstStyle/>
          <a:p>
            <a:endParaRPr lang="es-ES"/>
          </a:p>
        </p:txBody>
      </p:sp>
      <p:pic>
        <p:nvPicPr>
          <p:cNvPr id="10" name="Picture 6" descr="http://2.bp.blogspot.com/_pwEgF3IKxf0/TEnz6XOBM_I/AAAAAAAAAoo/2MJnaK4D5JE/s1600/102909_img.pn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3945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a:solidFill>
                  <a:srgbClr val="263050"/>
                </a:solidFill>
              </a:rPr>
              <a:t>Este es el Cordero de Dios, … cena del Señor.</a:t>
            </a:r>
            <a:br>
              <a:rPr lang="es-ES" sz="5400" b="1" dirty="0">
                <a:solidFill>
                  <a:srgbClr val="263050"/>
                </a:solidFill>
              </a:rPr>
            </a:br>
            <a:r>
              <a:rPr lang="es-ES" sz="5400" b="1" dirty="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Cuánto he esperado este momento, </a:t>
            </a:r>
            <a:br>
              <a:rPr lang="es-ES" sz="4800" dirty="0">
                <a:solidFill>
                  <a:srgbClr val="002060"/>
                </a:solidFill>
              </a:rPr>
            </a:br>
            <a:r>
              <a:rPr lang="es-ES" sz="4800" dirty="0">
                <a:solidFill>
                  <a:srgbClr val="002060"/>
                </a:solidFill>
              </a:rPr>
              <a:t>cuánto he esperado que estuvieras así.</a:t>
            </a:r>
            <a:br>
              <a:rPr lang="es-ES" sz="4800" dirty="0">
                <a:solidFill>
                  <a:srgbClr val="002060"/>
                </a:solidFill>
              </a:rPr>
            </a:br>
            <a:r>
              <a:rPr lang="es-ES" sz="4800" dirty="0">
                <a:solidFill>
                  <a:srgbClr val="002060"/>
                </a:solidFill>
              </a:rPr>
              <a:t>Cuánto he esperado que me hablaras,</a:t>
            </a:r>
            <a:br>
              <a:rPr lang="es-ES" sz="4800" dirty="0">
                <a:solidFill>
                  <a:srgbClr val="002060"/>
                </a:solidFill>
              </a:rPr>
            </a:br>
            <a:r>
              <a:rPr lang="es-ES" sz="4800" dirty="0">
                <a:solidFill>
                  <a:srgbClr val="002060"/>
                </a:solidFill>
              </a:rPr>
              <a:t>cuanto he esperado que vinieras a mí. </a:t>
            </a:r>
          </a:p>
        </p:txBody>
      </p:sp>
      <p:sp>
        <p:nvSpPr>
          <p:cNvPr id="4" name="Marcador de texto 3"/>
          <p:cNvSpPr>
            <a:spLocks noGrp="1"/>
          </p:cNvSpPr>
          <p:nvPr>
            <p:ph type="body" sz="half" idx="2"/>
          </p:nvPr>
        </p:nvSpPr>
        <p:spPr/>
        <p:txBody>
          <a:bodyPr/>
          <a:lstStyle/>
          <a:p>
            <a:endParaRPr lang="es-ES"/>
          </a:p>
        </p:txBody>
      </p:sp>
      <p:pic>
        <p:nvPicPr>
          <p:cNvPr id="7" name="Picture 6" descr="http://4.bp.blogspot.com/_3qvjAggbgto/TQsenU0QfOI/AAAAAAAAAjI/RK1TDd7fmek/s1600/J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62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166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Yo sé bien lo que has vivido, </a:t>
            </a:r>
            <a:br>
              <a:rPr lang="es-ES" sz="4800" dirty="0">
                <a:solidFill>
                  <a:srgbClr val="002060"/>
                </a:solidFill>
              </a:rPr>
            </a:br>
            <a:r>
              <a:rPr lang="es-ES" sz="4800" dirty="0">
                <a:solidFill>
                  <a:srgbClr val="002060"/>
                </a:solidFill>
              </a:rPr>
              <a:t>yo sé bien lo que has llorado. </a:t>
            </a:r>
            <a:br>
              <a:rPr lang="es-ES" sz="4800" dirty="0">
                <a:solidFill>
                  <a:srgbClr val="002060"/>
                </a:solidFill>
              </a:rPr>
            </a:br>
            <a:r>
              <a:rPr lang="es-ES" sz="4800" dirty="0">
                <a:solidFill>
                  <a:srgbClr val="002060"/>
                </a:solidFill>
              </a:rPr>
              <a:t>Yo sé bien lo que has sufrido, </a:t>
            </a:r>
            <a:br>
              <a:rPr lang="es-ES" sz="4800" dirty="0">
                <a:solidFill>
                  <a:srgbClr val="002060"/>
                </a:solidFill>
              </a:rPr>
            </a:br>
            <a:r>
              <a:rPr lang="es-ES" sz="4800" dirty="0">
                <a:solidFill>
                  <a:srgbClr val="002060"/>
                </a:solidFill>
              </a:rPr>
              <a:t>pues de tu lado no me he ido.</a:t>
            </a:r>
          </a:p>
        </p:txBody>
      </p:sp>
      <p:sp>
        <p:nvSpPr>
          <p:cNvPr id="4" name="Marcador de texto 3"/>
          <p:cNvSpPr>
            <a:spLocks noGrp="1"/>
          </p:cNvSpPr>
          <p:nvPr>
            <p:ph type="body" sz="half" idx="2"/>
          </p:nvPr>
        </p:nvSpPr>
        <p:spPr/>
        <p:txBody>
          <a:bodyPr/>
          <a:lstStyle/>
          <a:p>
            <a:endParaRPr lang="es-ES"/>
          </a:p>
        </p:txBody>
      </p:sp>
      <p:pic>
        <p:nvPicPr>
          <p:cNvPr id="7" name="Picture 6" descr="http://4.bp.blogspot.com/_3qvjAggbgto/TQsenU0QfOI/AAAAAAAAAjI/RK1TDd7fmek/s1600/J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62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66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Pues nadie te ama, como yo (bis). </a:t>
            </a:r>
            <a:br>
              <a:rPr lang="es-ES" sz="4800" dirty="0">
                <a:solidFill>
                  <a:srgbClr val="002060"/>
                </a:solidFill>
              </a:rPr>
            </a:br>
            <a:r>
              <a:rPr lang="es-ES" sz="4800" dirty="0">
                <a:solidFill>
                  <a:srgbClr val="002060"/>
                </a:solidFill>
              </a:rPr>
              <a:t>mira la cruz esa es mi </a:t>
            </a:r>
            <a:br>
              <a:rPr lang="es-ES" sz="4800" dirty="0">
                <a:solidFill>
                  <a:srgbClr val="002060"/>
                </a:solidFill>
              </a:rPr>
            </a:br>
            <a:r>
              <a:rPr lang="es-ES" sz="4800" dirty="0">
                <a:solidFill>
                  <a:srgbClr val="002060"/>
                </a:solidFill>
              </a:rPr>
              <a:t>más grande prueba. </a:t>
            </a:r>
            <a:br>
              <a:rPr lang="es-ES" sz="4800" dirty="0">
                <a:solidFill>
                  <a:srgbClr val="002060"/>
                </a:solidFill>
              </a:rPr>
            </a:br>
            <a:r>
              <a:rPr lang="es-ES" sz="4800" dirty="0">
                <a:solidFill>
                  <a:srgbClr val="002060"/>
                </a:solidFill>
              </a:rPr>
              <a:t>nadie te ama como yo (bis). </a:t>
            </a:r>
            <a:br>
              <a:rPr lang="es-ES" sz="4800" dirty="0">
                <a:solidFill>
                  <a:srgbClr val="002060"/>
                </a:solidFill>
              </a:rPr>
            </a:br>
            <a:r>
              <a:rPr lang="es-ES" sz="4800" dirty="0">
                <a:solidFill>
                  <a:srgbClr val="002060"/>
                </a:solidFill>
              </a:rPr>
              <a:t>Pues nadie te ama, como yo (bis). </a:t>
            </a:r>
            <a:br>
              <a:rPr lang="es-ES" sz="4800" dirty="0">
                <a:solidFill>
                  <a:srgbClr val="002060"/>
                </a:solidFill>
              </a:rPr>
            </a:br>
            <a:r>
              <a:rPr lang="es-ES" sz="4800" dirty="0">
                <a:solidFill>
                  <a:srgbClr val="002060"/>
                </a:solidFill>
              </a:rPr>
              <a:t>mira la cruz, fue por ti, </a:t>
            </a:r>
            <a:br>
              <a:rPr lang="es-ES" sz="4800" dirty="0">
                <a:solidFill>
                  <a:srgbClr val="002060"/>
                </a:solidFill>
              </a:rPr>
            </a:br>
            <a:r>
              <a:rPr lang="es-ES" sz="4800" dirty="0">
                <a:solidFill>
                  <a:srgbClr val="002060"/>
                </a:solidFill>
              </a:rPr>
              <a:t>fue porque te amo. </a:t>
            </a:r>
            <a:br>
              <a:rPr lang="es-ES" sz="4800" dirty="0">
                <a:solidFill>
                  <a:srgbClr val="002060"/>
                </a:solidFill>
              </a:rPr>
            </a:br>
            <a:r>
              <a:rPr lang="es-ES" sz="4800" dirty="0">
                <a:solidFill>
                  <a:srgbClr val="002060"/>
                </a:solidFill>
              </a:rPr>
              <a:t>nadie te ama...como yo. </a:t>
            </a:r>
          </a:p>
        </p:txBody>
      </p:sp>
      <p:sp>
        <p:nvSpPr>
          <p:cNvPr id="4" name="Marcador de texto 3"/>
          <p:cNvSpPr>
            <a:spLocks noGrp="1"/>
          </p:cNvSpPr>
          <p:nvPr>
            <p:ph type="body" sz="half" idx="2"/>
          </p:nvPr>
        </p:nvSpPr>
        <p:spPr/>
        <p:txBody>
          <a:bodyPr/>
          <a:lstStyle/>
          <a:p>
            <a:endParaRPr lang="es-ES"/>
          </a:p>
        </p:txBody>
      </p:sp>
      <p:pic>
        <p:nvPicPr>
          <p:cNvPr id="7" name="Picture 6" descr="http://4.bp.blogspot.com/_3qvjAggbgto/TQsenU0QfOI/AAAAAAAAAjI/RK1TDd7fmek/s1600/J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62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037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Yo sé bien lo que me dices, </a:t>
            </a:r>
            <a:br>
              <a:rPr lang="es-ES" sz="4800" dirty="0">
                <a:solidFill>
                  <a:srgbClr val="002060"/>
                </a:solidFill>
              </a:rPr>
            </a:br>
            <a:r>
              <a:rPr lang="es-ES" sz="4800" dirty="0">
                <a:solidFill>
                  <a:srgbClr val="002060"/>
                </a:solidFill>
              </a:rPr>
              <a:t>aunque a veces no me hablas. </a:t>
            </a:r>
            <a:br>
              <a:rPr lang="es-ES" sz="4800" dirty="0">
                <a:solidFill>
                  <a:srgbClr val="002060"/>
                </a:solidFill>
              </a:rPr>
            </a:br>
            <a:r>
              <a:rPr lang="es-ES" sz="4800" dirty="0">
                <a:solidFill>
                  <a:srgbClr val="002060"/>
                </a:solidFill>
              </a:rPr>
              <a:t>Yo se bien lo que en ti sientes,</a:t>
            </a:r>
            <a:br>
              <a:rPr lang="es-ES" sz="4800" dirty="0">
                <a:solidFill>
                  <a:srgbClr val="002060"/>
                </a:solidFill>
              </a:rPr>
            </a:br>
            <a:r>
              <a:rPr lang="es-ES" sz="4800" dirty="0">
                <a:solidFill>
                  <a:srgbClr val="002060"/>
                </a:solidFill>
              </a:rPr>
              <a:t>aunque nunca lo compartas. </a:t>
            </a:r>
            <a:br>
              <a:rPr lang="es-ES" sz="4800" dirty="0">
                <a:solidFill>
                  <a:srgbClr val="002060"/>
                </a:solidFill>
              </a:rPr>
            </a:br>
            <a:r>
              <a:rPr lang="es-ES" sz="4800" dirty="0">
                <a:solidFill>
                  <a:srgbClr val="002060"/>
                </a:solidFill>
              </a:rPr>
              <a:t>Yo a tu lado he caminado, </a:t>
            </a:r>
            <a:br>
              <a:rPr lang="es-ES" sz="4800" dirty="0">
                <a:solidFill>
                  <a:srgbClr val="002060"/>
                </a:solidFill>
              </a:rPr>
            </a:br>
            <a:r>
              <a:rPr lang="es-ES" sz="4800" dirty="0">
                <a:solidFill>
                  <a:srgbClr val="002060"/>
                </a:solidFill>
              </a:rPr>
              <a:t>junto a ti yo siempre he ido. </a:t>
            </a:r>
            <a:br>
              <a:rPr lang="es-ES" sz="4800" dirty="0">
                <a:solidFill>
                  <a:srgbClr val="002060"/>
                </a:solidFill>
              </a:rPr>
            </a:br>
            <a:r>
              <a:rPr lang="es-ES" sz="4800" dirty="0">
                <a:solidFill>
                  <a:srgbClr val="002060"/>
                </a:solidFill>
              </a:rPr>
              <a:t>Aún a veces te he cargado.</a:t>
            </a:r>
            <a:br>
              <a:rPr lang="es-ES" sz="4800" dirty="0">
                <a:solidFill>
                  <a:srgbClr val="002060"/>
                </a:solidFill>
              </a:rPr>
            </a:br>
            <a:r>
              <a:rPr lang="es-ES" sz="4800" dirty="0">
                <a:solidFill>
                  <a:srgbClr val="002060"/>
                </a:solidFill>
              </a:rPr>
              <a:t>Yo he sido tu mejor amigo.</a:t>
            </a:r>
          </a:p>
        </p:txBody>
      </p:sp>
      <p:sp>
        <p:nvSpPr>
          <p:cNvPr id="4" name="Marcador de texto 3"/>
          <p:cNvSpPr>
            <a:spLocks noGrp="1"/>
          </p:cNvSpPr>
          <p:nvPr>
            <p:ph type="body" sz="half" idx="2"/>
          </p:nvPr>
        </p:nvSpPr>
        <p:spPr/>
        <p:txBody>
          <a:bodyPr/>
          <a:lstStyle/>
          <a:p>
            <a:endParaRPr lang="es-ES"/>
          </a:p>
        </p:txBody>
      </p:sp>
      <p:pic>
        <p:nvPicPr>
          <p:cNvPr id="7" name="Picture 6" descr="http://4.bp.blogspot.com/_3qvjAggbgto/TQsenU0QfOI/AAAAAAAAAjI/RK1TDd7fmek/s1600/J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62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0851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Pues nadie te ama, como yo (bis). </a:t>
            </a:r>
            <a:br>
              <a:rPr lang="es-ES" sz="4800" dirty="0">
                <a:solidFill>
                  <a:srgbClr val="002060"/>
                </a:solidFill>
              </a:rPr>
            </a:br>
            <a:r>
              <a:rPr lang="es-ES" sz="4800" dirty="0">
                <a:solidFill>
                  <a:srgbClr val="002060"/>
                </a:solidFill>
              </a:rPr>
              <a:t>mira la cruz esa es mi </a:t>
            </a:r>
            <a:br>
              <a:rPr lang="es-ES" sz="4800" dirty="0">
                <a:solidFill>
                  <a:srgbClr val="002060"/>
                </a:solidFill>
              </a:rPr>
            </a:br>
            <a:r>
              <a:rPr lang="es-ES" sz="4800" dirty="0">
                <a:solidFill>
                  <a:srgbClr val="002060"/>
                </a:solidFill>
              </a:rPr>
              <a:t>más grande prueba. </a:t>
            </a:r>
            <a:br>
              <a:rPr lang="es-ES" sz="4800" dirty="0">
                <a:solidFill>
                  <a:srgbClr val="002060"/>
                </a:solidFill>
              </a:rPr>
            </a:br>
            <a:r>
              <a:rPr lang="es-ES" sz="4800" dirty="0">
                <a:solidFill>
                  <a:srgbClr val="002060"/>
                </a:solidFill>
              </a:rPr>
              <a:t>nadie te ama como yo (bis). </a:t>
            </a:r>
            <a:br>
              <a:rPr lang="es-ES" sz="4800" dirty="0">
                <a:solidFill>
                  <a:srgbClr val="002060"/>
                </a:solidFill>
              </a:rPr>
            </a:br>
            <a:r>
              <a:rPr lang="es-ES" sz="4800" dirty="0">
                <a:solidFill>
                  <a:srgbClr val="002060"/>
                </a:solidFill>
              </a:rPr>
              <a:t>Pues nadie te ama, como yo (bis). </a:t>
            </a:r>
            <a:br>
              <a:rPr lang="es-ES" sz="4800" dirty="0">
                <a:solidFill>
                  <a:srgbClr val="002060"/>
                </a:solidFill>
              </a:rPr>
            </a:br>
            <a:r>
              <a:rPr lang="es-ES" sz="4800" dirty="0">
                <a:solidFill>
                  <a:srgbClr val="002060"/>
                </a:solidFill>
              </a:rPr>
              <a:t>mira la cruz, fue por ti, </a:t>
            </a:r>
            <a:br>
              <a:rPr lang="es-ES" sz="4800" dirty="0">
                <a:solidFill>
                  <a:srgbClr val="002060"/>
                </a:solidFill>
              </a:rPr>
            </a:br>
            <a:r>
              <a:rPr lang="es-ES" sz="4800" dirty="0">
                <a:solidFill>
                  <a:srgbClr val="002060"/>
                </a:solidFill>
              </a:rPr>
              <a:t>fue porque te amo. </a:t>
            </a:r>
            <a:br>
              <a:rPr lang="es-ES" sz="4800" dirty="0">
                <a:solidFill>
                  <a:srgbClr val="002060"/>
                </a:solidFill>
              </a:rPr>
            </a:br>
            <a:r>
              <a:rPr lang="es-ES" sz="4800" dirty="0">
                <a:solidFill>
                  <a:srgbClr val="002060"/>
                </a:solidFill>
              </a:rPr>
              <a:t>nadie te ama...como yo. </a:t>
            </a:r>
          </a:p>
        </p:txBody>
      </p:sp>
      <p:sp>
        <p:nvSpPr>
          <p:cNvPr id="4" name="Marcador de texto 3"/>
          <p:cNvSpPr>
            <a:spLocks noGrp="1"/>
          </p:cNvSpPr>
          <p:nvPr>
            <p:ph type="body" sz="half" idx="2"/>
          </p:nvPr>
        </p:nvSpPr>
        <p:spPr/>
        <p:txBody>
          <a:bodyPr/>
          <a:lstStyle/>
          <a:p>
            <a:endParaRPr lang="es-ES"/>
          </a:p>
        </p:txBody>
      </p:sp>
      <p:pic>
        <p:nvPicPr>
          <p:cNvPr id="7" name="Picture 6" descr="http://4.bp.blogspot.com/_3qvjAggbgto/TQsenU0QfOI/AAAAAAAAAjI/RK1TDd7fmek/s1600/J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0"/>
            <a:ext cx="4862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688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Que tu espíritu, Señor, </a:t>
            </a:r>
            <a:br>
              <a:rPr lang="es-ES" sz="4800" b="1" dirty="0">
                <a:solidFill>
                  <a:srgbClr val="002060"/>
                </a:solidFill>
              </a:rPr>
            </a:br>
            <a:r>
              <a:rPr lang="es-ES" sz="4800" b="1" dirty="0">
                <a:solidFill>
                  <a:srgbClr val="002060"/>
                </a:solidFill>
              </a:rPr>
              <a:t>abrase todo mi ser,</a:t>
            </a:r>
            <a:br>
              <a:rPr lang="es-ES" sz="4800" b="1" dirty="0">
                <a:solidFill>
                  <a:srgbClr val="002060"/>
                </a:solidFill>
              </a:rPr>
            </a:br>
            <a:r>
              <a:rPr lang="es-ES" sz="4800" b="1" dirty="0">
                <a:solidFill>
                  <a:srgbClr val="002060"/>
                </a:solidFill>
              </a:rPr>
              <a:t>hazme dócil a tu voz, </a:t>
            </a:r>
            <a:br>
              <a:rPr lang="es-ES" sz="4800" b="1" dirty="0">
                <a:solidFill>
                  <a:srgbClr val="002060"/>
                </a:solidFill>
              </a:rPr>
            </a:br>
            <a:r>
              <a:rPr lang="es-ES" sz="4800" b="1" dirty="0">
                <a:solidFill>
                  <a:srgbClr val="002060"/>
                </a:solidFill>
              </a:rPr>
              <a:t>transforma mi vida entera.</a:t>
            </a:r>
            <a:br>
              <a:rPr lang="es-ES" sz="4800" b="1" dirty="0">
                <a:solidFill>
                  <a:srgbClr val="002060"/>
                </a:solidFill>
              </a:rPr>
            </a:br>
            <a:br>
              <a:rPr lang="es-ES" sz="4800" b="1" dirty="0">
                <a:solidFill>
                  <a:srgbClr val="002060"/>
                </a:solidFill>
              </a:rPr>
            </a:br>
            <a:r>
              <a:rPr lang="es-ES" sz="4800" b="1" dirty="0">
                <a:solidFill>
                  <a:srgbClr val="002060"/>
                </a:solidFill>
              </a:rPr>
              <a:t>Hazme dócil a tu voz, </a:t>
            </a:r>
            <a:br>
              <a:rPr lang="es-ES" sz="4800" b="1" dirty="0">
                <a:solidFill>
                  <a:srgbClr val="002060"/>
                </a:solidFill>
              </a:rPr>
            </a:br>
            <a:r>
              <a:rPr lang="es-ES" sz="4800" b="1" dirty="0">
                <a:solidFill>
                  <a:srgbClr val="002060"/>
                </a:solidFill>
              </a:rPr>
              <a:t>transforma mi vida entera.</a:t>
            </a:r>
          </a:p>
        </p:txBody>
      </p:sp>
      <p:sp>
        <p:nvSpPr>
          <p:cNvPr id="4" name="Marcador de texto 3"/>
          <p:cNvSpPr>
            <a:spLocks noGrp="1"/>
          </p:cNvSpPr>
          <p:nvPr>
            <p:ph type="body" sz="half" idx="2"/>
          </p:nvPr>
        </p:nvSpPr>
        <p:spPr/>
        <p:txBody>
          <a:bodyPr/>
          <a:lstStyle/>
          <a:p>
            <a:endParaRPr lang="es-ES"/>
          </a:p>
        </p:txBody>
      </p:sp>
      <p:pic>
        <p:nvPicPr>
          <p:cNvPr id="6" name="Picture 7" descr="http://pendoasion.files.wordpress.com/2012/10/abraham-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5060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Que bien se está aquí Señor, no hay otro lugar donde estar mejor. Tu mano nos </a:t>
            </a:r>
            <a:r>
              <a:rPr lang="es-ES" sz="4800" b="1" dirty="0" err="1">
                <a:solidFill>
                  <a:srgbClr val="002060"/>
                </a:solidFill>
              </a:rPr>
              <a:t>guía,tu</a:t>
            </a:r>
            <a:r>
              <a:rPr lang="es-ES" sz="4800" b="1" dirty="0">
                <a:solidFill>
                  <a:srgbClr val="002060"/>
                </a:solidFill>
              </a:rPr>
              <a:t> amor nos protege, confiamos en ti. (bis)</a:t>
            </a:r>
          </a:p>
        </p:txBody>
      </p:sp>
      <p:sp>
        <p:nvSpPr>
          <p:cNvPr id="4" name="Marcador de texto 3"/>
          <p:cNvSpPr>
            <a:spLocks noGrp="1"/>
          </p:cNvSpPr>
          <p:nvPr>
            <p:ph type="body" sz="half" idx="2"/>
          </p:nvPr>
        </p:nvSpPr>
        <p:spPr/>
        <p:txBody>
          <a:bodyPr/>
          <a:lstStyle/>
          <a:p>
            <a:endParaRPr lang="es-ES"/>
          </a:p>
        </p:txBody>
      </p:sp>
      <p:pic>
        <p:nvPicPr>
          <p:cNvPr id="13" name="Marcador de posición de imagen 12"/>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4127" r="15326"/>
          <a:stretch/>
        </p:blipFill>
        <p:spPr>
          <a:xfrm>
            <a:off x="7320136" y="0"/>
            <a:ext cx="4898564" cy="6858000"/>
          </a:xfrm>
        </p:spPr>
      </p:pic>
    </p:spTree>
    <p:extLst>
      <p:ext uri="{BB962C8B-B14F-4D97-AF65-F5344CB8AC3E}">
        <p14:creationId xmlns:p14="http://schemas.microsoft.com/office/powerpoint/2010/main" val="2241927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Seremos tus manos para construir un m mundo nuevo. Seremos tu boca, para no callar la verdad. Seremos tus ojos para mirarnos con ternura y tu misericordia para escuchar sin juzgar.</a:t>
            </a:r>
          </a:p>
        </p:txBody>
      </p:sp>
      <p:sp>
        <p:nvSpPr>
          <p:cNvPr id="4" name="Marcador de texto 3"/>
          <p:cNvSpPr>
            <a:spLocks noGrp="1"/>
          </p:cNvSpPr>
          <p:nvPr>
            <p:ph type="body" sz="half" idx="2"/>
          </p:nvPr>
        </p:nvSpPr>
        <p:spPr/>
        <p:txBody>
          <a:bodyPr/>
          <a:lstStyle/>
          <a:p>
            <a:endParaRPr lang="es-ES"/>
          </a:p>
        </p:txBody>
      </p:sp>
      <p:pic>
        <p:nvPicPr>
          <p:cNvPr id="13" name="Marcador de posición de imagen 12"/>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4127" r="15326"/>
          <a:stretch/>
        </p:blipFill>
        <p:spPr>
          <a:xfrm>
            <a:off x="7320136" y="0"/>
            <a:ext cx="4898564" cy="6858000"/>
          </a:xfrm>
        </p:spPr>
      </p:pic>
    </p:spTree>
    <p:extLst>
      <p:ext uri="{BB962C8B-B14F-4D97-AF65-F5344CB8AC3E}">
        <p14:creationId xmlns:p14="http://schemas.microsoft.com/office/powerpoint/2010/main" val="2941443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rmAutofit/>
          </a:bodyPr>
          <a:lstStyle/>
          <a:p>
            <a:pPr marL="0" lvl="0" indent="0">
              <a:lnSpc>
                <a:spcPct val="100000"/>
              </a:lnSpc>
              <a:spcBef>
                <a:spcPct val="20000"/>
              </a:spcBef>
              <a:buClrTx/>
              <a:buSzTx/>
              <a:buNone/>
            </a:pPr>
            <a:r>
              <a:rPr lang="es-ES" sz="4400" dirty="0">
                <a:solidFill>
                  <a:prstClr val="black"/>
                </a:solidFill>
                <a:latin typeface="Calibri"/>
              </a:rPr>
              <a:t>En el nombre del Padre, y del Hijo y del Espíritu Santo. </a:t>
            </a:r>
          </a:p>
          <a:p>
            <a:pPr marL="342900" lvl="0" indent="-342900">
              <a:lnSpc>
                <a:spcPct val="100000"/>
              </a:lnSpc>
              <a:spcBef>
                <a:spcPct val="20000"/>
              </a:spcBef>
              <a:buClrTx/>
              <a:buSzTx/>
              <a:buNone/>
            </a:pPr>
            <a:r>
              <a:rPr lang="es-ES" sz="4400" b="1" dirty="0">
                <a:solidFill>
                  <a:srgbClr val="FF0000"/>
                </a:solidFill>
                <a:latin typeface="Calibri"/>
              </a:rPr>
              <a:t>Amén. </a:t>
            </a:r>
          </a:p>
          <a:p>
            <a:pPr marL="0" lvl="0" indent="0">
              <a:lnSpc>
                <a:spcPct val="100000"/>
              </a:lnSpc>
              <a:spcBef>
                <a:spcPct val="20000"/>
              </a:spcBef>
              <a:buClrTx/>
              <a:buSzTx/>
              <a:buNone/>
            </a:pPr>
            <a:r>
              <a:rPr lang="es-ES" sz="44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4400" b="1" dirty="0">
                <a:solidFill>
                  <a:srgbClr val="FF0000"/>
                </a:solidFill>
                <a:latin typeface="Calibri"/>
              </a:rPr>
              <a:t>Y con tu espíritu.</a:t>
            </a:r>
          </a:p>
          <a:p>
            <a:endParaRPr lang="es-ES"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1281</Words>
  <Application>Microsoft Office PowerPoint</Application>
  <PresentationFormat>Panorámica</PresentationFormat>
  <Paragraphs>81</Paragraphs>
  <Slides>82</Slides>
  <Notes>3</Notes>
  <HiddenSlides>2</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82</vt:i4>
      </vt:variant>
    </vt:vector>
  </HeadingPairs>
  <TitlesOfParts>
    <vt:vector size="88" baseType="lpstr">
      <vt:lpstr>Arial</vt:lpstr>
      <vt:lpstr>Calibri</vt:lpstr>
      <vt:lpstr>Corbel</vt:lpstr>
      <vt:lpstr>Euphemia</vt:lpstr>
      <vt:lpstr>Wingdings</vt:lpstr>
      <vt:lpstr>Banded Design Blue 16x9</vt:lpstr>
      <vt:lpstr>Presentación de PowerPoint</vt:lpstr>
      <vt:lpstr>II DOMINGO DE CUARESMA</vt:lpstr>
      <vt:lpstr>Vengo ante ti, mi Señor, reconociendo mi culpa. Con la fe puesta en tu amor que tu me das como a un hijo.</vt:lpstr>
      <vt:lpstr>Te abro mi corazón y te ofrezco mi miseria. Despojado de mis cosas quiero llenarme de Ti.</vt:lpstr>
      <vt:lpstr>Que tu espíritu, Señor,  abrase todo mi ser, hazme dócil a tu voz,  transforma mi vida entera.  Hazme dócil a tu voz,  transforma mi vida entera.</vt:lpstr>
      <vt:lpstr>Puesto en tus manos, Señor, siento que soy pobre y débil; más Tú me quieres así yo te bendigo y te alabo.</vt:lpstr>
      <vt:lpstr>Padre, en mi debilidad Tú me das la fortaleza. Amas al pobre y sencillo, le das tu paz y perdón.</vt:lpstr>
      <vt:lpstr>Que tu espíritu, Señor,  abrase todo mi ser, hazme dócil a tu voz,  transforma mi vida entera.  Hazme dócil a tu voz,  transforma mi vida entera.</vt:lpstr>
      <vt:lpstr>Presentación de PowerPoint</vt:lpstr>
      <vt:lpstr>Presentación de PowerPoint</vt:lpstr>
      <vt:lpstr>Oh Señor, ten piedad de los hombres, ten piedad. Mirada suplicante levantamos hacia ti.</vt:lpstr>
      <vt:lpstr>Oh Señor, ten piedad, de los hombres ten piedad.  Escucha nuestros gritos en auxilio ten piedad.</vt:lpstr>
      <vt:lpstr>Presentación de PowerPoint</vt:lpstr>
      <vt:lpstr>PRIMERA LECTURA</vt:lpstr>
      <vt:lpstr>Presentación de PowerPoint</vt:lpstr>
      <vt:lpstr>Presentación de PowerPoint</vt:lpstr>
      <vt:lpstr>PALABRA DE DIOS TE ALABAMOS, SEÑOR</vt:lpstr>
      <vt:lpstr>QUE TU MISERICORDIA, SEÑOR, VENGA SOBRE NOSOTROS, COMO LO ESPERAMOS DE TI</vt:lpstr>
      <vt:lpstr>La palabra del Señor es sincera, y todas sus acciones son leales; él ama la justicia y el derecho, y su misericordia llena la tierra.</vt:lpstr>
      <vt:lpstr>QUE TU MISERICORDIA, SEÑOR, VENGA SOBRE NOSOTROS, COMO LO ESPERAMOS DE TI</vt:lpstr>
      <vt:lpstr>Los ojos del Señor están puestos en sus fieles, en los que esperan en su misericordia, para librar sus vidas de la muerte y reanimarlos en tiempo de hambre.</vt:lpstr>
      <vt:lpstr>QUE TU MISERICORDIA, SEÑOR, VENGA SOBRE NOSOTROS, COMO LO ESPERAMOS DE TI</vt:lpstr>
      <vt:lpstr>Nosotros aguardamos al Señor: él es nuestro auxilio y escudo. Que tu misericordia, Señor, venga sobre nosotros, como lo esperamos de ti.</vt:lpstr>
      <vt:lpstr>QUE TU MISERICORDIA, SEÑOR, VENGA SOBRE NOSOTROS, COMO LO ESPERAMOS DE TI</vt:lpstr>
      <vt:lpstr>SEGUNDA LECTURA</vt:lpstr>
      <vt:lpstr>Presentación de PowerPoint</vt:lpstr>
      <vt:lpstr>Presentación de PowerPoint</vt:lpstr>
      <vt:lpstr>PALABRA DE DIOS TE ALABAMOS, SEÑOR</vt:lpstr>
      <vt:lpstr>Tu palabra me da vida,  confío en ti Señor.  Tu palabra es eterna,  en ella esperaré.</vt:lpstr>
      <vt:lpstr>Dichoso el que con  vida intachable,  camina en la ley del Señor,  dichoso el que guardando  sus preceptos,  lo busca de todo corazón.</vt:lpstr>
      <vt:lpstr>Tu palabra me da vida,  confío en ti Señor.  Tu palabra es eterna,  en ella esperaré.</vt:lpstr>
      <vt:lpstr>Dichoso el que con  vida intachable,  camina en la ley del Señor,  dichoso el que guardando  sus preceptos,  lo busca de todo corazón.</vt:lpstr>
      <vt:lpstr>Tu palabra me da vida,  confío en ti Señor.  Tu palabra es eterna,  en ella esperaré.</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Qué te puedo dar, que no me hayas dado Tú. Qué te puedo decir, que no me hayas dicho Tú.</vt:lpstr>
      <vt:lpstr>Qué puedo hacer por Ti, si yo no puedo hacer nada,  si yo no puedo hacer nada, si no es por Ti, mi Dios.</vt:lpstr>
      <vt:lpstr>Todo lo que sé, todo lo que soy, todo lo que tengo, es tuyo.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es,  santo nuestro Dios,  hosanna en las alturas. (2)</vt:lpstr>
      <vt:lpstr>Los cielos y la tierra  están llenos de tu gloria,  llenos de tu amor. Santo es, santo nuestro Dios,  hosanna en las alturas. </vt:lpstr>
      <vt:lpstr>Bendito el que viene en nombre del Señor, en el nombre del Señor. Santo es, santo nuestro Dios,  hosanna en las alturas.  Hosanna en las alturas.</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nosotros tu reino, hágase tu voluntad en la Tierra como en el Cielo, </vt:lpstr>
      <vt:lpstr>danos hoy nuestro pan de cada día, perdona nuestras ofensas como también nosotros perdonamos a los que nos ofenden, no nos dejes caer en la tentación y líbranos del mal,</vt:lpstr>
      <vt:lpstr>Padre nuestro,  que estás en el cielo, santificado sea tu nombre, venga a nos, venga tu Reino,</vt:lpstr>
      <vt:lpstr>hágase tu voluntad, así en la tierra como en el cielo. El pan nuestro, dánosle hoy.</vt:lpstr>
      <vt:lpstr>Y perdona nuestras ofensas, como nosotros perdonamos. No nos dejes caer en tentación. Líbranos de todo mal. </vt:lpstr>
      <vt:lpstr>AMÉN, AMÉN, AMÉN, AMÉN, AMÉN</vt:lpstr>
      <vt:lpstr>Líbranos de … Salvador Jesucristo. Tuyo es el reino, tuyo el poder y la gloria, por siempre, Señor. Por los siglos de los siglos. Amen. La paz del Señor este con vosotros. Y con tu espíritu.</vt:lpstr>
      <vt:lpstr>Cordero de Dios, que quitas el pecado del mundo, ten piedad de nosotros. Cordero de Dios, que quitas el pecado del mundo, ten piedad de nosotros. Cordero de Dios, que quitas el pecado del mundo, danos la paz.</vt:lpstr>
      <vt:lpstr>Danos la paz, danos tu paz, no como el mundo la da.  Tú nos la das (bis)</vt:lpstr>
      <vt:lpstr>Este es el Cordero de Dios, … cena del Señor. Señor, no soy digno de que entres en mi casa pero una palabra tuya bastará para sanarme.</vt:lpstr>
      <vt:lpstr>Presentación de PowerPoint</vt:lpstr>
      <vt:lpstr>Cuánto he esperado este momento,  cuánto he esperado que estuvieras así. Cuánto he esperado que me hablaras, cuanto he esperado que vinieras a mí. </vt:lpstr>
      <vt:lpstr>Yo sé bien lo que has vivido,  yo sé bien lo que has llorado.  Yo sé bien lo que has sufrido,  pues de tu lado no me he ido.</vt:lpstr>
      <vt:lpstr>Pues nadie te ama, como yo (bis).  mira la cruz esa es mi  más grande prueba.  nadie te ama como yo (bis).  Pues nadie te ama, como yo (bis).  mira la cruz, fue por ti,  fue porque te amo.  nadie te ama...como yo. </vt:lpstr>
      <vt:lpstr>Yo sé bien lo que me dices,  aunque a veces no me hablas.  Yo se bien lo que en ti sientes, aunque nunca lo compartas.  Yo a tu lado he caminado,  junto a ti yo siempre he ido.  Aún a veces te he cargado. Yo he sido tu mejor amigo.</vt:lpstr>
      <vt:lpstr>Pues nadie te ama, como yo (bis).  mira la cruz esa es mi  más grande prueba.  nadie te ama como yo (bis).  Pues nadie te ama, como yo (bis).  mira la cruz, fue por ti,  fue porque te amo.  nadie te ama...como yo. </vt:lpstr>
      <vt:lpstr>Presentación de PowerPoint</vt:lpstr>
      <vt:lpstr>Que bien se está aquí Señor, no hay otro lugar donde estar mejor. Tu mano nos guía,tu amor nos protege, confiamos en ti. (bis)</vt:lpstr>
      <vt:lpstr>Seremos tus manos para construir un m mundo nuevo. Seremos tu boca, para no callar la verdad. Seremos tus ojos para mirarnos con ternura y tu misericordia para escuchar sin juzgar.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2017-03-11T21:05:19Z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