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00"/>
  </p:notesMasterIdLst>
  <p:handoutMasterIdLst>
    <p:handoutMasterId r:id="rId101"/>
  </p:handoutMasterIdLst>
  <p:sldIdLst>
    <p:sldId id="265" r:id="rId3"/>
    <p:sldId id="944" r:id="rId4"/>
    <p:sldId id="945" r:id="rId5"/>
    <p:sldId id="946" r:id="rId6"/>
    <p:sldId id="947" r:id="rId7"/>
    <p:sldId id="948" r:id="rId8"/>
    <p:sldId id="949" r:id="rId9"/>
    <p:sldId id="289" r:id="rId10"/>
    <p:sldId id="451" r:id="rId11"/>
    <p:sldId id="919" r:id="rId12"/>
    <p:sldId id="490" r:id="rId13"/>
    <p:sldId id="547" r:id="rId14"/>
    <p:sldId id="950" r:id="rId15"/>
    <p:sldId id="951" r:id="rId16"/>
    <p:sldId id="300" r:id="rId17"/>
    <p:sldId id="315" r:id="rId18"/>
    <p:sldId id="316" r:id="rId19"/>
    <p:sldId id="317" r:id="rId20"/>
    <p:sldId id="906" r:id="rId21"/>
    <p:sldId id="952" r:id="rId22"/>
    <p:sldId id="319" r:id="rId23"/>
    <p:sldId id="548" r:id="rId24"/>
    <p:sldId id="549" r:id="rId25"/>
    <p:sldId id="953" r:id="rId26"/>
    <p:sldId id="954" r:id="rId27"/>
    <p:sldId id="955" r:id="rId28"/>
    <p:sldId id="956" r:id="rId29"/>
    <p:sldId id="957" r:id="rId30"/>
    <p:sldId id="329" r:id="rId31"/>
    <p:sldId id="330" r:id="rId32"/>
    <p:sldId id="331" r:id="rId33"/>
    <p:sldId id="958" r:id="rId34"/>
    <p:sldId id="333" r:id="rId35"/>
    <p:sldId id="959" r:id="rId36"/>
    <p:sldId id="960" r:id="rId37"/>
    <p:sldId id="335" r:id="rId38"/>
    <p:sldId id="337" r:id="rId39"/>
    <p:sldId id="338" r:id="rId40"/>
    <p:sldId id="727" r:id="rId41"/>
    <p:sldId id="763" r:id="rId42"/>
    <p:sldId id="961" r:id="rId43"/>
    <p:sldId id="962" r:id="rId44"/>
    <p:sldId id="370" r:id="rId45"/>
    <p:sldId id="371" r:id="rId46"/>
    <p:sldId id="963" r:id="rId47"/>
    <p:sldId id="964" r:id="rId48"/>
    <p:sldId id="965" r:id="rId49"/>
    <p:sldId id="966" r:id="rId50"/>
    <p:sldId id="937" r:id="rId51"/>
    <p:sldId id="372" r:id="rId52"/>
    <p:sldId id="373" r:id="rId53"/>
    <p:sldId id="374" r:id="rId54"/>
    <p:sldId id="375" r:id="rId55"/>
    <p:sldId id="376" r:id="rId56"/>
    <p:sldId id="377" r:id="rId57"/>
    <p:sldId id="378" r:id="rId58"/>
    <p:sldId id="967" r:id="rId59"/>
    <p:sldId id="968" r:id="rId60"/>
    <p:sldId id="382" r:id="rId61"/>
    <p:sldId id="380" r:id="rId62"/>
    <p:sldId id="381" r:id="rId63"/>
    <p:sldId id="383" r:id="rId64"/>
    <p:sldId id="969" r:id="rId65"/>
    <p:sldId id="970" r:id="rId66"/>
    <p:sldId id="385" r:id="rId67"/>
    <p:sldId id="386" r:id="rId68"/>
    <p:sldId id="387" r:id="rId69"/>
    <p:sldId id="388" r:id="rId70"/>
    <p:sldId id="389" r:id="rId71"/>
    <p:sldId id="971" r:id="rId72"/>
    <p:sldId id="972" r:id="rId73"/>
    <p:sldId id="973" r:id="rId74"/>
    <p:sldId id="974" r:id="rId75"/>
    <p:sldId id="391" r:id="rId76"/>
    <p:sldId id="975" r:id="rId77"/>
    <p:sldId id="976" r:id="rId78"/>
    <p:sldId id="393" r:id="rId79"/>
    <p:sldId id="394" r:id="rId80"/>
    <p:sldId id="395" r:id="rId81"/>
    <p:sldId id="977" r:id="rId82"/>
    <p:sldId id="978" r:id="rId83"/>
    <p:sldId id="979" r:id="rId84"/>
    <p:sldId id="980" r:id="rId85"/>
    <p:sldId id="981" r:id="rId86"/>
    <p:sldId id="982" r:id="rId87"/>
    <p:sldId id="983" r:id="rId88"/>
    <p:sldId id="984" r:id="rId89"/>
    <p:sldId id="985" r:id="rId90"/>
    <p:sldId id="397" r:id="rId91"/>
    <p:sldId id="986" r:id="rId92"/>
    <p:sldId id="987" r:id="rId93"/>
    <p:sldId id="988" r:id="rId94"/>
    <p:sldId id="989" r:id="rId95"/>
    <p:sldId id="990" r:id="rId96"/>
    <p:sldId id="991" r:id="rId97"/>
    <p:sldId id="992" r:id="rId98"/>
    <p:sldId id="993" r:id="rId9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or" initials="A"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7F5"/>
    <a:srgbClr val="F5F5F5"/>
    <a:srgbClr val="263050"/>
    <a:srgbClr val="F08F1E"/>
    <a:srgbClr val="1E253D"/>
    <a:srgbClr val="1E253E"/>
    <a:srgbClr val="232C49"/>
    <a:srgbClr val="242D4B"/>
    <a:srgbClr val="1D243C"/>
    <a:srgbClr val="2129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00" autoAdjust="0"/>
    <p:restoredTop sz="79619" autoAdjust="0"/>
  </p:normalViewPr>
  <p:slideViewPr>
    <p:cSldViewPr>
      <p:cViewPr varScale="1">
        <p:scale>
          <a:sx n="42" d="100"/>
          <a:sy n="42" d="100"/>
        </p:scale>
        <p:origin x="36" y="798"/>
      </p:cViewPr>
      <p:guideLst>
        <p:guide pos="3840"/>
        <p:guide pos="6816"/>
        <p:guide pos="816"/>
        <p:guide orient="horz" pos="2160"/>
      </p:guideLst>
    </p:cSldViewPr>
  </p:slideViewPr>
  <p:notesTextViewPr>
    <p:cViewPr>
      <p:scale>
        <a:sx n="1" d="1"/>
        <a:sy n="1" d="1"/>
      </p:scale>
      <p:origin x="0" y="0"/>
    </p:cViewPr>
  </p:notesTextViewPr>
  <p:notesViewPr>
    <p:cSldViewPr>
      <p:cViewPr varScale="1">
        <p:scale>
          <a:sx n="95" d="100"/>
          <a:sy n="95" d="100"/>
        </p:scale>
        <p:origin x="3576"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notesMaster" Target="notesMasters/notesMaster1.xml"/><Relationship Id="rId105"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1/21/2017</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‹Nº›</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1/21/2017</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‹Nº›</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rgbClr val="363D3D"/>
                </a:solidFill>
                <a:latin typeface="Corbel"/>
                <a:ea typeface="+mn-ea"/>
                <a:cs typeface="+mn-cs"/>
              </a:rPr>
              <a:t>Quizás necesite más de una diapositiva</a:t>
            </a:r>
          </a:p>
        </p:txBody>
      </p:sp>
      <p:sp>
        <p:nvSpPr>
          <p:cNvPr id="4" name="Slide Number Placeholder 3"/>
          <p:cNvSpPr>
            <a:spLocks noGrp="1"/>
          </p:cNvSpPr>
          <p:nvPr>
            <p:ph type="sldNum" sz="quarter" idx="10"/>
          </p:nvPr>
        </p:nvSpPr>
        <p:spPr/>
        <p:txBody>
          <a:bodyPr/>
          <a:lstStyle/>
          <a:p>
            <a:pPr algn="r" defTabSz="914400">
              <a:buNone/>
            </a:pPr>
            <a:fld id="{7FB667E1-E601-4AAF-B95C-B25720D70A60}" type="slidenum">
              <a:rPr lang="en-US" sz="1200" b="0" i="0">
                <a:latin typeface="Corbel"/>
                <a:ea typeface="+mn-ea"/>
                <a:cs typeface="+mn-cs"/>
              </a:rPr>
              <a:t>8</a:t>
            </a:fld>
            <a:endParaRPr lang="en-US" sz="1200" b="0" i="0">
              <a:latin typeface="Corbel"/>
              <a:ea typeface="+mn-ea"/>
              <a:cs typeface="+mn-cs"/>
            </a:endParaRPr>
          </a:p>
        </p:txBody>
      </p:sp>
    </p:spTree>
    <p:extLst>
      <p:ext uri="{BB962C8B-B14F-4D97-AF65-F5344CB8AC3E}">
        <p14:creationId xmlns:p14="http://schemas.microsoft.com/office/powerpoint/2010/main" val="4265826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Fin de la</a:t>
            </a:r>
            <a:r>
              <a:rPr lang="es-ES" baseline="0" dirty="0" smtClean="0"/>
              <a:t> </a:t>
            </a:r>
            <a:r>
              <a:rPr lang="es-ES" baseline="0" dirty="0" err="1" smtClean="0"/>
              <a:t>presentacion</a:t>
            </a:r>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79</a:t>
            </a:fld>
            <a:endParaRPr lang="es-ES"/>
          </a:p>
        </p:txBody>
      </p:sp>
    </p:spTree>
    <p:extLst>
      <p:ext uri="{BB962C8B-B14F-4D97-AF65-F5344CB8AC3E}">
        <p14:creationId xmlns:p14="http://schemas.microsoft.com/office/powerpoint/2010/main" val="30343128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s-ES" smtClean="0"/>
              <a:t>Haga clic para modificar el estilo de título del patrón</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smtClean="0"/>
              <a:t>Haga clic para modificar el estilo de subtítulo del patrón</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1/21/2017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1/21/2017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1/21/2017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s-ES" smtClean="0"/>
              <a:t>Haga clic para modificar el estilo de título del patrón</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1/21/2017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idx="1"/>
          </p:nvPr>
        </p:nvSpPr>
        <p:spPr/>
        <p:txBody>
          <a:bodyPr/>
          <a:lstStyle>
            <a:lvl6pPr>
              <a:defRPr/>
            </a:lvl6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1/21/2017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E583DDF-CA54-461A-A486-592D2374C532}" type="datetimeFigureOut">
              <a:rPr lang="en-US"/>
              <a:t>1/21/2017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Encabezado alternativo de sección">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1/21/2017</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Date Placeholder 4"/>
          <p:cNvSpPr>
            <a:spLocks noGrp="1"/>
          </p:cNvSpPr>
          <p:nvPr>
            <p:ph type="dt" sz="half" idx="10"/>
          </p:nvPr>
        </p:nvSpPr>
        <p:spPr/>
        <p:txBody>
          <a:bodyPr/>
          <a:lstStyle/>
          <a:p>
            <a:fld id="{9DD7D43D-6574-4C7B-808D-C6C12215A4D4}" type="datetimeFigureOut">
              <a:rPr lang="en-US"/>
              <a:t>1/21/2017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A0ECE5F2-81AA-4605-B028-6FBA391056AF}" type="slidenum">
              <a:rPr/>
              <a:t>‹Nº›</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41120" y="466344"/>
            <a:ext cx="9509760" cy="1234440"/>
          </a:xfrm>
        </p:spPr>
        <p:txBody>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7" name="Date Placeholder 6"/>
          <p:cNvSpPr>
            <a:spLocks noGrp="1"/>
          </p:cNvSpPr>
          <p:nvPr>
            <p:ph type="dt" sz="half" idx="10"/>
          </p:nvPr>
        </p:nvSpPr>
        <p:spPr/>
        <p:txBody>
          <a:bodyPr/>
          <a:lstStyle/>
          <a:p>
            <a:fld id="{9E583DDF-CA54-461A-A486-592D2374C532}" type="datetimeFigureOut">
              <a:rPr lang="en-US"/>
              <a:t>1/21/2017</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Date Placeholder 2"/>
          <p:cNvSpPr>
            <a:spLocks noGrp="1"/>
          </p:cNvSpPr>
          <p:nvPr>
            <p:ph type="dt" sz="half" idx="10"/>
          </p:nvPr>
        </p:nvSpPr>
        <p:spPr/>
        <p:txBody>
          <a:bodyPr/>
          <a:lstStyle/>
          <a:p>
            <a:fld id="{9E583DDF-CA54-461A-A486-592D2374C532}" type="datetimeFigureOut">
              <a:rPr lang="en-US"/>
              <a:t>1/21/2017</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1/21/2017</a:t>
            </a:fld>
            <a:endParaRPr/>
          </a:p>
        </p:txBody>
      </p:sp>
      <p:sp>
        <p:nvSpPr>
          <p:cNvPr id="3" name="Footer Placeholder 2"/>
          <p:cNvSpPr>
            <a:spLocks noGrp="1"/>
          </p:cNvSpPr>
          <p:nvPr>
            <p:ph type="ftr" sz="quarter" idx="11"/>
          </p:nvPr>
        </p:nvSpPr>
        <p:spPr/>
        <p:txBody>
          <a:bodyPr/>
          <a:lstStyle>
            <a:lvl1pPr>
              <a:defRPr>
                <a:solidFill>
                  <a:schemeClr val="tx2"/>
                </a:solidFill>
              </a:defRPr>
            </a:lvl1pPr>
          </a:lstStyle>
          <a:p>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s-ES" smtClean="0"/>
              <a:t>Haga clic para modificar el estilo de título del patrón</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1/21/2017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1/21/2017</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‹Nº›</a:t>
            </a:fld>
            <a:endParaRPr/>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9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9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9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55440" y="4800600"/>
            <a:ext cx="9937104" cy="1143000"/>
          </a:xfrm>
        </p:spPr>
        <p:txBody>
          <a:bodyPr>
            <a:normAutofit/>
          </a:bodyPr>
          <a:lstStyle/>
          <a:p>
            <a:pPr marL="0" indent="0" algn="ctr" defTabSz="914400">
              <a:lnSpc>
                <a:spcPct val="90000"/>
              </a:lnSpc>
              <a:spcBef>
                <a:spcPts val="0"/>
              </a:spcBef>
              <a:buNone/>
            </a:pPr>
            <a:r>
              <a:rPr lang="es-ES" dirty="0" smtClean="0"/>
              <a:t>III </a:t>
            </a:r>
            <a:r>
              <a:rPr lang="es-ES" dirty="0" smtClean="0"/>
              <a:t>DOMINGO DE TIEMPO ORDINARIO</a:t>
            </a:r>
            <a:endParaRPr lang="es-ES" dirty="0"/>
          </a:p>
        </p:txBody>
      </p:sp>
      <p:sp>
        <p:nvSpPr>
          <p:cNvPr id="4" name="Subtítulo 3"/>
          <p:cNvSpPr>
            <a:spLocks noGrp="1"/>
          </p:cNvSpPr>
          <p:nvPr>
            <p:ph type="subTitle" idx="1"/>
          </p:nvPr>
        </p:nvSpPr>
        <p:spPr/>
        <p:txBody>
          <a:bodyPr>
            <a:normAutofit/>
          </a:bodyPr>
          <a:lstStyle/>
          <a:p>
            <a:r>
              <a:rPr lang="es-ES" dirty="0" smtClean="0"/>
              <a:t>Juan Carlos García Jiménez</a:t>
            </a:r>
          </a:p>
          <a:p>
            <a:r>
              <a:rPr lang="es-ES" dirty="0"/>
              <a:t>http://pptparasanjose.mex.tl/</a:t>
            </a:r>
          </a:p>
        </p:txBody>
      </p:sp>
      <p:sp>
        <p:nvSpPr>
          <p:cNvPr id="3" name="Rectángulo 2"/>
          <p:cNvSpPr/>
          <p:nvPr/>
        </p:nvSpPr>
        <p:spPr>
          <a:xfrm>
            <a:off x="0" y="-171400"/>
            <a:ext cx="12432704" cy="4896544"/>
          </a:xfrm>
          <a:prstGeom prst="rect">
            <a:avLst/>
          </a:prstGeom>
          <a:solidFill>
            <a:srgbClr val="F8F7F5"/>
          </a:solidFill>
          <a:ln>
            <a:solidFill>
              <a:srgbClr val="F8F7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314" name="Picture 2" descr="http://1.bp.blogspot.com/-70UHbYfHpqw/UtgRjTe_tRI/AAAAAAAAHBI/m1ON5YdJqF0/s1600/TOA1-14_c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2388" y="-171400"/>
            <a:ext cx="4803207" cy="4896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Perdónanos, Señor, perdónanos.</a:t>
            </a:r>
            <a:br>
              <a:rPr lang="es-ES" altLang="es-ES" sz="5400" dirty="0">
                <a:solidFill>
                  <a:srgbClr val="002060"/>
                </a:solidFill>
              </a:rPr>
            </a:br>
            <a:r>
              <a:rPr lang="es-ES" altLang="es-ES" sz="5400" dirty="0">
                <a:solidFill>
                  <a:srgbClr val="002060"/>
                </a:solidFill>
              </a:rPr>
              <a:t>Siendo Tú marginado se nos olvidó.</a:t>
            </a:r>
            <a:br>
              <a:rPr lang="es-ES" altLang="es-ES" sz="5400" dirty="0">
                <a:solidFill>
                  <a:srgbClr val="002060"/>
                </a:solidFill>
              </a:rPr>
            </a:br>
            <a:r>
              <a:rPr lang="es-ES" altLang="es-ES" sz="5400" dirty="0">
                <a:solidFill>
                  <a:srgbClr val="002060"/>
                </a:solidFill>
              </a:rPr>
              <a:t>Por las veces que te olvidamos en cada hermano. </a:t>
            </a:r>
            <a:r>
              <a:rPr lang="es-ES" altLang="es-ES" sz="5400">
                <a:solidFill>
                  <a:srgbClr val="002060"/>
                </a:solidFill>
              </a:rPr>
              <a:t>Perdónanos, Señor, perdónanos.</a:t>
            </a:r>
            <a:endParaRPr lang="es-ES" altLang="es-ES" sz="54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5" descr="http://1.bp.blogspot.com/_S_FWFtTm6q0/TKDaJUDhLqI/AAAAAAAAAOM/gXB0WAb3i64/s1600/apocalipsi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5103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56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 Gloria a Dios en el cielo,</a:t>
            </a:r>
            <a:br>
              <a:rPr lang="es-ES" altLang="es-ES" sz="4800" b="1" dirty="0">
                <a:solidFill>
                  <a:srgbClr val="002060"/>
                </a:solidFill>
              </a:rPr>
            </a:br>
            <a:r>
              <a:rPr lang="es-ES" altLang="es-ES" sz="4800" b="1" dirty="0">
                <a:solidFill>
                  <a:srgbClr val="002060"/>
                </a:solidFill>
              </a:rPr>
              <a:t>y en la tierra paz a los hombres que ama el </a:t>
            </a:r>
            <a:r>
              <a:rPr lang="es-ES" altLang="es-ES" sz="4800" b="1" dirty="0" smtClean="0">
                <a:solidFill>
                  <a:srgbClr val="002060"/>
                </a:solidFill>
              </a:rPr>
              <a:t>Señor. </a:t>
            </a:r>
            <a:endParaRPr lang="es-ES" alt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www.futurooculto.com/userdata/image/cielo_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652" r="67" b="252"/>
          <a:stretch/>
        </p:blipFill>
        <p:spPr bwMode="auto">
          <a:xfrm>
            <a:off x="7320136" y="-27543"/>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044243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Por tu inmensa gloria te alabamos,</a:t>
            </a:r>
            <a:br>
              <a:rPr lang="es-ES" altLang="es-ES" sz="4800" b="1" dirty="0">
                <a:solidFill>
                  <a:srgbClr val="002060"/>
                </a:solidFill>
              </a:rPr>
            </a:br>
            <a:r>
              <a:rPr lang="es-ES" altLang="es-ES" sz="4800" b="1" dirty="0">
                <a:solidFill>
                  <a:srgbClr val="002060"/>
                </a:solidFill>
              </a:rPr>
              <a:t>te bendecimos, te adoramos,</a:t>
            </a:r>
            <a:br>
              <a:rPr lang="es-ES" altLang="es-ES" sz="4800" b="1" dirty="0">
                <a:solidFill>
                  <a:srgbClr val="002060"/>
                </a:solidFill>
              </a:rPr>
            </a:br>
            <a:r>
              <a:rPr lang="es-ES" altLang="es-ES" sz="4800" b="1" dirty="0">
                <a:solidFill>
                  <a:srgbClr val="002060"/>
                </a:solidFill>
              </a:rPr>
              <a:t>te glorificamos, te damos gracias,</a:t>
            </a:r>
            <a:br>
              <a:rPr lang="es-ES" altLang="es-ES" sz="4800" b="1" dirty="0">
                <a:solidFill>
                  <a:srgbClr val="002060"/>
                </a:solidFill>
              </a:rPr>
            </a:br>
            <a:r>
              <a:rPr lang="es-ES" altLang="es-ES" sz="4800" b="1" dirty="0">
                <a:solidFill>
                  <a:srgbClr val="002060"/>
                </a:solidFill>
              </a:rPr>
              <a:t>Señor Dios, Rey celestial,</a:t>
            </a:r>
            <a:br>
              <a:rPr lang="es-ES" altLang="es-ES" sz="4800" b="1" dirty="0">
                <a:solidFill>
                  <a:srgbClr val="002060"/>
                </a:solidFill>
              </a:rPr>
            </a:br>
            <a:r>
              <a:rPr lang="es-ES" altLang="es-ES" sz="4800" b="1" dirty="0">
                <a:solidFill>
                  <a:srgbClr val="002060"/>
                </a:solidFill>
              </a:rPr>
              <a:t>Dios Padre todopoderoso Señor,</a:t>
            </a:r>
            <a:br>
              <a:rPr lang="es-ES" altLang="es-ES" sz="4800" b="1" dirty="0">
                <a:solidFill>
                  <a:srgbClr val="002060"/>
                </a:solidFill>
              </a:rPr>
            </a:br>
            <a:r>
              <a:rPr lang="es-ES" altLang="es-ES" sz="4800" b="1" dirty="0">
                <a:solidFill>
                  <a:srgbClr val="002060"/>
                </a:solidFill>
              </a:rPr>
              <a:t>Hijo único, Jesucristo. </a:t>
            </a:r>
            <a:endParaRPr lang="es-ES" alt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www.futurooculto.com/userdata/image/cielo_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652" r="67" b="252"/>
          <a:stretch/>
        </p:blipFill>
        <p:spPr bwMode="auto">
          <a:xfrm>
            <a:off x="7320136" y="-27543"/>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989851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Señor Dios, Cordero de Dios, Hijo del Padre;</a:t>
            </a:r>
            <a:br>
              <a:rPr lang="es-ES" altLang="es-ES" sz="4800" b="1" dirty="0">
                <a:solidFill>
                  <a:srgbClr val="002060"/>
                </a:solidFill>
              </a:rPr>
            </a:br>
            <a:r>
              <a:rPr lang="es-ES" altLang="es-ES" sz="4800" b="1" dirty="0">
                <a:solidFill>
                  <a:srgbClr val="002060"/>
                </a:solidFill>
              </a:rPr>
              <a:t>tú que quitas el pecado del mundo,</a:t>
            </a:r>
            <a:br>
              <a:rPr lang="es-ES" altLang="es-ES" sz="4800" b="1" dirty="0">
                <a:solidFill>
                  <a:srgbClr val="002060"/>
                </a:solidFill>
              </a:rPr>
            </a:br>
            <a:r>
              <a:rPr lang="es-ES" altLang="es-ES" sz="4800" b="1" dirty="0">
                <a:solidFill>
                  <a:srgbClr val="002060"/>
                </a:solidFill>
              </a:rPr>
              <a:t>ten piedad de nosotros;</a:t>
            </a:r>
            <a:br>
              <a:rPr lang="es-ES" altLang="es-ES" sz="4800" b="1" dirty="0">
                <a:solidFill>
                  <a:srgbClr val="002060"/>
                </a:solidFill>
              </a:rPr>
            </a:br>
            <a:r>
              <a:rPr lang="es-ES" altLang="es-ES" sz="4800" b="1" dirty="0">
                <a:solidFill>
                  <a:srgbClr val="002060"/>
                </a:solidFill>
              </a:rPr>
              <a:t>tú que quitas el pecado del mundo,</a:t>
            </a:r>
            <a:br>
              <a:rPr lang="es-ES" altLang="es-ES" sz="4800" b="1" dirty="0">
                <a:solidFill>
                  <a:srgbClr val="002060"/>
                </a:solidFill>
              </a:rPr>
            </a:br>
            <a:r>
              <a:rPr lang="es-ES" altLang="es-ES" sz="4800" b="1" dirty="0">
                <a:solidFill>
                  <a:srgbClr val="002060"/>
                </a:solidFill>
              </a:rPr>
              <a:t>atiende nuestra súplica</a:t>
            </a:r>
            <a:r>
              <a:rPr lang="es-ES" altLang="es-ES" sz="4800" b="1" dirty="0" smtClean="0">
                <a:solidFill>
                  <a:srgbClr val="002060"/>
                </a:solidFill>
              </a:rPr>
              <a:t>;</a:t>
            </a:r>
            <a:endParaRPr lang="es-ES" alt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www.futurooculto.com/userdata/image/cielo_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652" r="67" b="252"/>
          <a:stretch/>
        </p:blipFill>
        <p:spPr bwMode="auto">
          <a:xfrm>
            <a:off x="7320136" y="-27543"/>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879719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tú que estás sentado a la derecha del Padre,</a:t>
            </a:r>
            <a:br>
              <a:rPr lang="es-ES" altLang="es-ES" sz="4800" b="1" dirty="0">
                <a:solidFill>
                  <a:srgbClr val="002060"/>
                </a:solidFill>
              </a:rPr>
            </a:br>
            <a:r>
              <a:rPr lang="es-ES" altLang="es-ES" sz="4800" b="1" dirty="0">
                <a:solidFill>
                  <a:srgbClr val="002060"/>
                </a:solidFill>
              </a:rPr>
              <a:t>ten piedad de nosotros;</a:t>
            </a:r>
            <a:br>
              <a:rPr lang="es-ES" altLang="es-ES" sz="4800" b="1" dirty="0">
                <a:solidFill>
                  <a:srgbClr val="002060"/>
                </a:solidFill>
              </a:rPr>
            </a:br>
            <a:r>
              <a:rPr lang="es-ES" altLang="es-ES" sz="4800" b="1" dirty="0">
                <a:solidFill>
                  <a:srgbClr val="002060"/>
                </a:solidFill>
              </a:rPr>
              <a:t>porque sólo tú eres Santo,</a:t>
            </a:r>
            <a:br>
              <a:rPr lang="es-ES" altLang="es-ES" sz="4800" b="1" dirty="0">
                <a:solidFill>
                  <a:srgbClr val="002060"/>
                </a:solidFill>
              </a:rPr>
            </a:br>
            <a:r>
              <a:rPr lang="es-ES" altLang="es-ES" sz="4800" b="1" dirty="0">
                <a:solidFill>
                  <a:srgbClr val="002060"/>
                </a:solidFill>
              </a:rPr>
              <a:t>sólo tú Señor, sólo tú Altísimo, Jesucristo,</a:t>
            </a:r>
            <a:br>
              <a:rPr lang="es-ES" altLang="es-ES" sz="4800" b="1" dirty="0">
                <a:solidFill>
                  <a:srgbClr val="002060"/>
                </a:solidFill>
              </a:rPr>
            </a:br>
            <a:r>
              <a:rPr lang="es-ES" altLang="es-ES" sz="4800" b="1" dirty="0">
                <a:solidFill>
                  <a:srgbClr val="002060"/>
                </a:solidFill>
              </a:rPr>
              <a:t>con el Espíritu Santo en la gloria de Dios Padre.</a:t>
            </a:r>
            <a:endParaRPr lang="es-ES" alt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www.futurooculto.com/userdata/image/cielo_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652" r="67" b="252"/>
          <a:stretch/>
        </p:blipFill>
        <p:spPr bwMode="auto">
          <a:xfrm>
            <a:off x="7320136" y="-27543"/>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57946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91447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5400" dirty="0" smtClean="0"/>
              <a:t>PRIMERA LECTURA</a:t>
            </a:r>
            <a:endParaRPr lang="es-ES" sz="5400" dirty="0"/>
          </a:p>
        </p:txBody>
      </p:sp>
      <p:sp>
        <p:nvSpPr>
          <p:cNvPr id="4" name="Marcador de texto 3"/>
          <p:cNvSpPr>
            <a:spLocks noGrp="1"/>
          </p:cNvSpPr>
          <p:nvPr>
            <p:ph type="body" sz="half" idx="2"/>
          </p:nvPr>
        </p:nvSpPr>
        <p:spPr/>
        <p:txBody>
          <a:bodyPr/>
          <a:lstStyle/>
          <a:p>
            <a:endParaRPr lang="es-ES" dirty="0"/>
          </a:p>
        </p:txBody>
      </p:sp>
      <p:pic>
        <p:nvPicPr>
          <p:cNvPr id="2050" name="Picture 2" descr="https://i0.wp.com/pnsp.net/wp-content/uploads/2017/01/tiempoordinario2.png?fit=1200%2C719"/>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9955" r="54" b="31742"/>
          <a:stretch/>
        </p:blipFill>
        <p:spPr bwMode="auto">
          <a:xfrm>
            <a:off x="0" y="0"/>
            <a:ext cx="7315200" cy="6813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45176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En otro tiempo, humilló el Señor la tierra de Zabulón y la tierra de Neftalí, pero luego ha llenado de gloria el camino del mar, el otro lado del Jordán, Galilea de los gentiles. </a:t>
            </a:r>
            <a:endParaRPr lang="es-ES" sz="5400" dirty="0"/>
          </a:p>
        </p:txBody>
      </p:sp>
    </p:spTree>
    <p:extLst>
      <p:ext uri="{BB962C8B-B14F-4D97-AF65-F5344CB8AC3E}">
        <p14:creationId xmlns:p14="http://schemas.microsoft.com/office/powerpoint/2010/main" val="39390176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El pueblo que caminaba en tinieblas vio una luz grande; habitaba en tierra y sombras de muerte, y una luz les brilló. </a:t>
            </a:r>
            <a:endParaRPr lang="es-ES" sz="5400" dirty="0"/>
          </a:p>
        </p:txBody>
      </p:sp>
    </p:spTree>
    <p:extLst>
      <p:ext uri="{BB962C8B-B14F-4D97-AF65-F5344CB8AC3E}">
        <p14:creationId xmlns:p14="http://schemas.microsoft.com/office/powerpoint/2010/main" val="16303943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Acreciste la alegría, aumentaste el gozo; se gozan en tu presencia, como gozan al segar, como se alegran al repartirse el botín. </a:t>
            </a:r>
            <a:endParaRPr lang="es-ES" sz="5400" dirty="0"/>
          </a:p>
        </p:txBody>
      </p:sp>
    </p:spTree>
    <p:extLst>
      <p:ext uri="{BB962C8B-B14F-4D97-AF65-F5344CB8AC3E}">
        <p14:creationId xmlns:p14="http://schemas.microsoft.com/office/powerpoint/2010/main" val="17091002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DIOS ESTÁ AQUÍ,</a:t>
            </a:r>
            <a:br>
              <a:rPr lang="es-ES" sz="4800" b="1" dirty="0">
                <a:solidFill>
                  <a:srgbClr val="002060"/>
                </a:solidFill>
              </a:rPr>
            </a:br>
            <a:r>
              <a:rPr lang="es-ES" sz="4800" b="1" dirty="0">
                <a:solidFill>
                  <a:srgbClr val="002060"/>
                </a:solidFill>
              </a:rPr>
              <a:t>TAN CIERTO COMO</a:t>
            </a:r>
            <a:br>
              <a:rPr lang="es-ES" sz="4800" b="1" dirty="0">
                <a:solidFill>
                  <a:srgbClr val="002060"/>
                </a:solidFill>
              </a:rPr>
            </a:br>
            <a:r>
              <a:rPr lang="es-ES" sz="4800" b="1" dirty="0">
                <a:solidFill>
                  <a:srgbClr val="002060"/>
                </a:solidFill>
              </a:rPr>
              <a:t>EL AIRE QUE RESPIRO,</a:t>
            </a:r>
          </a:p>
        </p:txBody>
      </p:sp>
      <p:sp>
        <p:nvSpPr>
          <p:cNvPr id="4" name="Marcador de texto 3"/>
          <p:cNvSpPr>
            <a:spLocks noGrp="1"/>
          </p:cNvSpPr>
          <p:nvPr>
            <p:ph type="body" sz="half" idx="2"/>
          </p:nvPr>
        </p:nvSpPr>
        <p:spPr/>
        <p:txBody>
          <a:bodyPr/>
          <a:lstStyle/>
          <a:p>
            <a:endParaRPr lang="es-ES"/>
          </a:p>
        </p:txBody>
      </p:sp>
      <p:pic>
        <p:nvPicPr>
          <p:cNvPr id="11" name="Picture 5" descr="http://mivivencia.files.wordpress.com/2012/10/1jesus0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r="504"/>
          <a:stretch/>
        </p:blipFill>
        <p:spPr bwMode="auto">
          <a:xfrm>
            <a:off x="7319963" y="0"/>
            <a:ext cx="48720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6718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Porque la vara del opresor, el yugo de su carga, el bastón de su hombro, los quebrantaste como el día de </a:t>
            </a:r>
            <a:r>
              <a:rPr lang="es-ES" sz="5400" b="1" dirty="0" err="1"/>
              <a:t>Madián</a:t>
            </a:r>
            <a:r>
              <a:rPr lang="es-ES" sz="5400" b="1" dirty="0"/>
              <a:t>.</a:t>
            </a:r>
            <a:endParaRPr lang="es-ES" sz="5400" dirty="0"/>
          </a:p>
        </p:txBody>
      </p:sp>
    </p:spTree>
    <p:extLst>
      <p:ext uri="{BB962C8B-B14F-4D97-AF65-F5344CB8AC3E}">
        <p14:creationId xmlns:p14="http://schemas.microsoft.com/office/powerpoint/2010/main" val="263815690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PALABRA DE DIOS</a:t>
            </a:r>
            <a:br>
              <a:rPr lang="es-ES" dirty="0" smtClean="0"/>
            </a:br>
            <a:r>
              <a:rPr lang="es-ES" b="1" dirty="0" smtClean="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185635436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EL SEÑOR ES MI LUZ Y MI SALVACION, YA NO CAMINO EN TINIEBLAS.</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1.bp.blogspot.com/-fPvbtqBhvhc/VYlI5ElaQgI/AAAAAAAAFdA/5jB12LvZDPU/s1600/jesus-and-the-soldier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40871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El Señor es mi luz y mi salvación, ¿a quién temeré? El Señor es la defensa de mi vida, ¿quién me hará temblar?</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2" descr="http://1.bp.blogspot.com/-fPvbtqBhvhc/VYlI5ElaQgI/AAAAAAAAFdA/5jB12LvZDPU/s1600/jesus-and-the-soldier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76454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EL SEÑOR ES MI LUZ Y MI SALVACION, YA NO CAMINO EN TINIEBLAS.</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1.bp.blogspot.com/-fPvbtqBhvhc/VYlI5ElaQgI/AAAAAAAAFdA/5jB12LvZDPU/s1600/jesus-and-the-soldier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11232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Una cosa pido al Señor, eso buscaré: habitar en la casa del Señor por los días de mi vida; gozar de la dulzura del Señor, contemplando su templo.</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2" descr="http://1.bp.blogspot.com/-fPvbtqBhvhc/VYlI5ElaQgI/AAAAAAAAFdA/5jB12LvZDPU/s1600/jesus-and-the-soldier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809487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EL SEÑOR ES MI LUZ Y MI SALVACION, YA NO CAMINO EN TINIEBLAS.</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1.bp.blogspot.com/-fPvbtqBhvhc/VYlI5ElaQgI/AAAAAAAAFdA/5jB12LvZDPU/s1600/jesus-and-the-soldier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754920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Espero gozar de la dicha del Señor en el país de la vida. Espera en el Señor, sé valiente, ten ánimo, espera en el Señor.</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2" descr="http://1.bp.blogspot.com/-fPvbtqBhvhc/VYlI5ElaQgI/AAAAAAAAFdA/5jB12LvZDPU/s1600/jesus-and-the-soldier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752271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EL SEÑOR ES MI LUZ Y MI SALVACION, YA NO CAMINO EN TINIEBLAS.</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1.bp.blogspot.com/-fPvbtqBhvhc/VYlI5ElaQgI/AAAAAAAAFdA/5jB12LvZDPU/s1600/jesus-and-the-soldier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734821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645394" cy="1993392"/>
          </a:xfrm>
        </p:spPr>
        <p:txBody>
          <a:bodyPr>
            <a:noAutofit/>
          </a:bodyPr>
          <a:lstStyle/>
          <a:p>
            <a:r>
              <a:rPr lang="es-ES" sz="5400" dirty="0" smtClean="0"/>
              <a:t>SEGUNDA LECTURA</a:t>
            </a:r>
            <a:endParaRPr lang="es-ES" sz="5400" dirty="0"/>
          </a:p>
        </p:txBody>
      </p:sp>
      <p:sp>
        <p:nvSpPr>
          <p:cNvPr id="4" name="Marcador de texto 3"/>
          <p:cNvSpPr>
            <a:spLocks noGrp="1"/>
          </p:cNvSpPr>
          <p:nvPr>
            <p:ph type="body" sz="half" idx="2"/>
          </p:nvPr>
        </p:nvSpPr>
        <p:spPr/>
        <p:txBody>
          <a:bodyPr/>
          <a:lstStyle/>
          <a:p>
            <a:endParaRPr lang="es-ES" dirty="0"/>
          </a:p>
        </p:txBody>
      </p:sp>
      <p:pic>
        <p:nvPicPr>
          <p:cNvPr id="15362" name="Picture 2" descr="https://www.centraldesermones.com/wp-content/uploads/2012/08/La-divisio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47647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TAN CIERTO COMO</a:t>
            </a:r>
            <a:br>
              <a:rPr lang="es-ES" sz="4800" b="1" dirty="0">
                <a:solidFill>
                  <a:srgbClr val="002060"/>
                </a:solidFill>
              </a:rPr>
            </a:br>
            <a:r>
              <a:rPr lang="es-ES" sz="4800" b="1" dirty="0">
                <a:solidFill>
                  <a:srgbClr val="002060"/>
                </a:solidFill>
              </a:rPr>
              <a:t>LA MAÑANA SE LEVANTA,</a:t>
            </a:r>
            <a:br>
              <a:rPr lang="es-ES" sz="4800" b="1" dirty="0">
                <a:solidFill>
                  <a:srgbClr val="002060"/>
                </a:solidFill>
              </a:rPr>
            </a:br>
            <a:r>
              <a:rPr lang="es-ES" sz="4800" b="1" dirty="0">
                <a:solidFill>
                  <a:srgbClr val="002060"/>
                </a:solidFill>
              </a:rPr>
              <a:t>TAN CIERTO COMO</a:t>
            </a:r>
            <a:br>
              <a:rPr lang="es-ES" sz="4800" b="1" dirty="0">
                <a:solidFill>
                  <a:srgbClr val="002060"/>
                </a:solidFill>
              </a:rPr>
            </a:br>
            <a:r>
              <a:rPr lang="es-ES" sz="4800" b="1" dirty="0">
                <a:solidFill>
                  <a:srgbClr val="002060"/>
                </a:solidFill>
              </a:rPr>
              <a:t>QUE ESTE CANTO LO PUEDES OÍR.</a:t>
            </a:r>
          </a:p>
        </p:txBody>
      </p:sp>
      <p:sp>
        <p:nvSpPr>
          <p:cNvPr id="4" name="Marcador de texto 3"/>
          <p:cNvSpPr>
            <a:spLocks noGrp="1"/>
          </p:cNvSpPr>
          <p:nvPr>
            <p:ph type="body" sz="half" idx="2"/>
          </p:nvPr>
        </p:nvSpPr>
        <p:spPr/>
        <p:txBody>
          <a:bodyPr/>
          <a:lstStyle/>
          <a:p>
            <a:endParaRPr lang="es-ES"/>
          </a:p>
        </p:txBody>
      </p:sp>
      <p:pic>
        <p:nvPicPr>
          <p:cNvPr id="8" name="Picture 5" descr="http://mivivencia.files.wordpress.com/2012/10/1jesus0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r="504"/>
          <a:stretch/>
        </p:blipFill>
        <p:spPr bwMode="auto">
          <a:xfrm>
            <a:off x="7319963" y="0"/>
            <a:ext cx="48720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2781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Os ruego, hermanos, en nombre de nuestro Señor Jesucristo, que digáis todos lo mismo y que no haya divisiones entre vosotros. Estad bien unidos con un mismo pensar y un mismo </a:t>
            </a:r>
            <a:r>
              <a:rPr lang="es-ES" sz="5400" b="1" dirty="0" smtClean="0"/>
              <a:t>sentir. </a:t>
            </a:r>
            <a:endParaRPr lang="es-ES" sz="5400" b="1" dirty="0"/>
          </a:p>
        </p:txBody>
      </p:sp>
    </p:spTree>
    <p:extLst>
      <p:ext uri="{BB962C8B-B14F-4D97-AF65-F5344CB8AC3E}">
        <p14:creationId xmlns:p14="http://schemas.microsoft.com/office/powerpoint/2010/main" val="23487374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Pues, hermanos, me he enterado por los de Cloe de que hay discordias entre vosotros. Y os digo esto porque cada cual anda diciendo: «Yo soy de Pablo, yo soy de Apolo, yo soy de </a:t>
            </a:r>
            <a:r>
              <a:rPr lang="es-ES" sz="5400" b="1" dirty="0" err="1"/>
              <a:t>Cefas</a:t>
            </a:r>
            <a:r>
              <a:rPr lang="es-ES" sz="5400" b="1" dirty="0"/>
              <a:t>, yo soy de Cristo». </a:t>
            </a:r>
            <a:endParaRPr lang="es-ES" sz="5400" b="1" dirty="0"/>
          </a:p>
        </p:txBody>
      </p:sp>
    </p:spTree>
    <p:extLst>
      <p:ext uri="{BB962C8B-B14F-4D97-AF65-F5344CB8AC3E}">
        <p14:creationId xmlns:p14="http://schemas.microsoft.com/office/powerpoint/2010/main" val="1610126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¿Está dividido Cristo? ¿Fue crucificado Pablo por vosotros? ¿Fuisteis bautizados en nombre de Pablo? Pues no me envió Cristo a bautizar, sino a anunciar el Evangelio, y no con sabiduría de palabras, para no hacer ineficaz la cruz de Cristo.</a:t>
            </a:r>
            <a:endParaRPr lang="es-ES" sz="5400" b="1" dirty="0"/>
          </a:p>
        </p:txBody>
      </p:sp>
    </p:spTree>
    <p:extLst>
      <p:ext uri="{BB962C8B-B14F-4D97-AF65-F5344CB8AC3E}">
        <p14:creationId xmlns:p14="http://schemas.microsoft.com/office/powerpoint/2010/main" val="7023879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PALABRA DE DIOS</a:t>
            </a:r>
            <a:br>
              <a:rPr lang="es-ES" dirty="0" smtClean="0"/>
            </a:br>
            <a:r>
              <a:rPr lang="es-ES" b="1" dirty="0" smtClean="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95773792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smtClean="0">
                <a:solidFill>
                  <a:srgbClr val="002060"/>
                </a:solidFill>
              </a:rPr>
              <a:t>Si </a:t>
            </a:r>
            <a:r>
              <a:rPr lang="es-ES" altLang="es-ES" sz="5400" dirty="0">
                <a:solidFill>
                  <a:srgbClr val="002060"/>
                </a:solidFill>
              </a:rPr>
              <a:t>Jesús, yo quiero escuchar</a:t>
            </a:r>
            <a:br>
              <a:rPr lang="es-ES" altLang="es-ES" sz="5400" dirty="0">
                <a:solidFill>
                  <a:srgbClr val="002060"/>
                </a:solidFill>
              </a:rPr>
            </a:br>
            <a:r>
              <a:rPr lang="es-ES" altLang="es-ES" sz="5400" dirty="0">
                <a:solidFill>
                  <a:srgbClr val="002060"/>
                </a:solidFill>
              </a:rPr>
              <a:t>tu Evangelio y asumir. </a:t>
            </a:r>
            <a:br>
              <a:rPr lang="es-ES" altLang="es-ES" sz="5400" dirty="0">
                <a:solidFill>
                  <a:srgbClr val="002060"/>
                </a:solidFill>
              </a:rPr>
            </a:br>
            <a:r>
              <a:rPr lang="es-ES" altLang="es-ES" sz="5400" dirty="0">
                <a:solidFill>
                  <a:srgbClr val="002060"/>
                </a:solidFill>
              </a:rPr>
              <a:t>Todo su riesgo, fiado de ti,</a:t>
            </a:r>
            <a:br>
              <a:rPr lang="es-ES" altLang="es-ES" sz="5400" dirty="0">
                <a:solidFill>
                  <a:srgbClr val="002060"/>
                </a:solidFill>
              </a:rPr>
            </a:br>
            <a:r>
              <a:rPr lang="es-ES" altLang="es-ES" sz="5400" dirty="0">
                <a:solidFill>
                  <a:srgbClr val="002060"/>
                </a:solidFill>
              </a:rPr>
              <a:t>con alegría y con paz.</a:t>
            </a:r>
            <a:br>
              <a:rPr lang="es-ES" altLang="es-ES" sz="5400" dirty="0">
                <a:solidFill>
                  <a:srgbClr val="002060"/>
                </a:solidFill>
              </a:rPr>
            </a:br>
            <a:r>
              <a:rPr lang="es-ES" altLang="es-ES" sz="5400" dirty="0">
                <a:solidFill>
                  <a:srgbClr val="002060"/>
                </a:solidFill>
              </a:rPr>
              <a:t>Todo su riesgo fiado de ti.</a:t>
            </a:r>
            <a:br>
              <a:rPr lang="es-ES" altLang="es-ES" sz="5400" dirty="0">
                <a:solidFill>
                  <a:srgbClr val="002060"/>
                </a:solidFill>
              </a:rPr>
            </a:br>
            <a:r>
              <a:rPr lang="es-ES" altLang="es-ES" sz="5400" dirty="0">
                <a:solidFill>
                  <a:srgbClr val="002060"/>
                </a:solidFill>
              </a:rPr>
              <a:t>Vale la pena arriesgar.</a:t>
            </a:r>
          </a:p>
        </p:txBody>
      </p:sp>
      <p:sp>
        <p:nvSpPr>
          <p:cNvPr id="4" name="Marcador de texto 3"/>
          <p:cNvSpPr>
            <a:spLocks noGrp="1"/>
          </p:cNvSpPr>
          <p:nvPr>
            <p:ph type="body" sz="half" idx="2"/>
          </p:nvPr>
        </p:nvSpPr>
        <p:spPr/>
        <p:txBody>
          <a:bodyPr/>
          <a:lstStyle/>
          <a:p>
            <a:endParaRPr lang="es-ES"/>
          </a:p>
        </p:txBody>
      </p:sp>
      <p:pic>
        <p:nvPicPr>
          <p:cNvPr id="8" name="Picture 8" descr="http://logos77.files.wordpress.com/2011/05/white-rose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6" t="399" r="67" b="-399"/>
          <a:stretch/>
        </p:blipFill>
        <p:spPr bwMode="auto">
          <a:xfrm>
            <a:off x="7320136" y="30052"/>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0054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Aleluya yo quiero vivir,</a:t>
            </a:r>
            <a:br>
              <a:rPr lang="es-ES" altLang="es-ES" sz="5400" dirty="0">
                <a:solidFill>
                  <a:srgbClr val="002060"/>
                </a:solidFill>
              </a:rPr>
            </a:br>
            <a:r>
              <a:rPr lang="es-ES" altLang="es-ES" sz="5400" dirty="0">
                <a:solidFill>
                  <a:srgbClr val="002060"/>
                </a:solidFill>
              </a:rPr>
              <a:t>Aleluya yo quiero arriesgar, </a:t>
            </a:r>
            <a:br>
              <a:rPr lang="es-ES" altLang="es-ES" sz="5400" dirty="0">
                <a:solidFill>
                  <a:srgbClr val="002060"/>
                </a:solidFill>
              </a:rPr>
            </a:br>
            <a:r>
              <a:rPr lang="es-ES" altLang="es-ES" sz="5400" dirty="0">
                <a:solidFill>
                  <a:srgbClr val="002060"/>
                </a:solidFill>
              </a:rPr>
              <a:t>toda mi vida por ti. </a:t>
            </a:r>
            <a:br>
              <a:rPr lang="es-ES" altLang="es-ES" sz="5400" dirty="0">
                <a:solidFill>
                  <a:srgbClr val="002060"/>
                </a:solidFill>
              </a:rPr>
            </a:br>
            <a:endParaRPr lang="es-ES" altLang="es-ES" sz="54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8" name="Picture 8" descr="http://logos77.files.wordpress.com/2011/05/white-rose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6" t="399" r="67" b="-399"/>
          <a:stretch/>
        </p:blipFill>
        <p:spPr bwMode="auto">
          <a:xfrm>
            <a:off x="7320136" y="30052"/>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2377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464152" y="260648"/>
            <a:ext cx="4536504" cy="6336704"/>
          </a:xfrm>
        </p:spPr>
        <p:txBody>
          <a:bodyPr>
            <a:normAutofit/>
          </a:bodyPr>
          <a:lstStyle/>
          <a:p>
            <a:pPr lvl="0">
              <a:spcBef>
                <a:spcPts val="1000"/>
              </a:spcBef>
            </a:pPr>
            <a:r>
              <a:rPr lang="es-ES" altLang="es-ES" sz="4800" dirty="0">
                <a:latin typeface="Calibri" panose="020F0502020204030204"/>
                <a:ea typeface="+mn-ea"/>
                <a:cs typeface="+mn-cs"/>
              </a:rPr>
              <a:t>El Señor esté con vosotros.</a:t>
            </a:r>
            <a:br>
              <a:rPr lang="es-ES" altLang="es-ES" sz="4800" dirty="0">
                <a:latin typeface="Calibri" panose="020F0502020204030204"/>
                <a:ea typeface="+mn-ea"/>
                <a:cs typeface="+mn-cs"/>
              </a:rPr>
            </a:br>
            <a:r>
              <a:rPr lang="es-ES" altLang="es-ES" sz="4800" dirty="0">
                <a:solidFill>
                  <a:srgbClr val="FF0000"/>
                </a:solidFill>
                <a:latin typeface="Calibri" panose="020F0502020204030204"/>
                <a:ea typeface="+mn-ea"/>
                <a:cs typeface="+mn-cs"/>
              </a:rPr>
              <a:t>Y con tu espíritu.</a:t>
            </a:r>
            <a:br>
              <a:rPr lang="es-ES" altLang="es-ES" sz="4800" dirty="0">
                <a:solidFill>
                  <a:srgbClr val="FF0000"/>
                </a:solidFill>
                <a:latin typeface="Calibri" panose="020F0502020204030204"/>
                <a:ea typeface="+mn-ea"/>
                <a:cs typeface="+mn-cs"/>
              </a:rPr>
            </a:br>
            <a:r>
              <a:rPr lang="es-ES" altLang="es-ES" sz="4800" dirty="0">
                <a:latin typeface="Calibri" panose="020F0502020204030204"/>
                <a:ea typeface="+mn-ea"/>
                <a:cs typeface="+mn-cs"/>
              </a:rPr>
              <a:t>Lectura del santo Evangelio según san </a:t>
            </a:r>
            <a:r>
              <a:rPr lang="es-ES" altLang="es-ES" sz="4800" dirty="0" smtClean="0">
                <a:latin typeface="Calibri" panose="020F0502020204030204"/>
                <a:ea typeface="+mn-ea"/>
                <a:cs typeface="+mn-cs"/>
              </a:rPr>
              <a:t>Mateo</a:t>
            </a:r>
            <a:r>
              <a:rPr lang="es-ES" altLang="es-ES" sz="4800" dirty="0" smtClean="0">
                <a:latin typeface="Calibri" panose="020F0502020204030204"/>
                <a:ea typeface="+mn-ea"/>
                <a:cs typeface="+mn-cs"/>
              </a:rPr>
              <a:t>.</a:t>
            </a:r>
            <a:r>
              <a:rPr lang="es-ES" altLang="es-ES" sz="4800" dirty="0">
                <a:solidFill>
                  <a:prstClr val="black"/>
                </a:solidFill>
                <a:latin typeface="Calibri" panose="020F0502020204030204"/>
                <a:ea typeface="+mn-ea"/>
                <a:cs typeface="+mn-cs"/>
              </a:rPr>
              <a:t/>
            </a:r>
            <a:br>
              <a:rPr lang="es-ES" altLang="es-ES" sz="4800" dirty="0">
                <a:solidFill>
                  <a:prstClr val="black"/>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Gloria a ti, Señor.</a:t>
            </a:r>
            <a:br>
              <a:rPr lang="es-ES" altLang="es-ES" sz="4800" dirty="0">
                <a:solidFill>
                  <a:srgbClr val="FF0000"/>
                </a:solidFill>
                <a:latin typeface="Calibri" panose="020F0502020204030204"/>
                <a:ea typeface="+mn-ea"/>
                <a:cs typeface="+mn-cs"/>
              </a:rPr>
            </a:br>
            <a:endParaRPr lang="es-ES" sz="4000" dirty="0"/>
          </a:p>
        </p:txBody>
      </p:sp>
      <p:sp>
        <p:nvSpPr>
          <p:cNvPr id="4" name="Marcador de texto 3"/>
          <p:cNvSpPr>
            <a:spLocks noGrp="1"/>
          </p:cNvSpPr>
          <p:nvPr>
            <p:ph type="body" sz="half" idx="2"/>
          </p:nvPr>
        </p:nvSpPr>
        <p:spPr/>
        <p:txBody>
          <a:bodyPr/>
          <a:lstStyle/>
          <a:p>
            <a:endParaRPr lang="es-ES" dirty="0"/>
          </a:p>
        </p:txBody>
      </p:sp>
      <p:pic>
        <p:nvPicPr>
          <p:cNvPr id="16386" name="Picture 2" descr="http://blogs.21rs.es/corazones/files/2011/01/Cordero-de-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740837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Al enterarse Jesús de que habían arrestado a Juan se </a:t>
            </a:r>
            <a:r>
              <a:rPr lang="es-ES" sz="5400" b="1" dirty="0" err="1">
                <a:solidFill>
                  <a:srgbClr val="263050"/>
                </a:solidFill>
              </a:rPr>
              <a:t>retirá</a:t>
            </a:r>
            <a:r>
              <a:rPr lang="es-ES" sz="5400" b="1" dirty="0">
                <a:solidFill>
                  <a:srgbClr val="263050"/>
                </a:solidFill>
              </a:rPr>
              <a:t> a Galilea. Dejando Nazaret se estableció en </a:t>
            </a:r>
            <a:r>
              <a:rPr lang="es-ES" sz="5400" b="1" dirty="0" err="1">
                <a:solidFill>
                  <a:srgbClr val="263050"/>
                </a:solidFill>
              </a:rPr>
              <a:t>Cafarnaún</a:t>
            </a:r>
            <a:r>
              <a:rPr lang="es-ES" sz="5400" b="1" dirty="0">
                <a:solidFill>
                  <a:srgbClr val="263050"/>
                </a:solidFill>
              </a:rPr>
              <a:t>, junto al mar, en el territorio de Zabulón y Neftalí, para que se cumpliera lo dicho por medio del profeta Isaías</a:t>
            </a:r>
            <a:r>
              <a:rPr lang="es-ES" sz="5400" b="1" dirty="0" smtClean="0">
                <a:solidFill>
                  <a:srgbClr val="263050"/>
                </a:solidFill>
              </a:rPr>
              <a:t>:</a:t>
            </a:r>
            <a:endParaRPr lang="es-ES" sz="5400" b="1" dirty="0">
              <a:solidFill>
                <a:srgbClr val="263050"/>
              </a:solidFill>
            </a:endParaRPr>
          </a:p>
        </p:txBody>
      </p:sp>
    </p:spTree>
    <p:extLst>
      <p:ext uri="{BB962C8B-B14F-4D97-AF65-F5344CB8AC3E}">
        <p14:creationId xmlns:p14="http://schemas.microsoft.com/office/powerpoint/2010/main" val="160247688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«Tierra de Zabulón y tierra de Neftalí, camino del mar, al otro lado del Jordán, Galilea de los gentiles. El pueblo que habitaba en tinieblas vio una luz grande; a los que habitaban en tierra y sombras de muerte, una luz les brilló». </a:t>
            </a:r>
            <a:endParaRPr lang="es-ES" sz="5400" b="1" dirty="0">
              <a:solidFill>
                <a:srgbClr val="263050"/>
              </a:solidFill>
            </a:endParaRPr>
          </a:p>
        </p:txBody>
      </p:sp>
    </p:spTree>
    <p:extLst>
      <p:ext uri="{BB962C8B-B14F-4D97-AF65-F5344CB8AC3E}">
        <p14:creationId xmlns:p14="http://schemas.microsoft.com/office/powerpoint/2010/main" val="20935743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Desde entonces comenzó Jesús a predicar diciendo: «Convertíos, porque está cerca el reino de los cielos». </a:t>
            </a:r>
            <a:endParaRPr lang="es-ES" sz="5400" b="1" dirty="0">
              <a:solidFill>
                <a:srgbClr val="263050"/>
              </a:solidFill>
            </a:endParaRPr>
          </a:p>
        </p:txBody>
      </p:sp>
    </p:spTree>
    <p:extLst>
      <p:ext uri="{BB962C8B-B14F-4D97-AF65-F5344CB8AC3E}">
        <p14:creationId xmlns:p14="http://schemas.microsoft.com/office/powerpoint/2010/main" val="31595241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smtClean="0">
                <a:solidFill>
                  <a:srgbClr val="002060"/>
                </a:solidFill>
              </a:rPr>
              <a:t>Lo </a:t>
            </a:r>
            <a:r>
              <a:rPr lang="es-ES" sz="4800" dirty="0">
                <a:solidFill>
                  <a:srgbClr val="002060"/>
                </a:solidFill>
              </a:rPr>
              <a:t>puedes oír</a:t>
            </a:r>
            <a:br>
              <a:rPr lang="es-ES" sz="4800" dirty="0">
                <a:solidFill>
                  <a:srgbClr val="002060"/>
                </a:solidFill>
              </a:rPr>
            </a:br>
            <a:r>
              <a:rPr lang="es-ES" sz="4800" dirty="0">
                <a:solidFill>
                  <a:srgbClr val="002060"/>
                </a:solidFill>
              </a:rPr>
              <a:t>moviéndose entre los que aman.</a:t>
            </a:r>
            <a:br>
              <a:rPr lang="es-ES" sz="4800" dirty="0">
                <a:solidFill>
                  <a:srgbClr val="002060"/>
                </a:solidFill>
              </a:rPr>
            </a:br>
            <a:r>
              <a:rPr lang="es-ES" sz="4800" dirty="0">
                <a:solidFill>
                  <a:srgbClr val="002060"/>
                </a:solidFill>
              </a:rPr>
              <a:t>Lo puedes oír</a:t>
            </a:r>
            <a:br>
              <a:rPr lang="es-ES" sz="4800" dirty="0">
                <a:solidFill>
                  <a:srgbClr val="002060"/>
                </a:solidFill>
              </a:rPr>
            </a:br>
            <a:r>
              <a:rPr lang="es-ES" sz="4800" dirty="0">
                <a:solidFill>
                  <a:srgbClr val="002060"/>
                </a:solidFill>
              </a:rPr>
              <a:t>cantando con nosotros aquí.</a:t>
            </a:r>
          </a:p>
        </p:txBody>
      </p:sp>
      <p:sp>
        <p:nvSpPr>
          <p:cNvPr id="4" name="Marcador de texto 3"/>
          <p:cNvSpPr>
            <a:spLocks noGrp="1"/>
          </p:cNvSpPr>
          <p:nvPr>
            <p:ph type="body" sz="half" idx="2"/>
          </p:nvPr>
        </p:nvSpPr>
        <p:spPr/>
        <p:txBody>
          <a:bodyPr/>
          <a:lstStyle/>
          <a:p>
            <a:endParaRPr lang="es-ES"/>
          </a:p>
        </p:txBody>
      </p:sp>
      <p:pic>
        <p:nvPicPr>
          <p:cNvPr id="7" name="Picture 5" descr="http://mivivencia.files.wordpress.com/2012/10/1jesus0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r="504"/>
          <a:stretch/>
        </p:blipFill>
        <p:spPr bwMode="auto">
          <a:xfrm>
            <a:off x="7319963" y="0"/>
            <a:ext cx="48720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3628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Paseando junto al mar de Galilea vio a dos hermanos, a Simón, llamado Pedro, y a Andrés, que estaban echando la red en el mar, pues eran pescadores. Les dijo: «Venid en pos de mí y os haré pescadores de hombres». </a:t>
            </a:r>
            <a:endParaRPr lang="es-ES" sz="5400" b="1" dirty="0">
              <a:solidFill>
                <a:srgbClr val="263050"/>
              </a:solidFill>
            </a:endParaRPr>
          </a:p>
        </p:txBody>
      </p:sp>
    </p:spTree>
    <p:extLst>
      <p:ext uri="{BB962C8B-B14F-4D97-AF65-F5344CB8AC3E}">
        <p14:creationId xmlns:p14="http://schemas.microsoft.com/office/powerpoint/2010/main" val="17800155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Inmediatamente dejaron las redes y lo siguieron. Y pasando adelante vio a otros dos hermanos, a Santiago, hijo de Zebedeo, y a Juan, su hermano, que estaban en la barca repasando las redes con Zebedeo, su padre, y los llamó. </a:t>
            </a:r>
            <a:endParaRPr lang="es-ES" sz="5400" b="1" dirty="0">
              <a:solidFill>
                <a:srgbClr val="263050"/>
              </a:solidFill>
            </a:endParaRPr>
          </a:p>
        </p:txBody>
      </p:sp>
    </p:spTree>
    <p:extLst>
      <p:ext uri="{BB962C8B-B14F-4D97-AF65-F5344CB8AC3E}">
        <p14:creationId xmlns:p14="http://schemas.microsoft.com/office/powerpoint/2010/main" val="15586482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Inmediatamente dejaron la barca y a su padre y lo siguieron. Jesús recorría toda Galilea enseñando en sus sinagogas, proclamando el evangelio del reino y curando toda enfermedad y toda dolencia en el pueblo.</a:t>
            </a:r>
            <a:endParaRPr lang="es-ES" sz="5400" b="1" dirty="0">
              <a:solidFill>
                <a:srgbClr val="263050"/>
              </a:solidFill>
            </a:endParaRPr>
          </a:p>
        </p:txBody>
      </p:sp>
    </p:spTree>
    <p:extLst>
      <p:ext uri="{BB962C8B-B14F-4D97-AF65-F5344CB8AC3E}">
        <p14:creationId xmlns:p14="http://schemas.microsoft.com/office/powerpoint/2010/main" val="219362363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PALABRA DEL SEÑOR</a:t>
            </a:r>
            <a:br>
              <a:rPr lang="es-ES" dirty="0" smtClean="0"/>
            </a:br>
            <a:r>
              <a:rPr lang="es-ES" b="1" dirty="0" smtClean="0">
                <a:solidFill>
                  <a:srgbClr val="FF0000"/>
                </a:solidFill>
              </a:rPr>
              <a:t>GLORIA A TI, SEÑOR JESÚS</a:t>
            </a:r>
            <a:endParaRPr lang="es-ES" b="1"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249088622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5361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Evangelio es decir amigo, </a:t>
            </a:r>
            <a:br>
              <a:rPr lang="es-ES" altLang="es-ES" sz="4800" b="1" dirty="0">
                <a:solidFill>
                  <a:srgbClr val="002060"/>
                </a:solidFill>
              </a:rPr>
            </a:br>
            <a:r>
              <a:rPr lang="es-ES" altLang="es-ES" sz="4800" b="1" dirty="0">
                <a:solidFill>
                  <a:srgbClr val="002060"/>
                </a:solidFill>
              </a:rPr>
              <a:t>es decir hermano.</a:t>
            </a:r>
            <a:br>
              <a:rPr lang="es-ES" altLang="es-ES" sz="4800" b="1" dirty="0">
                <a:solidFill>
                  <a:srgbClr val="002060"/>
                </a:solidFill>
              </a:rPr>
            </a:br>
            <a:r>
              <a:rPr lang="es-ES" altLang="es-ES" sz="4800" b="1" dirty="0">
                <a:solidFill>
                  <a:srgbClr val="002060"/>
                </a:solidFill>
              </a:rPr>
              <a:t>Evangelio es darte mi tiempo, </a:t>
            </a:r>
            <a:br>
              <a:rPr lang="es-ES" altLang="es-ES" sz="4800" b="1" dirty="0">
                <a:solidFill>
                  <a:srgbClr val="002060"/>
                </a:solidFill>
              </a:rPr>
            </a:br>
            <a:r>
              <a:rPr lang="es-ES" altLang="es-ES" sz="4800" b="1" dirty="0">
                <a:solidFill>
                  <a:srgbClr val="002060"/>
                </a:solidFill>
              </a:rPr>
              <a:t>es darte mi mano.</a:t>
            </a:r>
            <a:br>
              <a:rPr lang="es-ES" altLang="es-ES" sz="4800" b="1" dirty="0">
                <a:solidFill>
                  <a:srgbClr val="002060"/>
                </a:solidFill>
              </a:rPr>
            </a:br>
            <a:r>
              <a:rPr lang="es-ES" altLang="es-ES" sz="4800" b="1" dirty="0">
                <a:solidFill>
                  <a:srgbClr val="002060"/>
                </a:solidFill>
              </a:rPr>
              <a:t>Evangelio es mirarte a los ojos, </a:t>
            </a:r>
            <a:br>
              <a:rPr lang="es-ES" altLang="es-ES" sz="4800" b="1" dirty="0">
                <a:solidFill>
                  <a:srgbClr val="002060"/>
                </a:solidFill>
              </a:rPr>
            </a:br>
            <a:r>
              <a:rPr lang="es-ES" altLang="es-ES" sz="4800" b="1" dirty="0">
                <a:solidFill>
                  <a:srgbClr val="002060"/>
                </a:solidFill>
              </a:rPr>
              <a:t>es reír contigo. </a:t>
            </a:r>
            <a:br>
              <a:rPr lang="es-ES" altLang="es-ES" sz="4800" b="1" dirty="0">
                <a:solidFill>
                  <a:srgbClr val="002060"/>
                </a:solidFill>
              </a:rPr>
            </a:br>
            <a:r>
              <a:rPr lang="es-ES" altLang="es-ES" sz="4800" b="1" dirty="0">
                <a:solidFill>
                  <a:srgbClr val="002060"/>
                </a:solidFill>
              </a:rPr>
              <a:t>Es compartir tu pena </a:t>
            </a:r>
            <a:br>
              <a:rPr lang="es-ES" altLang="es-ES" sz="4800" b="1" dirty="0">
                <a:solidFill>
                  <a:srgbClr val="002060"/>
                </a:solidFill>
              </a:rPr>
            </a:br>
            <a:r>
              <a:rPr lang="es-ES" altLang="es-ES" sz="4800" b="1" dirty="0">
                <a:solidFill>
                  <a:srgbClr val="002060"/>
                </a:solidFill>
              </a:rPr>
              <a:t>es llevarte a Cristo.</a:t>
            </a:r>
            <a:endParaRPr lang="es-ES" alt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m1.paperblog.com/i/103/1031501/evangelio-dominical-imagenes-22-abril-del-201-L-ILQs4_.jpe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t="398" b="396"/>
          <a:stretch/>
        </p:blipFill>
        <p:spPr bwMode="auto">
          <a:xfrm>
            <a:off x="7320136" y="-35006"/>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7148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Evangelio es llevar la paz </a:t>
            </a:r>
            <a:br>
              <a:rPr lang="es-ES" altLang="es-ES" sz="4800" b="1" dirty="0">
                <a:solidFill>
                  <a:srgbClr val="002060"/>
                </a:solidFill>
              </a:rPr>
            </a:br>
            <a:r>
              <a:rPr lang="es-ES" altLang="es-ES" sz="4800" b="1" dirty="0">
                <a:solidFill>
                  <a:srgbClr val="002060"/>
                </a:solidFill>
              </a:rPr>
              <a:t>siempre contigo.</a:t>
            </a:r>
            <a:br>
              <a:rPr lang="es-ES" altLang="es-ES" sz="4800" b="1" dirty="0">
                <a:solidFill>
                  <a:srgbClr val="002060"/>
                </a:solidFill>
              </a:rPr>
            </a:br>
            <a:r>
              <a:rPr lang="es-ES" altLang="es-ES" sz="4800" b="1" dirty="0">
                <a:solidFill>
                  <a:srgbClr val="002060"/>
                </a:solidFill>
              </a:rPr>
              <a:t>Evangelio es amar de balde </a:t>
            </a:r>
            <a:br>
              <a:rPr lang="es-ES" altLang="es-ES" sz="4800" b="1" dirty="0">
                <a:solidFill>
                  <a:srgbClr val="002060"/>
                </a:solidFill>
              </a:rPr>
            </a:br>
            <a:r>
              <a:rPr lang="es-ES" altLang="es-ES" sz="4800" b="1" dirty="0">
                <a:solidFill>
                  <a:srgbClr val="002060"/>
                </a:solidFill>
              </a:rPr>
              <a:t>hasta caer rendido.</a:t>
            </a:r>
            <a:br>
              <a:rPr lang="es-ES" altLang="es-ES" sz="4800" b="1" dirty="0">
                <a:solidFill>
                  <a:srgbClr val="002060"/>
                </a:solidFill>
              </a:rPr>
            </a:br>
            <a:r>
              <a:rPr lang="es-ES" altLang="es-ES" sz="4800" b="1" dirty="0">
                <a:solidFill>
                  <a:srgbClr val="002060"/>
                </a:solidFill>
              </a:rPr>
              <a:t>Evangelio es decir </a:t>
            </a:r>
            <a:br>
              <a:rPr lang="es-ES" altLang="es-ES" sz="4800" b="1" dirty="0">
                <a:solidFill>
                  <a:srgbClr val="002060"/>
                </a:solidFill>
              </a:rPr>
            </a:br>
            <a:r>
              <a:rPr lang="es-ES" altLang="es-ES" sz="4800" b="1" dirty="0">
                <a:solidFill>
                  <a:srgbClr val="002060"/>
                </a:solidFill>
              </a:rPr>
              <a:t>“te amo” a tu enemigo.</a:t>
            </a:r>
            <a:br>
              <a:rPr lang="es-ES" altLang="es-ES" sz="4800" b="1" dirty="0">
                <a:solidFill>
                  <a:srgbClr val="002060"/>
                </a:solidFill>
              </a:rPr>
            </a:br>
            <a:r>
              <a:rPr lang="es-ES" altLang="es-ES" sz="4800" b="1" dirty="0">
                <a:solidFill>
                  <a:srgbClr val="002060"/>
                </a:solidFill>
              </a:rPr>
              <a:t>Abandonar tu vida en manos de Cristo.</a:t>
            </a:r>
          </a:p>
        </p:txBody>
      </p:sp>
      <p:sp>
        <p:nvSpPr>
          <p:cNvPr id="4" name="Marcador de texto 3"/>
          <p:cNvSpPr>
            <a:spLocks noGrp="1"/>
          </p:cNvSpPr>
          <p:nvPr>
            <p:ph type="body" sz="half" idx="2"/>
          </p:nvPr>
        </p:nvSpPr>
        <p:spPr/>
        <p:txBody>
          <a:bodyPr/>
          <a:lstStyle/>
          <a:p>
            <a:endParaRPr lang="es-ES"/>
          </a:p>
        </p:txBody>
      </p:sp>
      <p:pic>
        <p:nvPicPr>
          <p:cNvPr id="7" name="Picture 6" descr="http://m1.paperblog.com/i/103/1031501/evangelio-dominical-imagenes-22-abril-del-201-L-ILQs4_.jpe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t="398" b="396"/>
          <a:stretch/>
        </p:blipFill>
        <p:spPr bwMode="auto">
          <a:xfrm>
            <a:off x="7320136" y="-35006"/>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3528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Evangelio es vivir</a:t>
            </a:r>
            <a:br>
              <a:rPr lang="es-ES" altLang="es-ES" sz="4800" b="1" dirty="0">
                <a:solidFill>
                  <a:srgbClr val="002060"/>
                </a:solidFill>
              </a:rPr>
            </a:br>
            <a:r>
              <a:rPr lang="es-ES" altLang="es-ES" sz="4800" b="1" dirty="0">
                <a:solidFill>
                  <a:srgbClr val="002060"/>
                </a:solidFill>
              </a:rPr>
              <a:t> como un pobre </a:t>
            </a:r>
            <a:br>
              <a:rPr lang="es-ES" altLang="es-ES" sz="4800" b="1" dirty="0">
                <a:solidFill>
                  <a:srgbClr val="002060"/>
                </a:solidFill>
              </a:rPr>
            </a:br>
            <a:r>
              <a:rPr lang="es-ES" altLang="es-ES" sz="4800" b="1" dirty="0">
                <a:solidFill>
                  <a:srgbClr val="002060"/>
                </a:solidFill>
              </a:rPr>
              <a:t>que todo lo espera. </a:t>
            </a:r>
            <a:br>
              <a:rPr lang="es-ES" altLang="es-ES" sz="4800" b="1" dirty="0">
                <a:solidFill>
                  <a:srgbClr val="002060"/>
                </a:solidFill>
              </a:rPr>
            </a:br>
            <a:r>
              <a:rPr lang="es-ES" altLang="es-ES" sz="4800" b="1" dirty="0">
                <a:solidFill>
                  <a:srgbClr val="002060"/>
                </a:solidFill>
              </a:rPr>
              <a:t>Evangelio es mirar al cielo </a:t>
            </a:r>
            <a:br>
              <a:rPr lang="es-ES" altLang="es-ES" sz="4800" b="1" dirty="0">
                <a:solidFill>
                  <a:srgbClr val="002060"/>
                </a:solidFill>
              </a:rPr>
            </a:br>
            <a:r>
              <a:rPr lang="es-ES" altLang="es-ES" sz="4800" b="1" dirty="0">
                <a:solidFill>
                  <a:srgbClr val="002060"/>
                </a:solidFill>
              </a:rPr>
              <a:t>con ojos de niño. </a:t>
            </a:r>
            <a:br>
              <a:rPr lang="es-ES" altLang="es-ES" sz="4800" b="1" dirty="0">
                <a:solidFill>
                  <a:srgbClr val="002060"/>
                </a:solidFill>
              </a:rPr>
            </a:br>
            <a:r>
              <a:rPr lang="es-ES" altLang="es-ES" sz="4800" b="1" dirty="0">
                <a:solidFill>
                  <a:srgbClr val="002060"/>
                </a:solidFill>
              </a:rPr>
              <a:t>Evangelio es dar gracias al Padre al nacer el día, </a:t>
            </a:r>
            <a:br>
              <a:rPr lang="es-ES" altLang="es-ES" sz="4800" b="1" dirty="0">
                <a:solidFill>
                  <a:srgbClr val="002060"/>
                </a:solidFill>
              </a:rPr>
            </a:br>
            <a:r>
              <a:rPr lang="es-ES" altLang="es-ES" sz="4800" b="1" dirty="0">
                <a:solidFill>
                  <a:srgbClr val="002060"/>
                </a:solidFill>
              </a:rPr>
              <a:t>y continuar cantando al hacer camino.</a:t>
            </a:r>
          </a:p>
        </p:txBody>
      </p:sp>
      <p:sp>
        <p:nvSpPr>
          <p:cNvPr id="4" name="Marcador de texto 3"/>
          <p:cNvSpPr>
            <a:spLocks noGrp="1"/>
          </p:cNvSpPr>
          <p:nvPr>
            <p:ph type="body" sz="half" idx="2"/>
          </p:nvPr>
        </p:nvSpPr>
        <p:spPr/>
        <p:txBody>
          <a:bodyPr/>
          <a:lstStyle/>
          <a:p>
            <a:endParaRPr lang="es-ES"/>
          </a:p>
        </p:txBody>
      </p:sp>
      <p:pic>
        <p:nvPicPr>
          <p:cNvPr id="7" name="Picture 6" descr="http://m1.paperblog.com/i/103/1031501/evangelio-dominical-imagenes-22-abril-del-201-L-ILQs4_.jpe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t="398" b="396"/>
          <a:stretch/>
        </p:blipFill>
        <p:spPr bwMode="auto">
          <a:xfrm>
            <a:off x="7320136" y="-35006"/>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7474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Evangelio es sembrar libertad, es vivir unidos. </a:t>
            </a:r>
            <a:br>
              <a:rPr lang="es-ES" altLang="es-ES" sz="4800" b="1" dirty="0">
                <a:solidFill>
                  <a:srgbClr val="002060"/>
                </a:solidFill>
              </a:rPr>
            </a:br>
            <a:r>
              <a:rPr lang="es-ES" altLang="es-ES" sz="4800" b="1" dirty="0">
                <a:solidFill>
                  <a:srgbClr val="002060"/>
                </a:solidFill>
              </a:rPr>
              <a:t>Es llevar la esperanza a un mundo que llora perdido. </a:t>
            </a:r>
            <a:br>
              <a:rPr lang="es-ES" altLang="es-ES" sz="4800" b="1" dirty="0">
                <a:solidFill>
                  <a:srgbClr val="002060"/>
                </a:solidFill>
              </a:rPr>
            </a:br>
            <a:r>
              <a:rPr lang="es-ES" altLang="es-ES" sz="4800" b="1" dirty="0">
                <a:solidFill>
                  <a:srgbClr val="002060"/>
                </a:solidFill>
              </a:rPr>
              <a:t>Evangelio es romper cadenas </a:t>
            </a:r>
            <a:br>
              <a:rPr lang="es-ES" altLang="es-ES" sz="4800" b="1" dirty="0">
                <a:solidFill>
                  <a:srgbClr val="002060"/>
                </a:solidFill>
              </a:rPr>
            </a:br>
            <a:r>
              <a:rPr lang="es-ES" altLang="es-ES" sz="4800" b="1" dirty="0">
                <a:solidFill>
                  <a:srgbClr val="002060"/>
                </a:solidFill>
              </a:rPr>
              <a:t>es abrir sepulcros, </a:t>
            </a:r>
            <a:br>
              <a:rPr lang="es-ES" altLang="es-ES" sz="4800" b="1" dirty="0">
                <a:solidFill>
                  <a:srgbClr val="002060"/>
                </a:solidFill>
              </a:rPr>
            </a:br>
            <a:r>
              <a:rPr lang="es-ES" altLang="es-ES" sz="4800" b="1" dirty="0">
                <a:solidFill>
                  <a:srgbClr val="002060"/>
                </a:solidFill>
              </a:rPr>
              <a:t>no lo busquéis muerto </a:t>
            </a:r>
            <a:br>
              <a:rPr lang="es-ES" altLang="es-ES" sz="4800" b="1" dirty="0">
                <a:solidFill>
                  <a:srgbClr val="002060"/>
                </a:solidFill>
              </a:rPr>
            </a:br>
            <a:r>
              <a:rPr lang="es-ES" altLang="es-ES" sz="4800" b="1" dirty="0">
                <a:solidFill>
                  <a:srgbClr val="002060"/>
                </a:solidFill>
              </a:rPr>
              <a:t>que está entre los vivos.</a:t>
            </a:r>
          </a:p>
        </p:txBody>
      </p:sp>
      <p:sp>
        <p:nvSpPr>
          <p:cNvPr id="4" name="Marcador de texto 3"/>
          <p:cNvSpPr>
            <a:spLocks noGrp="1"/>
          </p:cNvSpPr>
          <p:nvPr>
            <p:ph type="body" sz="half" idx="2"/>
          </p:nvPr>
        </p:nvSpPr>
        <p:spPr/>
        <p:txBody>
          <a:bodyPr/>
          <a:lstStyle/>
          <a:p>
            <a:endParaRPr lang="es-ES"/>
          </a:p>
        </p:txBody>
      </p:sp>
      <p:pic>
        <p:nvPicPr>
          <p:cNvPr id="7" name="Picture 6" descr="http://m1.paperblog.com/i/103/1031501/evangelio-dominical-imagenes-22-abril-del-201-L-ILQs4_.jpe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t="398" b="396"/>
          <a:stretch/>
        </p:blipFill>
        <p:spPr bwMode="auto">
          <a:xfrm>
            <a:off x="7320136" y="-35006"/>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7712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343669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Lo puedes llevar</a:t>
            </a:r>
            <a:br>
              <a:rPr lang="es-ES" sz="4800" dirty="0">
                <a:solidFill>
                  <a:srgbClr val="002060"/>
                </a:solidFill>
              </a:rPr>
            </a:br>
            <a:r>
              <a:rPr lang="es-ES" sz="4800" dirty="0">
                <a:solidFill>
                  <a:srgbClr val="002060"/>
                </a:solidFill>
              </a:rPr>
              <a:t>cuando por esa puerta salgas.</a:t>
            </a:r>
            <a:br>
              <a:rPr lang="es-ES" sz="4800" dirty="0">
                <a:solidFill>
                  <a:srgbClr val="002060"/>
                </a:solidFill>
              </a:rPr>
            </a:br>
            <a:r>
              <a:rPr lang="es-ES" sz="4800" dirty="0">
                <a:solidFill>
                  <a:srgbClr val="002060"/>
                </a:solidFill>
              </a:rPr>
              <a:t>Lo puedes guardar</a:t>
            </a:r>
            <a:br>
              <a:rPr lang="es-ES" sz="4800" dirty="0">
                <a:solidFill>
                  <a:srgbClr val="002060"/>
                </a:solidFill>
              </a:rPr>
            </a:br>
            <a:r>
              <a:rPr lang="es-ES" sz="4800" dirty="0">
                <a:solidFill>
                  <a:srgbClr val="002060"/>
                </a:solidFill>
              </a:rPr>
              <a:t> muy dentro de tu corazón.</a:t>
            </a:r>
          </a:p>
        </p:txBody>
      </p:sp>
      <p:sp>
        <p:nvSpPr>
          <p:cNvPr id="4" name="Marcador de texto 3"/>
          <p:cNvSpPr>
            <a:spLocks noGrp="1"/>
          </p:cNvSpPr>
          <p:nvPr>
            <p:ph type="body" sz="half" idx="2"/>
          </p:nvPr>
        </p:nvSpPr>
        <p:spPr/>
        <p:txBody>
          <a:bodyPr/>
          <a:lstStyle/>
          <a:p>
            <a:endParaRPr lang="es-ES"/>
          </a:p>
        </p:txBody>
      </p:sp>
      <p:pic>
        <p:nvPicPr>
          <p:cNvPr id="8" name="Picture 5" descr="http://mivivencia.files.wordpress.com/2012/10/1jesus0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r="504"/>
          <a:stretch/>
        </p:blipFill>
        <p:spPr bwMode="auto">
          <a:xfrm>
            <a:off x="7319963" y="0"/>
            <a:ext cx="48720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7146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Creo en un solo Dios, Padre Todopoderoso, Creador del cielo y de la tierra, de todo lo visible y lo invisible. Creo en un solo Señor, Jesucristo, Hijo único de Dios, nacido del Padre antes de todos los siglos</a:t>
            </a:r>
            <a:r>
              <a:rPr lang="es-ES" sz="5400" b="1" dirty="0" smtClean="0"/>
              <a:t>:</a:t>
            </a:r>
            <a:endParaRPr lang="es-ES" sz="5400" b="1" dirty="0"/>
          </a:p>
        </p:txBody>
      </p:sp>
    </p:spTree>
    <p:extLst>
      <p:ext uri="{BB962C8B-B14F-4D97-AF65-F5344CB8AC3E}">
        <p14:creationId xmlns:p14="http://schemas.microsoft.com/office/powerpoint/2010/main" val="182287853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Dios de Dios, Luz de Luz, Dios verdadero de Dios verdadero, engendrado, no creado, de la misma naturaleza del Padre, por quien todo fue hecho; </a:t>
            </a:r>
            <a:r>
              <a:rPr lang="es-ES" sz="5400" b="1" dirty="0" smtClean="0"/>
              <a:t>que por nosotros, los hombres, y por nuestra salvación bajó del cielo, </a:t>
            </a:r>
            <a:endParaRPr lang="es-ES" sz="5400" b="1" dirty="0"/>
          </a:p>
        </p:txBody>
      </p:sp>
    </p:spTree>
    <p:extLst>
      <p:ext uri="{BB962C8B-B14F-4D97-AF65-F5344CB8AC3E}">
        <p14:creationId xmlns:p14="http://schemas.microsoft.com/office/powerpoint/2010/main" val="482228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por obra del Espíritu Santo se encarnó de María, la Virgen, y se hizo hombre; y por nuestra causa fue crucificado en tiempos de Poncio Pilato; padeció y fue sepultado, y resucitó al tercer día, según las Escrituras, </a:t>
            </a:r>
          </a:p>
        </p:txBody>
      </p:sp>
    </p:spTree>
    <p:extLst>
      <p:ext uri="{BB962C8B-B14F-4D97-AF65-F5344CB8AC3E}">
        <p14:creationId xmlns:p14="http://schemas.microsoft.com/office/powerpoint/2010/main" val="35031954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subió al cielo, y está sentado a la derecha del Padre; y de nuevo vendrá con gloria para juzgar a vivos y muertos, y su reino no tendrá fin. Creo en el Espíritu Santo, Señor y dador de vida, que procede del Padre y del Hijo, </a:t>
            </a:r>
          </a:p>
        </p:txBody>
      </p:sp>
    </p:spTree>
    <p:extLst>
      <p:ext uri="{BB962C8B-B14F-4D97-AF65-F5344CB8AC3E}">
        <p14:creationId xmlns:p14="http://schemas.microsoft.com/office/powerpoint/2010/main" val="15014908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 con el Padre y el Hijo, recibe una misma adoración y gloria, y que habló por los profetas. Creo en la Iglesia, que es una, santa, católica y apostólica. Confieso que hay un solo Bautismo para el perdón de los pecados. </a:t>
            </a:r>
          </a:p>
        </p:txBody>
      </p:sp>
    </p:spTree>
    <p:extLst>
      <p:ext uri="{BB962C8B-B14F-4D97-AF65-F5344CB8AC3E}">
        <p14:creationId xmlns:p14="http://schemas.microsoft.com/office/powerpoint/2010/main" val="19108533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Espero la resurrección de los muertos y la vida del mundo futuro</a:t>
            </a:r>
            <a:r>
              <a:rPr lang="es-ES" sz="5400" b="1" dirty="0" smtClean="0"/>
              <a:t>.</a:t>
            </a:r>
          </a:p>
          <a:p>
            <a:pPr marL="45720" indent="0">
              <a:buNone/>
            </a:pPr>
            <a:r>
              <a:rPr lang="es-ES" sz="5400" b="1" dirty="0" smtClean="0"/>
              <a:t>Amén</a:t>
            </a:r>
            <a:endParaRPr lang="es-ES" sz="5400" b="1" dirty="0"/>
          </a:p>
        </p:txBody>
      </p:sp>
    </p:spTree>
    <p:extLst>
      <p:ext uri="{BB962C8B-B14F-4D97-AF65-F5344CB8AC3E}">
        <p14:creationId xmlns:p14="http://schemas.microsoft.com/office/powerpoint/2010/main" val="40688369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7421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Pongo en tus manos, toda mi persona, Jesús.</a:t>
            </a:r>
            <a:br>
              <a:rPr lang="es-ES" altLang="es-ES" sz="6000" b="1" dirty="0">
                <a:solidFill>
                  <a:srgbClr val="002060"/>
                </a:solidFill>
              </a:rPr>
            </a:br>
            <a:r>
              <a:rPr lang="es-ES" altLang="es-ES" sz="6000" b="1" dirty="0">
                <a:solidFill>
                  <a:srgbClr val="002060"/>
                </a:solidFill>
              </a:rPr>
              <a:t>Pongo en tus manos, todo mi corazón.</a:t>
            </a:r>
          </a:p>
        </p:txBody>
      </p:sp>
      <p:sp>
        <p:nvSpPr>
          <p:cNvPr id="4" name="Marcador de texto 3"/>
          <p:cNvSpPr>
            <a:spLocks noGrp="1"/>
          </p:cNvSpPr>
          <p:nvPr>
            <p:ph type="body" sz="half" idx="2"/>
          </p:nvPr>
        </p:nvSpPr>
        <p:spPr/>
        <p:txBody>
          <a:bodyPr/>
          <a:lstStyle/>
          <a:p>
            <a:endParaRPr lang="es-ES"/>
          </a:p>
        </p:txBody>
      </p:sp>
      <p:pic>
        <p:nvPicPr>
          <p:cNvPr id="9" name="Picture 6" descr="http://www.odenhetrick.com/images/bg_mai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6678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Porque yo quiero, vivir amándote.</a:t>
            </a:r>
            <a:br>
              <a:rPr lang="es-ES" altLang="es-ES" sz="6000" b="1" dirty="0">
                <a:solidFill>
                  <a:srgbClr val="002060"/>
                </a:solidFill>
              </a:rPr>
            </a:br>
            <a:r>
              <a:rPr lang="es-ES" altLang="es-ES" sz="6000" b="1" dirty="0">
                <a:solidFill>
                  <a:srgbClr val="002060"/>
                </a:solidFill>
              </a:rPr>
              <a:t>Pongo en tus manos, todo mi amor. </a:t>
            </a:r>
          </a:p>
        </p:txBody>
      </p:sp>
      <p:sp>
        <p:nvSpPr>
          <p:cNvPr id="4" name="Marcador de texto 3"/>
          <p:cNvSpPr>
            <a:spLocks noGrp="1"/>
          </p:cNvSpPr>
          <p:nvPr>
            <p:ph type="body" sz="half" idx="2"/>
          </p:nvPr>
        </p:nvSpPr>
        <p:spPr/>
        <p:txBody>
          <a:bodyPr/>
          <a:lstStyle/>
          <a:p>
            <a:endParaRPr lang="es-ES"/>
          </a:p>
        </p:txBody>
      </p:sp>
      <p:pic>
        <p:nvPicPr>
          <p:cNvPr id="9" name="Picture 6" descr="http://www.odenhetrick.com/images/bg_mai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2692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985976"/>
          </a:xfrm>
        </p:spPr>
        <p:txBody>
          <a:bodyPr>
            <a:noAutofit/>
          </a:bodyPr>
          <a:lstStyle/>
          <a:p>
            <a:pPr lvl="0">
              <a:spcBef>
                <a:spcPts val="1000"/>
              </a:spcBef>
              <a:defRPr/>
            </a:pPr>
            <a:r>
              <a:rPr lang="es-ES" sz="5400" b="1" dirty="0">
                <a:solidFill>
                  <a:srgbClr val="263050"/>
                </a:solidFill>
                <a:latin typeface="Calibri" panose="020F0502020204030204"/>
                <a:ea typeface="+mn-ea"/>
                <a:cs typeface="+mn-cs"/>
              </a:rPr>
              <a:t>Orad hermanos para…Padre todopoderoso.</a:t>
            </a:r>
            <a:r>
              <a:rPr lang="es-ES" sz="5400" b="1" dirty="0">
                <a:solidFill>
                  <a:prstClr val="black"/>
                </a:solidFill>
                <a:latin typeface="Calibri" panose="020F0502020204030204"/>
                <a:ea typeface="+mn-ea"/>
                <a:cs typeface="+mn-cs"/>
              </a:rPr>
              <a:t/>
            </a:r>
            <a:br>
              <a:rPr lang="es-ES" sz="5400" b="1" dirty="0">
                <a:solidFill>
                  <a:prstClr val="black"/>
                </a:solidFill>
                <a:latin typeface="Calibri" panose="020F0502020204030204"/>
                <a:ea typeface="+mn-ea"/>
                <a:cs typeface="+mn-cs"/>
              </a:rPr>
            </a:br>
            <a:r>
              <a:rPr lang="es-ES" sz="5400" b="1" dirty="0">
                <a:solidFill>
                  <a:srgbClr val="FF0000"/>
                </a:solidFill>
                <a:latin typeface="Calibri" panose="020F0502020204030204"/>
                <a:ea typeface="+mn-ea"/>
                <a:cs typeface="+mn-cs"/>
              </a:rPr>
              <a:t>El Señor reciba de tus manos este sacrificio para alabanza y gloria de su nombre, para nuestro bien y el de toda su santa Iglesia.</a:t>
            </a:r>
            <a:br>
              <a:rPr lang="es-ES" sz="5400" b="1" dirty="0">
                <a:solidFill>
                  <a:srgbClr val="FF0000"/>
                </a:solidFill>
                <a:latin typeface="Calibri" panose="020F0502020204030204"/>
                <a:ea typeface="+mn-ea"/>
                <a:cs typeface="+mn-cs"/>
              </a:rPr>
            </a:br>
            <a:endParaRPr lang="es-ES" sz="5400" b="1" dirty="0"/>
          </a:p>
        </p:txBody>
      </p:sp>
    </p:spTree>
    <p:extLst>
      <p:ext uri="{BB962C8B-B14F-4D97-AF65-F5344CB8AC3E}">
        <p14:creationId xmlns:p14="http://schemas.microsoft.com/office/powerpoint/2010/main" val="22813036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DIOS ESTÁ AQUÍ,</a:t>
            </a:r>
            <a:br>
              <a:rPr lang="es-ES" sz="4800" b="1" dirty="0">
                <a:solidFill>
                  <a:srgbClr val="002060"/>
                </a:solidFill>
              </a:rPr>
            </a:br>
            <a:r>
              <a:rPr lang="es-ES" sz="4800" b="1" dirty="0">
                <a:solidFill>
                  <a:srgbClr val="002060"/>
                </a:solidFill>
              </a:rPr>
              <a:t>TAN CIERTO COMO</a:t>
            </a:r>
            <a:br>
              <a:rPr lang="es-ES" sz="4800" b="1" dirty="0">
                <a:solidFill>
                  <a:srgbClr val="002060"/>
                </a:solidFill>
              </a:rPr>
            </a:br>
            <a:r>
              <a:rPr lang="es-ES" sz="4800" b="1" dirty="0">
                <a:solidFill>
                  <a:srgbClr val="002060"/>
                </a:solidFill>
              </a:rPr>
              <a:t>EL AIRE QUE RESPIRO,</a:t>
            </a:r>
          </a:p>
        </p:txBody>
      </p:sp>
      <p:sp>
        <p:nvSpPr>
          <p:cNvPr id="4" name="Marcador de texto 3"/>
          <p:cNvSpPr>
            <a:spLocks noGrp="1"/>
          </p:cNvSpPr>
          <p:nvPr>
            <p:ph type="body" sz="half" idx="2"/>
          </p:nvPr>
        </p:nvSpPr>
        <p:spPr/>
        <p:txBody>
          <a:bodyPr/>
          <a:lstStyle/>
          <a:p>
            <a:endParaRPr lang="es-ES"/>
          </a:p>
        </p:txBody>
      </p:sp>
      <p:pic>
        <p:nvPicPr>
          <p:cNvPr id="11" name="Picture 5" descr="http://mivivencia.files.wordpress.com/2012/10/1jesus0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r="504"/>
          <a:stretch/>
        </p:blipFill>
        <p:spPr bwMode="auto">
          <a:xfrm>
            <a:off x="7319963" y="0"/>
            <a:ext cx="48720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440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618841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841960"/>
          </a:xfrm>
        </p:spPr>
        <p:txBody>
          <a:bodyPr>
            <a:noAutofit/>
          </a:bodyPr>
          <a:lstStyle/>
          <a:p>
            <a:r>
              <a:rPr lang="es-ES" sz="5400" b="1" dirty="0" smtClean="0">
                <a:solidFill>
                  <a:srgbClr val="263050"/>
                </a:solidFill>
              </a:rPr>
              <a:t>El Señor esté con vosotros.</a:t>
            </a:r>
            <a:br>
              <a:rPr lang="es-ES" sz="5400" b="1" dirty="0" smtClean="0">
                <a:solidFill>
                  <a:srgbClr val="263050"/>
                </a:solidFill>
              </a:rPr>
            </a:br>
            <a:r>
              <a:rPr lang="es-ES" sz="5400" b="1" dirty="0" smtClean="0">
                <a:solidFill>
                  <a:srgbClr val="FF0000"/>
                </a:solidFill>
              </a:rPr>
              <a:t>Y con tu espíritu.</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Levantemos el corazón.</a:t>
            </a:r>
            <a:br>
              <a:rPr lang="es-ES" sz="5400" b="1" dirty="0" smtClean="0">
                <a:solidFill>
                  <a:srgbClr val="263050"/>
                </a:solidFill>
              </a:rPr>
            </a:br>
            <a:r>
              <a:rPr lang="es-ES" sz="5400" b="1" dirty="0" smtClean="0">
                <a:solidFill>
                  <a:srgbClr val="FF0000"/>
                </a:solidFill>
              </a:rPr>
              <a:t>Lo tenemos levantado hacia el Señor.</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Demos gracias al Señor nuestro Dios.</a:t>
            </a:r>
            <a:br>
              <a:rPr lang="es-ES" sz="5400" b="1" dirty="0" smtClean="0">
                <a:solidFill>
                  <a:srgbClr val="263050"/>
                </a:solidFill>
              </a:rPr>
            </a:br>
            <a:r>
              <a:rPr lang="es-ES" sz="5400" b="1" dirty="0" smtClean="0">
                <a:solidFill>
                  <a:srgbClr val="FF0000"/>
                </a:solidFill>
              </a:rPr>
              <a:t>Es justo y necesario.</a:t>
            </a:r>
            <a:endParaRPr lang="es-ES" sz="5400" b="1" dirty="0">
              <a:solidFill>
                <a:srgbClr val="FF0000"/>
              </a:solidFill>
            </a:endParaRPr>
          </a:p>
        </p:txBody>
      </p:sp>
    </p:spTree>
    <p:extLst>
      <p:ext uri="{BB962C8B-B14F-4D97-AF65-F5344CB8AC3E}">
        <p14:creationId xmlns:p14="http://schemas.microsoft.com/office/powerpoint/2010/main" val="35437701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03109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Santo </a:t>
            </a:r>
            <a:r>
              <a:rPr lang="es-ES" altLang="es-ES" sz="4800" dirty="0" err="1">
                <a:solidFill>
                  <a:srgbClr val="002060"/>
                </a:solidFill>
              </a:rPr>
              <a:t>santo</a:t>
            </a:r>
            <a:r>
              <a:rPr lang="es-ES" altLang="es-ES" sz="4800" dirty="0">
                <a:solidFill>
                  <a:srgbClr val="002060"/>
                </a:solidFill>
              </a:rPr>
              <a:t>, santo, santo, </a:t>
            </a:r>
            <a:br>
              <a:rPr lang="es-ES" altLang="es-ES" sz="4800" dirty="0">
                <a:solidFill>
                  <a:srgbClr val="002060"/>
                </a:solidFill>
              </a:rPr>
            </a:br>
            <a:r>
              <a:rPr lang="es-ES" altLang="es-ES" sz="4800" dirty="0">
                <a:solidFill>
                  <a:srgbClr val="002060"/>
                </a:solidFill>
              </a:rPr>
              <a:t>santo es el Señor, </a:t>
            </a:r>
            <a:br>
              <a:rPr lang="es-ES" altLang="es-ES" sz="4800" dirty="0">
                <a:solidFill>
                  <a:srgbClr val="002060"/>
                </a:solidFill>
              </a:rPr>
            </a:br>
            <a:r>
              <a:rPr lang="es-ES" altLang="es-ES" sz="4800" dirty="0">
                <a:solidFill>
                  <a:srgbClr val="002060"/>
                </a:solidFill>
              </a:rPr>
              <a:t>llenos están </a:t>
            </a:r>
            <a:br>
              <a:rPr lang="es-ES" altLang="es-ES" sz="4800" dirty="0">
                <a:solidFill>
                  <a:srgbClr val="002060"/>
                </a:solidFill>
              </a:rPr>
            </a:br>
            <a:r>
              <a:rPr lang="es-ES" altLang="es-ES" sz="4800" dirty="0">
                <a:solidFill>
                  <a:srgbClr val="002060"/>
                </a:solidFill>
              </a:rPr>
              <a:t>el cielo y la tierra</a:t>
            </a:r>
            <a:br>
              <a:rPr lang="es-ES" altLang="es-ES" sz="4800" dirty="0">
                <a:solidFill>
                  <a:srgbClr val="002060"/>
                </a:solidFill>
              </a:rPr>
            </a:br>
            <a:r>
              <a:rPr lang="es-ES" altLang="es-ES" sz="4800" dirty="0">
                <a:solidFill>
                  <a:srgbClr val="002060"/>
                </a:solidFill>
              </a:rPr>
              <a:t>de tu amor. (bis</a:t>
            </a:r>
            <a:r>
              <a:rPr lang="es-ES" altLang="es-ES" sz="4800" dirty="0" smtClean="0">
                <a:solidFill>
                  <a:srgbClr val="002060"/>
                </a:solidFill>
              </a:rPr>
              <a:t>)</a:t>
            </a:r>
            <a:endParaRPr lang="es-ES" altLang="es-ES" sz="48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1" name="Picture 8" descr="http://www.conpoder.com/wp-content/uploads/2010/11/espiritu-sant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0958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Bendito el que viene</a:t>
            </a:r>
            <a:br>
              <a:rPr lang="es-ES" altLang="es-ES" sz="4800" dirty="0">
                <a:solidFill>
                  <a:srgbClr val="002060"/>
                </a:solidFill>
              </a:rPr>
            </a:br>
            <a:r>
              <a:rPr lang="es-ES" altLang="es-ES" sz="4800" dirty="0">
                <a:solidFill>
                  <a:srgbClr val="002060"/>
                </a:solidFill>
              </a:rPr>
              <a:t>en el nombre,</a:t>
            </a:r>
            <a:br>
              <a:rPr lang="es-ES" altLang="es-ES" sz="4800" dirty="0">
                <a:solidFill>
                  <a:srgbClr val="002060"/>
                </a:solidFill>
              </a:rPr>
            </a:br>
            <a:r>
              <a:rPr lang="es-ES" altLang="es-ES" sz="4800" dirty="0">
                <a:solidFill>
                  <a:srgbClr val="002060"/>
                </a:solidFill>
              </a:rPr>
              <a:t> el que viene en el nombre del Señor, del Señor.</a:t>
            </a:r>
          </a:p>
        </p:txBody>
      </p:sp>
      <p:sp>
        <p:nvSpPr>
          <p:cNvPr id="4" name="Marcador de texto 3"/>
          <p:cNvSpPr>
            <a:spLocks noGrp="1"/>
          </p:cNvSpPr>
          <p:nvPr>
            <p:ph type="body" sz="half" idx="2"/>
          </p:nvPr>
        </p:nvSpPr>
        <p:spPr/>
        <p:txBody>
          <a:bodyPr/>
          <a:lstStyle/>
          <a:p>
            <a:endParaRPr lang="es-ES"/>
          </a:p>
        </p:txBody>
      </p:sp>
      <p:pic>
        <p:nvPicPr>
          <p:cNvPr id="11" name="Picture 8" descr="http://www.conpoder.com/wp-content/uploads/2010/11/espiritu-sant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422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4516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268760"/>
            <a:ext cx="9509760" cy="3960440"/>
          </a:xfrm>
        </p:spPr>
        <p:txBody>
          <a:bodyPr>
            <a:noAutofit/>
          </a:bodyPr>
          <a:lstStyle/>
          <a:p>
            <a:r>
              <a:rPr lang="es-ES" sz="5400" b="1" dirty="0" smtClean="0">
                <a:solidFill>
                  <a:srgbClr val="263050"/>
                </a:solidFill>
              </a:rPr>
              <a:t>Éste es el sacramento de nuestra fe:</a:t>
            </a:r>
            <a:br>
              <a:rPr lang="es-ES" sz="5400" b="1" dirty="0" smtClean="0">
                <a:solidFill>
                  <a:srgbClr val="263050"/>
                </a:solidFill>
              </a:rPr>
            </a:br>
            <a:r>
              <a:rPr lang="es-ES" sz="5400" b="1" dirty="0" smtClean="0">
                <a:solidFill>
                  <a:srgbClr val="FF0000"/>
                </a:solidFill>
              </a:rPr>
              <a:t>Anunciamos tu muerte, proclamamos tu resurrección ¡Ven, Señor Jesús!</a:t>
            </a:r>
            <a:endParaRPr lang="es-ES" sz="5400" b="1" dirty="0">
              <a:solidFill>
                <a:srgbClr val="FF0000"/>
              </a:solidFill>
            </a:endParaRPr>
          </a:p>
        </p:txBody>
      </p:sp>
    </p:spTree>
    <p:extLst>
      <p:ext uri="{BB962C8B-B14F-4D97-AF65-F5344CB8AC3E}">
        <p14:creationId xmlns:p14="http://schemas.microsoft.com/office/powerpoint/2010/main" val="3991559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6598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700808"/>
            <a:ext cx="9509760" cy="2880320"/>
          </a:xfrm>
        </p:spPr>
        <p:txBody>
          <a:bodyPr>
            <a:noAutofit/>
          </a:bodyPr>
          <a:lstStyle/>
          <a:p>
            <a:r>
              <a:rPr lang="es-ES" sz="5400" b="1" dirty="0" smtClean="0">
                <a:solidFill>
                  <a:srgbClr val="263050"/>
                </a:solidFill>
              </a:rPr>
              <a:t>Por Cristo, con él y en él … por los siglos de los siglos.</a:t>
            </a:r>
            <a:br>
              <a:rPr lang="es-ES" sz="5400" b="1" dirty="0" smtClean="0">
                <a:solidFill>
                  <a:srgbClr val="263050"/>
                </a:solidFill>
              </a:rPr>
            </a:br>
            <a:r>
              <a:rPr lang="es-ES" sz="5400" b="1" dirty="0" smtClean="0">
                <a:solidFill>
                  <a:srgbClr val="FF0000"/>
                </a:solidFill>
              </a:rPr>
              <a:t>Amén.</a:t>
            </a:r>
            <a:endParaRPr lang="es-ES" sz="5400" b="1" dirty="0">
              <a:solidFill>
                <a:srgbClr val="FF0000"/>
              </a:solidFill>
            </a:endParaRPr>
          </a:p>
        </p:txBody>
      </p:sp>
    </p:spTree>
    <p:extLst>
      <p:ext uri="{BB962C8B-B14F-4D97-AF65-F5344CB8AC3E}">
        <p14:creationId xmlns:p14="http://schemas.microsoft.com/office/powerpoint/2010/main" val="36070582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65591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TAN CIERTO COMO</a:t>
            </a:r>
            <a:br>
              <a:rPr lang="es-ES" sz="4800" b="1" dirty="0">
                <a:solidFill>
                  <a:srgbClr val="002060"/>
                </a:solidFill>
              </a:rPr>
            </a:br>
            <a:r>
              <a:rPr lang="es-ES" sz="4800" b="1" dirty="0">
                <a:solidFill>
                  <a:srgbClr val="002060"/>
                </a:solidFill>
              </a:rPr>
              <a:t>LA MAÑANA SE LEVANTA,</a:t>
            </a:r>
            <a:br>
              <a:rPr lang="es-ES" sz="4800" b="1" dirty="0">
                <a:solidFill>
                  <a:srgbClr val="002060"/>
                </a:solidFill>
              </a:rPr>
            </a:br>
            <a:r>
              <a:rPr lang="es-ES" sz="4800" b="1" dirty="0">
                <a:solidFill>
                  <a:srgbClr val="002060"/>
                </a:solidFill>
              </a:rPr>
              <a:t>TAN CIERTO COMO</a:t>
            </a:r>
            <a:br>
              <a:rPr lang="es-ES" sz="4800" b="1" dirty="0">
                <a:solidFill>
                  <a:srgbClr val="002060"/>
                </a:solidFill>
              </a:rPr>
            </a:br>
            <a:r>
              <a:rPr lang="es-ES" sz="4800" b="1" dirty="0">
                <a:solidFill>
                  <a:srgbClr val="002060"/>
                </a:solidFill>
              </a:rPr>
              <a:t>QUE ESTE CANTO LO PUEDES OÍR.</a:t>
            </a:r>
          </a:p>
        </p:txBody>
      </p:sp>
      <p:sp>
        <p:nvSpPr>
          <p:cNvPr id="4" name="Marcador de texto 3"/>
          <p:cNvSpPr>
            <a:spLocks noGrp="1"/>
          </p:cNvSpPr>
          <p:nvPr>
            <p:ph type="body" sz="half" idx="2"/>
          </p:nvPr>
        </p:nvSpPr>
        <p:spPr/>
        <p:txBody>
          <a:bodyPr/>
          <a:lstStyle/>
          <a:p>
            <a:endParaRPr lang="es-ES"/>
          </a:p>
        </p:txBody>
      </p:sp>
      <p:pic>
        <p:nvPicPr>
          <p:cNvPr id="8" name="Picture 5" descr="http://mivivencia.files.wordpress.com/2012/10/1jesus0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r="504"/>
          <a:stretch/>
        </p:blipFill>
        <p:spPr bwMode="auto">
          <a:xfrm>
            <a:off x="7319963" y="0"/>
            <a:ext cx="48720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655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Padre nuestro,</a:t>
            </a:r>
            <a:br>
              <a:rPr lang="es-ES" altLang="es-ES" sz="5400" dirty="0">
                <a:solidFill>
                  <a:srgbClr val="002060"/>
                </a:solidFill>
              </a:rPr>
            </a:br>
            <a:r>
              <a:rPr lang="es-ES" altLang="es-ES" sz="5400" dirty="0">
                <a:solidFill>
                  <a:srgbClr val="002060"/>
                </a:solidFill>
              </a:rPr>
              <a:t> que estás en el cielo,</a:t>
            </a:r>
            <a:br>
              <a:rPr lang="es-ES" altLang="es-ES" sz="5400" dirty="0">
                <a:solidFill>
                  <a:srgbClr val="002060"/>
                </a:solidFill>
              </a:rPr>
            </a:br>
            <a:r>
              <a:rPr lang="es-ES" altLang="es-ES" sz="5400" dirty="0">
                <a:solidFill>
                  <a:srgbClr val="002060"/>
                </a:solidFill>
              </a:rPr>
              <a:t>santificado sea tu nombre,</a:t>
            </a:r>
            <a:br>
              <a:rPr lang="es-ES" altLang="es-ES" sz="5400" dirty="0">
                <a:solidFill>
                  <a:srgbClr val="002060"/>
                </a:solidFill>
              </a:rPr>
            </a:br>
            <a:r>
              <a:rPr lang="es-ES" altLang="es-ES" sz="5400" dirty="0">
                <a:solidFill>
                  <a:srgbClr val="002060"/>
                </a:solidFill>
              </a:rPr>
              <a:t>venga a nos, venga tu Reino,</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7841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hágase tu voluntad,</a:t>
            </a:r>
            <a:br>
              <a:rPr lang="es-ES" altLang="es-ES" sz="5400" dirty="0">
                <a:solidFill>
                  <a:srgbClr val="002060"/>
                </a:solidFill>
              </a:rPr>
            </a:br>
            <a:r>
              <a:rPr lang="es-ES" altLang="es-ES" sz="5400" dirty="0">
                <a:solidFill>
                  <a:srgbClr val="002060"/>
                </a:solidFill>
              </a:rPr>
              <a:t>así en la tierra como en el cielo.</a:t>
            </a:r>
            <a:br>
              <a:rPr lang="es-ES" altLang="es-ES" sz="5400" dirty="0">
                <a:solidFill>
                  <a:srgbClr val="002060"/>
                </a:solidFill>
              </a:rPr>
            </a:br>
            <a:r>
              <a:rPr lang="es-ES" altLang="es-ES" sz="5400" dirty="0">
                <a:solidFill>
                  <a:srgbClr val="002060"/>
                </a:solidFill>
              </a:rPr>
              <a:t>El pan nuestro, dánosle hoy.</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930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Y perdona nuestras ofensas, como nosotros perdonamos.</a:t>
            </a:r>
            <a:br>
              <a:rPr lang="es-ES" altLang="es-ES" sz="5400" dirty="0">
                <a:solidFill>
                  <a:srgbClr val="002060"/>
                </a:solidFill>
              </a:rPr>
            </a:br>
            <a:r>
              <a:rPr lang="es-ES" altLang="es-ES" sz="5400" dirty="0">
                <a:solidFill>
                  <a:srgbClr val="002060"/>
                </a:solidFill>
              </a:rPr>
              <a:t>No nos dejes caer en tentación.</a:t>
            </a:r>
            <a:br>
              <a:rPr lang="es-ES" altLang="es-ES" sz="5400" dirty="0">
                <a:solidFill>
                  <a:srgbClr val="002060"/>
                </a:solidFill>
              </a:rPr>
            </a:br>
            <a:r>
              <a:rPr lang="es-ES" altLang="es-ES" sz="5400" dirty="0">
                <a:solidFill>
                  <a:srgbClr val="002060"/>
                </a:solidFill>
              </a:rPr>
              <a:t>Líbranos de todo mal. </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0147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fr-FR" altLang="es-ES" sz="5400" dirty="0">
                <a:solidFill>
                  <a:srgbClr val="002060"/>
                </a:solidFill>
              </a:rPr>
              <a:t>AMÉN, AMÉN, AMÉN, AMÉN, AMÉN</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2700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124744"/>
            <a:ext cx="10585176" cy="4824536"/>
          </a:xfrm>
        </p:spPr>
        <p:txBody>
          <a:bodyPr>
            <a:noAutofit/>
          </a:bodyPr>
          <a:lstStyle/>
          <a:p>
            <a:r>
              <a:rPr lang="es-ES" sz="5400" b="1" dirty="0" smtClean="0">
                <a:solidFill>
                  <a:srgbClr val="263050"/>
                </a:solidFill>
              </a:rPr>
              <a:t>Líbranos de … Salvador Jesucristo.</a:t>
            </a:r>
            <a:br>
              <a:rPr lang="es-ES" sz="5400" b="1" dirty="0" smtClean="0">
                <a:solidFill>
                  <a:srgbClr val="263050"/>
                </a:solidFill>
              </a:rPr>
            </a:br>
            <a:r>
              <a:rPr lang="es-ES" sz="5400" b="1" dirty="0" smtClean="0">
                <a:solidFill>
                  <a:srgbClr val="FF0000"/>
                </a:solidFill>
              </a:rPr>
              <a:t>Tuyo es el reino, tuyo el poder y la gloria, por siempre, Señor.</a:t>
            </a:r>
            <a:br>
              <a:rPr lang="es-ES" sz="5400" b="1" dirty="0" smtClean="0">
                <a:solidFill>
                  <a:srgbClr val="FF0000"/>
                </a:solidFill>
              </a:rPr>
            </a:br>
            <a:r>
              <a:rPr lang="es-ES" sz="5400" b="1" dirty="0" smtClean="0">
                <a:solidFill>
                  <a:srgbClr val="263050"/>
                </a:solidFill>
              </a:rPr>
              <a:t>Por los siglos de los siglos.</a:t>
            </a:r>
            <a:br>
              <a:rPr lang="es-ES" sz="5400" b="1" dirty="0" smtClean="0">
                <a:solidFill>
                  <a:srgbClr val="263050"/>
                </a:solidFill>
              </a:rPr>
            </a:br>
            <a:r>
              <a:rPr lang="es-ES" sz="5400" b="1" dirty="0" smtClean="0">
                <a:solidFill>
                  <a:srgbClr val="FF0000"/>
                </a:solidFill>
              </a:rPr>
              <a:t>Amen.</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La paz del Señor este con vosotros.</a:t>
            </a:r>
            <a:br>
              <a:rPr lang="es-ES" sz="5400" b="1" dirty="0" smtClean="0">
                <a:solidFill>
                  <a:srgbClr val="263050"/>
                </a:solidFill>
              </a:rPr>
            </a:br>
            <a:r>
              <a:rPr lang="es-ES" sz="5400" b="1" dirty="0" smtClean="0">
                <a:solidFill>
                  <a:srgbClr val="FF0000"/>
                </a:solidFill>
              </a:rPr>
              <a:t>Y con tu espíritu.</a:t>
            </a:r>
            <a:endParaRPr lang="es-ES" sz="5400" b="1" dirty="0">
              <a:solidFill>
                <a:srgbClr val="FF0000"/>
              </a:solidFill>
            </a:endParaRPr>
          </a:p>
        </p:txBody>
      </p:sp>
    </p:spTree>
    <p:extLst>
      <p:ext uri="{BB962C8B-B14F-4D97-AF65-F5344CB8AC3E}">
        <p14:creationId xmlns:p14="http://schemas.microsoft.com/office/powerpoint/2010/main" val="20700472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Paz para todos aquellos </a:t>
            </a:r>
            <a:br>
              <a:rPr lang="es-ES" altLang="es-ES" sz="4800" b="1" dirty="0">
                <a:solidFill>
                  <a:srgbClr val="002060"/>
                </a:solidFill>
              </a:rPr>
            </a:br>
            <a:r>
              <a:rPr lang="es-ES" altLang="es-ES" sz="4800" b="1" dirty="0">
                <a:solidFill>
                  <a:srgbClr val="002060"/>
                </a:solidFill>
              </a:rPr>
              <a:t>que no han llegado,</a:t>
            </a:r>
            <a:br>
              <a:rPr lang="es-ES" altLang="es-ES" sz="4800" b="1" dirty="0">
                <a:solidFill>
                  <a:srgbClr val="002060"/>
                </a:solidFill>
              </a:rPr>
            </a:br>
            <a:r>
              <a:rPr lang="es-ES" altLang="es-ES" sz="4800" b="1" dirty="0">
                <a:solidFill>
                  <a:srgbClr val="002060"/>
                </a:solidFill>
              </a:rPr>
              <a:t>para todos aquellos</a:t>
            </a:r>
            <a:br>
              <a:rPr lang="es-ES" altLang="es-ES" sz="4800" b="1" dirty="0">
                <a:solidFill>
                  <a:srgbClr val="002060"/>
                </a:solidFill>
              </a:rPr>
            </a:br>
            <a:r>
              <a:rPr lang="es-ES" altLang="es-ES" sz="4800" b="1" dirty="0">
                <a:solidFill>
                  <a:srgbClr val="002060"/>
                </a:solidFill>
              </a:rPr>
              <a:t> que ya pasaron,</a:t>
            </a:r>
            <a:br>
              <a:rPr lang="es-ES" altLang="es-ES" sz="4800" b="1" dirty="0">
                <a:solidFill>
                  <a:srgbClr val="002060"/>
                </a:solidFill>
              </a:rPr>
            </a:br>
            <a:r>
              <a:rPr lang="es-ES" altLang="es-ES" sz="4800" b="1" dirty="0">
                <a:solidFill>
                  <a:srgbClr val="002060"/>
                </a:solidFill>
              </a:rPr>
              <a:t>para todos los hombres</a:t>
            </a:r>
            <a:br>
              <a:rPr lang="es-ES" altLang="es-ES" sz="4800" b="1" dirty="0">
                <a:solidFill>
                  <a:srgbClr val="002060"/>
                </a:solidFill>
              </a:rPr>
            </a:br>
            <a:r>
              <a:rPr lang="es-ES" altLang="es-ES" sz="4800" b="1" dirty="0">
                <a:solidFill>
                  <a:srgbClr val="002060"/>
                </a:solidFill>
              </a:rPr>
              <a:t> venga la paz.</a:t>
            </a:r>
          </a:p>
        </p:txBody>
      </p:sp>
      <p:sp>
        <p:nvSpPr>
          <p:cNvPr id="4" name="Marcador de texto 3"/>
          <p:cNvSpPr>
            <a:spLocks noGrp="1"/>
          </p:cNvSpPr>
          <p:nvPr>
            <p:ph type="body" sz="half" idx="2"/>
          </p:nvPr>
        </p:nvSpPr>
        <p:spPr/>
        <p:txBody>
          <a:bodyPr/>
          <a:lstStyle/>
          <a:p>
            <a:endParaRPr lang="es-ES"/>
          </a:p>
        </p:txBody>
      </p:sp>
      <p:pic>
        <p:nvPicPr>
          <p:cNvPr id="12" name="Picture 6" descr="https://encrypted-tbn2.gstatic.com/images?q=tbn:ANd9GcSUNEbKx3cVhS8-HtNXpoDRxc0hN_RurRizLE5NmkkPXOdAVHkj7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0531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Paz si eres padre de familia tendrás paz,</a:t>
            </a:r>
            <a:br>
              <a:rPr lang="es-ES" altLang="es-ES" sz="4800" b="1" dirty="0">
                <a:solidFill>
                  <a:srgbClr val="002060"/>
                </a:solidFill>
              </a:rPr>
            </a:br>
            <a:r>
              <a:rPr lang="es-ES" altLang="es-ES" sz="4800" b="1" dirty="0">
                <a:solidFill>
                  <a:srgbClr val="002060"/>
                </a:solidFill>
              </a:rPr>
              <a:t>si vives enamorado tendrás paz,</a:t>
            </a:r>
            <a:br>
              <a:rPr lang="es-ES" altLang="es-ES" sz="4800" b="1" dirty="0">
                <a:solidFill>
                  <a:srgbClr val="002060"/>
                </a:solidFill>
              </a:rPr>
            </a:br>
            <a:r>
              <a:rPr lang="es-ES" altLang="es-ES" sz="4800" b="1" dirty="0">
                <a:solidFill>
                  <a:srgbClr val="002060"/>
                </a:solidFill>
              </a:rPr>
              <a:t>si compartes tu vida ¡venga la paz!</a:t>
            </a:r>
            <a:br>
              <a:rPr lang="es-ES" altLang="es-ES" sz="4800" b="1" dirty="0">
                <a:solidFill>
                  <a:srgbClr val="002060"/>
                </a:solidFill>
              </a:rPr>
            </a:br>
            <a:r>
              <a:rPr lang="es-ES" altLang="es-ES" sz="4800" b="1" dirty="0">
                <a:solidFill>
                  <a:srgbClr val="002060"/>
                </a:solidFill>
              </a:rPr>
              <a:t>¡Paz!</a:t>
            </a:r>
          </a:p>
        </p:txBody>
      </p:sp>
      <p:sp>
        <p:nvSpPr>
          <p:cNvPr id="4" name="Marcador de texto 3"/>
          <p:cNvSpPr>
            <a:spLocks noGrp="1"/>
          </p:cNvSpPr>
          <p:nvPr>
            <p:ph type="body" sz="half" idx="2"/>
          </p:nvPr>
        </p:nvSpPr>
        <p:spPr/>
        <p:txBody>
          <a:bodyPr/>
          <a:lstStyle/>
          <a:p>
            <a:endParaRPr lang="es-ES"/>
          </a:p>
        </p:txBody>
      </p:sp>
      <p:pic>
        <p:nvPicPr>
          <p:cNvPr id="12" name="Picture 6" descr="https://encrypted-tbn2.gstatic.com/images?q=tbn:ANd9GcSUNEbKx3cVhS8-HtNXpoDRxc0hN_RurRizLE5NmkkPXOdAVHkj7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2169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84784"/>
            <a:ext cx="10585176" cy="4824536"/>
          </a:xfrm>
        </p:spPr>
        <p:txBody>
          <a:bodyPr>
            <a:noAutofit/>
          </a:bodyPr>
          <a:lstStyle/>
          <a:p>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danos la paz.</a:t>
            </a:r>
            <a:endParaRPr lang="es-ES" sz="5400" b="1" dirty="0">
              <a:solidFill>
                <a:srgbClr val="FF0000"/>
              </a:solidFill>
            </a:endParaRPr>
          </a:p>
        </p:txBody>
      </p:sp>
    </p:spTree>
    <p:extLst>
      <p:ext uri="{BB962C8B-B14F-4D97-AF65-F5344CB8AC3E}">
        <p14:creationId xmlns:p14="http://schemas.microsoft.com/office/powerpoint/2010/main" val="879408192"/>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12776"/>
            <a:ext cx="10585176" cy="4176464"/>
          </a:xfrm>
        </p:spPr>
        <p:txBody>
          <a:bodyPr>
            <a:noAutofit/>
          </a:bodyPr>
          <a:lstStyle/>
          <a:p>
            <a:r>
              <a:rPr lang="es-ES" sz="5400" b="1" dirty="0" smtClean="0">
                <a:solidFill>
                  <a:srgbClr val="263050"/>
                </a:solidFill>
              </a:rPr>
              <a:t>Este es el Cordero de Dios, … cena del Señor.</a:t>
            </a:r>
            <a:br>
              <a:rPr lang="es-ES" sz="5400" b="1" dirty="0" smtClean="0">
                <a:solidFill>
                  <a:srgbClr val="263050"/>
                </a:solidFill>
              </a:rPr>
            </a:br>
            <a:r>
              <a:rPr lang="es-ES" sz="5400" b="1" dirty="0" smtClean="0">
                <a:solidFill>
                  <a:srgbClr val="FF0000"/>
                </a:solidFill>
              </a:rPr>
              <a:t>Señor, no soy digno de que entres en mi casa pero una palabra tuya bastará para sanarme.</a:t>
            </a:r>
            <a:endParaRPr lang="es-ES" sz="5400" b="1" dirty="0">
              <a:solidFill>
                <a:srgbClr val="263050"/>
              </a:solidFill>
            </a:endParaRPr>
          </a:p>
        </p:txBody>
      </p:sp>
    </p:spTree>
    <p:extLst>
      <p:ext uri="{BB962C8B-B14F-4D97-AF65-F5344CB8AC3E}">
        <p14:creationId xmlns:p14="http://schemas.microsoft.com/office/powerpoint/2010/main" val="37489499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917264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ción de contenido 2"/>
          <p:cNvSpPr>
            <a:spLocks noGrp="1"/>
          </p:cNvSpPr>
          <p:nvPr>
            <p:ph idx="1"/>
          </p:nvPr>
        </p:nvSpPr>
        <p:spPr>
          <a:xfrm>
            <a:off x="1341120" y="764704"/>
            <a:ext cx="9509760" cy="5264875"/>
          </a:xfrm>
        </p:spPr>
        <p:txBody>
          <a:bodyPr>
            <a:normAutofit/>
          </a:bodyPr>
          <a:lstStyle/>
          <a:p>
            <a:pPr marL="0" lvl="0" indent="0">
              <a:lnSpc>
                <a:spcPct val="100000"/>
              </a:lnSpc>
              <a:spcBef>
                <a:spcPct val="20000"/>
              </a:spcBef>
              <a:buClrTx/>
              <a:buSzTx/>
              <a:buNone/>
            </a:pPr>
            <a:r>
              <a:rPr lang="es-ES" sz="4400" dirty="0">
                <a:solidFill>
                  <a:prstClr val="black"/>
                </a:solidFill>
                <a:latin typeface="Calibri"/>
              </a:rPr>
              <a:t>En el nombre del Padre, y del Hijo y </a:t>
            </a:r>
            <a:r>
              <a:rPr lang="es-ES" sz="4400" dirty="0" smtClean="0">
                <a:solidFill>
                  <a:prstClr val="black"/>
                </a:solidFill>
                <a:latin typeface="Calibri"/>
              </a:rPr>
              <a:t>del Espíritu </a:t>
            </a:r>
            <a:r>
              <a:rPr lang="es-ES" sz="4400" dirty="0">
                <a:solidFill>
                  <a:prstClr val="black"/>
                </a:solidFill>
                <a:latin typeface="Calibri"/>
              </a:rPr>
              <a:t>Santo. </a:t>
            </a:r>
          </a:p>
          <a:p>
            <a:pPr marL="342900" lvl="0" indent="-342900">
              <a:lnSpc>
                <a:spcPct val="100000"/>
              </a:lnSpc>
              <a:spcBef>
                <a:spcPct val="20000"/>
              </a:spcBef>
              <a:buClrTx/>
              <a:buSzTx/>
              <a:buNone/>
            </a:pPr>
            <a:r>
              <a:rPr lang="es-ES" sz="4400" b="1" dirty="0">
                <a:solidFill>
                  <a:srgbClr val="FF0000"/>
                </a:solidFill>
                <a:latin typeface="Calibri"/>
              </a:rPr>
              <a:t>Amén. </a:t>
            </a:r>
          </a:p>
          <a:p>
            <a:pPr marL="0" lvl="0" indent="0">
              <a:lnSpc>
                <a:spcPct val="100000"/>
              </a:lnSpc>
              <a:spcBef>
                <a:spcPct val="20000"/>
              </a:spcBef>
              <a:buClrTx/>
              <a:buSzTx/>
              <a:buNone/>
            </a:pPr>
            <a:r>
              <a:rPr lang="es-ES" sz="4400" dirty="0">
                <a:solidFill>
                  <a:prstClr val="black"/>
                </a:solidFill>
                <a:latin typeface="Calibri"/>
              </a:rPr>
              <a:t>La gracia de nuestro Señor Jesucristo, el amor del Padre y la comunión del Espíritu Santo estén con vosotros. </a:t>
            </a:r>
          </a:p>
          <a:p>
            <a:pPr marL="342900" lvl="0" indent="-342900">
              <a:lnSpc>
                <a:spcPct val="100000"/>
              </a:lnSpc>
              <a:spcBef>
                <a:spcPct val="20000"/>
              </a:spcBef>
              <a:buClrTx/>
              <a:buSzTx/>
              <a:buNone/>
            </a:pPr>
            <a:r>
              <a:rPr lang="es-ES" sz="4400" b="1" dirty="0">
                <a:solidFill>
                  <a:srgbClr val="FF0000"/>
                </a:solidFill>
                <a:latin typeface="Calibri"/>
              </a:rPr>
              <a:t>Y con tu espíritu.</a:t>
            </a:r>
          </a:p>
          <a:p>
            <a:endParaRPr lang="es-ES" dirty="0"/>
          </a:p>
        </p:txBody>
      </p:sp>
    </p:spTree>
    <p:extLst>
      <p:ext uri="{BB962C8B-B14F-4D97-AF65-F5344CB8AC3E}">
        <p14:creationId xmlns:p14="http://schemas.microsoft.com/office/powerpoint/2010/main" val="57663962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Vale la pena dejarse llevar,</a:t>
            </a:r>
            <a:br>
              <a:rPr lang="es-ES" altLang="es-ES" sz="4800" b="1" dirty="0">
                <a:solidFill>
                  <a:srgbClr val="002060"/>
                </a:solidFill>
              </a:rPr>
            </a:br>
            <a:r>
              <a:rPr lang="es-ES" altLang="es-ES" sz="4800" b="1" dirty="0">
                <a:solidFill>
                  <a:srgbClr val="002060"/>
                </a:solidFill>
              </a:rPr>
              <a:t>vale la pena dejarse quemar</a:t>
            </a:r>
            <a:br>
              <a:rPr lang="es-ES" altLang="es-ES" sz="4800" b="1" dirty="0">
                <a:solidFill>
                  <a:srgbClr val="002060"/>
                </a:solidFill>
              </a:rPr>
            </a:br>
            <a:r>
              <a:rPr lang="es-ES" altLang="es-ES" sz="4800" b="1" dirty="0">
                <a:solidFill>
                  <a:srgbClr val="002060"/>
                </a:solidFill>
              </a:rPr>
              <a:t>vale la pena volver a empezar … por Cristo.</a:t>
            </a:r>
          </a:p>
        </p:txBody>
      </p:sp>
      <p:sp>
        <p:nvSpPr>
          <p:cNvPr id="4" name="Marcador de texto 3"/>
          <p:cNvSpPr>
            <a:spLocks noGrp="1"/>
          </p:cNvSpPr>
          <p:nvPr>
            <p:ph type="body" sz="half" idx="2"/>
          </p:nvPr>
        </p:nvSpPr>
        <p:spPr/>
        <p:txBody>
          <a:bodyPr/>
          <a:lstStyle/>
          <a:p>
            <a:endParaRPr lang="es-ES"/>
          </a:p>
        </p:txBody>
      </p:sp>
      <p:pic>
        <p:nvPicPr>
          <p:cNvPr id="8" name="Picture 6" descr="http://creerparaver.files.wordpress.com/2009/10/cristo_redentor6.jpg?w=490"/>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076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Aún queda tiempo </a:t>
            </a:r>
            <a:br>
              <a:rPr lang="es-ES" altLang="es-ES" sz="4800" b="1" dirty="0">
                <a:solidFill>
                  <a:srgbClr val="002060"/>
                </a:solidFill>
              </a:rPr>
            </a:br>
            <a:r>
              <a:rPr lang="es-ES" altLang="es-ES" sz="4800" b="1" dirty="0">
                <a:solidFill>
                  <a:srgbClr val="002060"/>
                </a:solidFill>
              </a:rPr>
              <a:t>para regalar,</a:t>
            </a:r>
            <a:br>
              <a:rPr lang="es-ES" altLang="es-ES" sz="4800" b="1" dirty="0">
                <a:solidFill>
                  <a:srgbClr val="002060"/>
                </a:solidFill>
              </a:rPr>
            </a:br>
            <a:r>
              <a:rPr lang="es-ES" altLang="es-ES" sz="4800" b="1" dirty="0">
                <a:solidFill>
                  <a:srgbClr val="002060"/>
                </a:solidFill>
              </a:rPr>
              <a:t>aún quedan fuerzas </a:t>
            </a:r>
            <a:br>
              <a:rPr lang="es-ES" altLang="es-ES" sz="4800" b="1" dirty="0">
                <a:solidFill>
                  <a:srgbClr val="002060"/>
                </a:solidFill>
              </a:rPr>
            </a:br>
            <a:r>
              <a:rPr lang="es-ES" altLang="es-ES" sz="4800" b="1" dirty="0">
                <a:solidFill>
                  <a:srgbClr val="002060"/>
                </a:solidFill>
              </a:rPr>
              <a:t>para trabajar,</a:t>
            </a:r>
            <a:br>
              <a:rPr lang="es-ES" altLang="es-ES" sz="4800" b="1" dirty="0">
                <a:solidFill>
                  <a:srgbClr val="002060"/>
                </a:solidFill>
              </a:rPr>
            </a:br>
            <a:r>
              <a:rPr lang="es-ES" altLang="es-ES" sz="4800" b="1" dirty="0">
                <a:solidFill>
                  <a:srgbClr val="002060"/>
                </a:solidFill>
              </a:rPr>
              <a:t>aún queda gente hambrienta … de Cristo.</a:t>
            </a:r>
          </a:p>
        </p:txBody>
      </p:sp>
      <p:sp>
        <p:nvSpPr>
          <p:cNvPr id="4" name="Marcador de texto 3"/>
          <p:cNvSpPr>
            <a:spLocks noGrp="1"/>
          </p:cNvSpPr>
          <p:nvPr>
            <p:ph type="body" sz="half" idx="2"/>
          </p:nvPr>
        </p:nvSpPr>
        <p:spPr/>
        <p:txBody>
          <a:bodyPr/>
          <a:lstStyle/>
          <a:p>
            <a:endParaRPr lang="es-ES"/>
          </a:p>
        </p:txBody>
      </p:sp>
      <p:pic>
        <p:nvPicPr>
          <p:cNvPr id="8" name="Picture 6" descr="http://creerparaver.files.wordpress.com/2009/10/cristo_redentor6.jpg?w=490"/>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7459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No vamos solos </a:t>
            </a:r>
            <a:br>
              <a:rPr lang="es-ES" altLang="es-ES" sz="4800" b="1" dirty="0">
                <a:solidFill>
                  <a:srgbClr val="002060"/>
                </a:solidFill>
              </a:rPr>
            </a:br>
            <a:r>
              <a:rPr lang="es-ES" altLang="es-ES" sz="4800" b="1" dirty="0">
                <a:solidFill>
                  <a:srgbClr val="002060"/>
                </a:solidFill>
              </a:rPr>
              <a:t>aún somos más</a:t>
            </a:r>
            <a:br>
              <a:rPr lang="es-ES" altLang="es-ES" sz="4800" b="1" dirty="0">
                <a:solidFill>
                  <a:srgbClr val="002060"/>
                </a:solidFill>
              </a:rPr>
            </a:br>
            <a:r>
              <a:rPr lang="es-ES" altLang="es-ES" sz="4800" b="1" dirty="0">
                <a:solidFill>
                  <a:srgbClr val="002060"/>
                </a:solidFill>
              </a:rPr>
              <a:t>somos miles de antorchas </a:t>
            </a:r>
            <a:br>
              <a:rPr lang="es-ES" altLang="es-ES" sz="4800" b="1" dirty="0">
                <a:solidFill>
                  <a:srgbClr val="002060"/>
                </a:solidFill>
              </a:rPr>
            </a:br>
            <a:r>
              <a:rPr lang="es-ES" altLang="es-ES" sz="4800" b="1" dirty="0">
                <a:solidFill>
                  <a:srgbClr val="002060"/>
                </a:solidFill>
              </a:rPr>
              <a:t>y un sol de verdad</a:t>
            </a:r>
            <a:br>
              <a:rPr lang="es-ES" altLang="es-ES" sz="4800" b="1" dirty="0">
                <a:solidFill>
                  <a:srgbClr val="002060"/>
                </a:solidFill>
              </a:rPr>
            </a:br>
            <a:r>
              <a:rPr lang="es-ES" altLang="es-ES" sz="4800" b="1" dirty="0">
                <a:solidFill>
                  <a:srgbClr val="002060"/>
                </a:solidFill>
              </a:rPr>
              <a:t>arde la tierra y grita el mar ¡Que Cristo vivo está!</a:t>
            </a:r>
          </a:p>
        </p:txBody>
      </p:sp>
      <p:sp>
        <p:nvSpPr>
          <p:cNvPr id="4" name="Marcador de texto 3"/>
          <p:cNvSpPr>
            <a:spLocks noGrp="1"/>
          </p:cNvSpPr>
          <p:nvPr>
            <p:ph type="body" sz="half" idx="2"/>
          </p:nvPr>
        </p:nvSpPr>
        <p:spPr/>
        <p:txBody>
          <a:bodyPr/>
          <a:lstStyle/>
          <a:p>
            <a:endParaRPr lang="es-ES"/>
          </a:p>
        </p:txBody>
      </p:sp>
      <p:pic>
        <p:nvPicPr>
          <p:cNvPr id="8" name="Picture 6" descr="http://creerparaver.files.wordpress.com/2009/10/cristo_redentor6.jpg?w=490"/>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1024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CRISTO LUZ </a:t>
            </a:r>
            <a:br>
              <a:rPr lang="es-ES" altLang="es-ES" sz="4800" b="1" dirty="0">
                <a:solidFill>
                  <a:srgbClr val="002060"/>
                </a:solidFill>
              </a:rPr>
            </a:br>
            <a:r>
              <a:rPr lang="es-ES" altLang="es-ES" sz="4800" b="1" dirty="0">
                <a:solidFill>
                  <a:srgbClr val="002060"/>
                </a:solidFill>
              </a:rPr>
              <a:t>DE LOS PUEBLOS </a:t>
            </a:r>
            <a:br>
              <a:rPr lang="es-ES" altLang="es-ES" sz="4800" b="1" dirty="0">
                <a:solidFill>
                  <a:srgbClr val="002060"/>
                </a:solidFill>
              </a:rPr>
            </a:br>
            <a:r>
              <a:rPr lang="es-ES" altLang="es-ES" sz="4800" b="1" dirty="0">
                <a:solidFill>
                  <a:srgbClr val="002060"/>
                </a:solidFill>
              </a:rPr>
              <a:t>DE LA TIERRA</a:t>
            </a:r>
            <a:br>
              <a:rPr lang="es-ES" altLang="es-ES" sz="4800" b="1" dirty="0">
                <a:solidFill>
                  <a:srgbClr val="002060"/>
                </a:solidFill>
              </a:rPr>
            </a:br>
            <a:r>
              <a:rPr lang="es-ES" altLang="es-ES" sz="4800" b="1" dirty="0">
                <a:solidFill>
                  <a:srgbClr val="002060"/>
                </a:solidFill>
              </a:rPr>
              <a:t>CRISTO ES SAL </a:t>
            </a:r>
            <a:br>
              <a:rPr lang="es-ES" altLang="es-ES" sz="4800" b="1" dirty="0">
                <a:solidFill>
                  <a:srgbClr val="002060"/>
                </a:solidFill>
              </a:rPr>
            </a:br>
            <a:r>
              <a:rPr lang="es-ES" altLang="es-ES" sz="4800" b="1" dirty="0">
                <a:solidFill>
                  <a:srgbClr val="002060"/>
                </a:solidFill>
              </a:rPr>
              <a:t>DE UNA NUEVA HUMANIDAD (2)</a:t>
            </a:r>
          </a:p>
        </p:txBody>
      </p:sp>
      <p:sp>
        <p:nvSpPr>
          <p:cNvPr id="4" name="Marcador de texto 3"/>
          <p:cNvSpPr>
            <a:spLocks noGrp="1"/>
          </p:cNvSpPr>
          <p:nvPr>
            <p:ph type="body" sz="half" idx="2"/>
          </p:nvPr>
        </p:nvSpPr>
        <p:spPr/>
        <p:txBody>
          <a:bodyPr/>
          <a:lstStyle/>
          <a:p>
            <a:endParaRPr lang="es-ES"/>
          </a:p>
        </p:txBody>
      </p:sp>
      <p:pic>
        <p:nvPicPr>
          <p:cNvPr id="8" name="Picture 6" descr="http://creerparaver.files.wordpress.com/2009/10/cristo_redentor6.jpg?w=490"/>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146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Deja los rollos </a:t>
            </a:r>
            <a:br>
              <a:rPr lang="es-ES" altLang="es-ES" sz="4800" b="1" dirty="0">
                <a:solidFill>
                  <a:srgbClr val="002060"/>
                </a:solidFill>
              </a:rPr>
            </a:br>
            <a:r>
              <a:rPr lang="es-ES" altLang="es-ES" sz="4800" b="1" dirty="0">
                <a:solidFill>
                  <a:srgbClr val="002060"/>
                </a:solidFill>
              </a:rPr>
              <a:t>que te hacen dudar</a:t>
            </a:r>
            <a:br>
              <a:rPr lang="es-ES" altLang="es-ES" sz="4800" b="1" dirty="0">
                <a:solidFill>
                  <a:srgbClr val="002060"/>
                </a:solidFill>
              </a:rPr>
            </a:br>
            <a:r>
              <a:rPr lang="es-ES" altLang="es-ES" sz="4800" b="1" dirty="0">
                <a:solidFill>
                  <a:srgbClr val="002060"/>
                </a:solidFill>
              </a:rPr>
              <a:t>tantas historias </a:t>
            </a:r>
            <a:br>
              <a:rPr lang="es-ES" altLang="es-ES" sz="4800" b="1" dirty="0">
                <a:solidFill>
                  <a:srgbClr val="002060"/>
                </a:solidFill>
              </a:rPr>
            </a:br>
            <a:r>
              <a:rPr lang="es-ES" altLang="es-ES" sz="4800" b="1" dirty="0">
                <a:solidFill>
                  <a:srgbClr val="002060"/>
                </a:solidFill>
              </a:rPr>
              <a:t>que te hacen pasar</a:t>
            </a:r>
            <a:br>
              <a:rPr lang="es-ES" altLang="es-ES" sz="4800" b="1" dirty="0">
                <a:solidFill>
                  <a:srgbClr val="002060"/>
                </a:solidFill>
              </a:rPr>
            </a:br>
            <a:r>
              <a:rPr lang="es-ES" altLang="es-ES" sz="4800" b="1" dirty="0">
                <a:solidFill>
                  <a:srgbClr val="002060"/>
                </a:solidFill>
              </a:rPr>
              <a:t>deja los miedos y lánzate ya … por Cristo.</a:t>
            </a:r>
          </a:p>
        </p:txBody>
      </p:sp>
      <p:sp>
        <p:nvSpPr>
          <p:cNvPr id="4" name="Marcador de texto 3"/>
          <p:cNvSpPr>
            <a:spLocks noGrp="1"/>
          </p:cNvSpPr>
          <p:nvPr>
            <p:ph type="body" sz="half" idx="2"/>
          </p:nvPr>
        </p:nvSpPr>
        <p:spPr/>
        <p:txBody>
          <a:bodyPr/>
          <a:lstStyle/>
          <a:p>
            <a:endParaRPr lang="es-ES"/>
          </a:p>
        </p:txBody>
      </p:sp>
      <p:pic>
        <p:nvPicPr>
          <p:cNvPr id="8" name="Picture 6" descr="http://creerparaver.files.wordpress.com/2009/10/cristo_redentor6.jpg?w=490"/>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8765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No vamos solos </a:t>
            </a:r>
            <a:br>
              <a:rPr lang="es-ES" altLang="es-ES" sz="4800" b="1" dirty="0">
                <a:solidFill>
                  <a:srgbClr val="002060"/>
                </a:solidFill>
              </a:rPr>
            </a:br>
            <a:r>
              <a:rPr lang="es-ES" altLang="es-ES" sz="4800" b="1" dirty="0">
                <a:solidFill>
                  <a:srgbClr val="002060"/>
                </a:solidFill>
              </a:rPr>
              <a:t>aún somos más</a:t>
            </a:r>
            <a:br>
              <a:rPr lang="es-ES" altLang="es-ES" sz="4800" b="1" dirty="0">
                <a:solidFill>
                  <a:srgbClr val="002060"/>
                </a:solidFill>
              </a:rPr>
            </a:br>
            <a:r>
              <a:rPr lang="es-ES" altLang="es-ES" sz="4800" b="1" dirty="0">
                <a:solidFill>
                  <a:srgbClr val="002060"/>
                </a:solidFill>
              </a:rPr>
              <a:t>somos miles de antorchas </a:t>
            </a:r>
            <a:br>
              <a:rPr lang="es-ES" altLang="es-ES" sz="4800" b="1" dirty="0">
                <a:solidFill>
                  <a:srgbClr val="002060"/>
                </a:solidFill>
              </a:rPr>
            </a:br>
            <a:r>
              <a:rPr lang="es-ES" altLang="es-ES" sz="4800" b="1" dirty="0">
                <a:solidFill>
                  <a:srgbClr val="002060"/>
                </a:solidFill>
              </a:rPr>
              <a:t>y un sol de verdad</a:t>
            </a:r>
            <a:br>
              <a:rPr lang="es-ES" altLang="es-ES" sz="4800" b="1" dirty="0">
                <a:solidFill>
                  <a:srgbClr val="002060"/>
                </a:solidFill>
              </a:rPr>
            </a:br>
            <a:r>
              <a:rPr lang="es-ES" altLang="es-ES" sz="4800" b="1" dirty="0">
                <a:solidFill>
                  <a:srgbClr val="002060"/>
                </a:solidFill>
              </a:rPr>
              <a:t>arde la tierra y grita el mar ¡Que Cristo vivo está!</a:t>
            </a:r>
          </a:p>
        </p:txBody>
      </p:sp>
      <p:sp>
        <p:nvSpPr>
          <p:cNvPr id="4" name="Marcador de texto 3"/>
          <p:cNvSpPr>
            <a:spLocks noGrp="1"/>
          </p:cNvSpPr>
          <p:nvPr>
            <p:ph type="body" sz="half" idx="2"/>
          </p:nvPr>
        </p:nvSpPr>
        <p:spPr/>
        <p:txBody>
          <a:bodyPr/>
          <a:lstStyle/>
          <a:p>
            <a:endParaRPr lang="es-ES"/>
          </a:p>
        </p:txBody>
      </p:sp>
      <p:pic>
        <p:nvPicPr>
          <p:cNvPr id="8" name="Picture 6" descr="http://creerparaver.files.wordpress.com/2009/10/cristo_redentor6.jpg?w=490"/>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0391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CRISTO LUZ </a:t>
            </a:r>
            <a:br>
              <a:rPr lang="es-ES" altLang="es-ES" sz="4800" b="1" dirty="0">
                <a:solidFill>
                  <a:srgbClr val="002060"/>
                </a:solidFill>
              </a:rPr>
            </a:br>
            <a:r>
              <a:rPr lang="es-ES" altLang="es-ES" sz="4800" b="1" dirty="0">
                <a:solidFill>
                  <a:srgbClr val="002060"/>
                </a:solidFill>
              </a:rPr>
              <a:t>DE LOS PUEBLOS </a:t>
            </a:r>
            <a:br>
              <a:rPr lang="es-ES" altLang="es-ES" sz="4800" b="1" dirty="0">
                <a:solidFill>
                  <a:srgbClr val="002060"/>
                </a:solidFill>
              </a:rPr>
            </a:br>
            <a:r>
              <a:rPr lang="es-ES" altLang="es-ES" sz="4800" b="1" dirty="0">
                <a:solidFill>
                  <a:srgbClr val="002060"/>
                </a:solidFill>
              </a:rPr>
              <a:t>DE LA TIERRA</a:t>
            </a:r>
            <a:br>
              <a:rPr lang="es-ES" altLang="es-ES" sz="4800" b="1" dirty="0">
                <a:solidFill>
                  <a:srgbClr val="002060"/>
                </a:solidFill>
              </a:rPr>
            </a:br>
            <a:r>
              <a:rPr lang="es-ES" altLang="es-ES" sz="4800" b="1" dirty="0">
                <a:solidFill>
                  <a:srgbClr val="002060"/>
                </a:solidFill>
              </a:rPr>
              <a:t>CRISTO ES SAL </a:t>
            </a:r>
            <a:br>
              <a:rPr lang="es-ES" altLang="es-ES" sz="4800" b="1" dirty="0">
                <a:solidFill>
                  <a:srgbClr val="002060"/>
                </a:solidFill>
              </a:rPr>
            </a:br>
            <a:r>
              <a:rPr lang="es-ES" altLang="es-ES" sz="4800" b="1" dirty="0">
                <a:solidFill>
                  <a:srgbClr val="002060"/>
                </a:solidFill>
              </a:rPr>
              <a:t>DE UNA NUEVA HUMANIDAD (2)</a:t>
            </a:r>
          </a:p>
        </p:txBody>
      </p:sp>
      <p:sp>
        <p:nvSpPr>
          <p:cNvPr id="4" name="Marcador de texto 3"/>
          <p:cNvSpPr>
            <a:spLocks noGrp="1"/>
          </p:cNvSpPr>
          <p:nvPr>
            <p:ph type="body" sz="half" idx="2"/>
          </p:nvPr>
        </p:nvSpPr>
        <p:spPr/>
        <p:txBody>
          <a:bodyPr/>
          <a:lstStyle/>
          <a:p>
            <a:endParaRPr lang="es-ES"/>
          </a:p>
        </p:txBody>
      </p:sp>
      <p:pic>
        <p:nvPicPr>
          <p:cNvPr id="8" name="Picture 6" descr="http://creerparaver.files.wordpress.com/2009/10/cristo_redentor6.jpg?w=490"/>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0007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Cristo vive en las calles, </a:t>
            </a:r>
            <a:br>
              <a:rPr lang="es-ES" altLang="es-ES" sz="4800" b="1" dirty="0">
                <a:solidFill>
                  <a:srgbClr val="002060"/>
                </a:solidFill>
              </a:rPr>
            </a:br>
            <a:r>
              <a:rPr lang="es-ES" altLang="es-ES" sz="4800" b="1" dirty="0">
                <a:solidFill>
                  <a:srgbClr val="002060"/>
                </a:solidFill>
              </a:rPr>
              <a:t>las ciudades,</a:t>
            </a:r>
            <a:br>
              <a:rPr lang="es-ES" altLang="es-ES" sz="4800" b="1" dirty="0">
                <a:solidFill>
                  <a:srgbClr val="002060"/>
                </a:solidFill>
              </a:rPr>
            </a:br>
            <a:r>
              <a:rPr lang="es-ES" altLang="es-ES" sz="4800" b="1" dirty="0">
                <a:solidFill>
                  <a:srgbClr val="002060"/>
                </a:solidFill>
              </a:rPr>
              <a:t>en los montes y en los valles</a:t>
            </a:r>
            <a:br>
              <a:rPr lang="es-ES" altLang="es-ES" sz="4800" b="1" dirty="0">
                <a:solidFill>
                  <a:srgbClr val="002060"/>
                </a:solidFill>
              </a:rPr>
            </a:br>
            <a:r>
              <a:rPr lang="es-ES" altLang="es-ES" sz="4800" b="1" dirty="0">
                <a:solidFill>
                  <a:srgbClr val="002060"/>
                </a:solidFill>
              </a:rPr>
              <a:t>en cada corazón. (2)</a:t>
            </a:r>
          </a:p>
        </p:txBody>
      </p:sp>
      <p:sp>
        <p:nvSpPr>
          <p:cNvPr id="4" name="Marcador de texto 3"/>
          <p:cNvSpPr>
            <a:spLocks noGrp="1"/>
          </p:cNvSpPr>
          <p:nvPr>
            <p:ph type="body" sz="half" idx="2"/>
          </p:nvPr>
        </p:nvSpPr>
        <p:spPr/>
        <p:txBody>
          <a:bodyPr/>
          <a:lstStyle/>
          <a:p>
            <a:endParaRPr lang="es-ES"/>
          </a:p>
        </p:txBody>
      </p:sp>
      <p:pic>
        <p:nvPicPr>
          <p:cNvPr id="8" name="Picture 6" descr="http://creerparaver.files.wordpress.com/2009/10/cristo_redentor6.jpg?w=490"/>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6158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CRISTO LUZ </a:t>
            </a:r>
            <a:br>
              <a:rPr lang="es-ES" altLang="es-ES" sz="4800" b="1" dirty="0">
                <a:solidFill>
                  <a:srgbClr val="002060"/>
                </a:solidFill>
              </a:rPr>
            </a:br>
            <a:r>
              <a:rPr lang="es-ES" altLang="es-ES" sz="4800" b="1" dirty="0">
                <a:solidFill>
                  <a:srgbClr val="002060"/>
                </a:solidFill>
              </a:rPr>
              <a:t>DE LOS PUEBLOS </a:t>
            </a:r>
            <a:br>
              <a:rPr lang="es-ES" altLang="es-ES" sz="4800" b="1" dirty="0">
                <a:solidFill>
                  <a:srgbClr val="002060"/>
                </a:solidFill>
              </a:rPr>
            </a:br>
            <a:r>
              <a:rPr lang="es-ES" altLang="es-ES" sz="4800" b="1" dirty="0">
                <a:solidFill>
                  <a:srgbClr val="002060"/>
                </a:solidFill>
              </a:rPr>
              <a:t>DE LA TIERRA</a:t>
            </a:r>
            <a:br>
              <a:rPr lang="es-ES" altLang="es-ES" sz="4800" b="1" dirty="0">
                <a:solidFill>
                  <a:srgbClr val="002060"/>
                </a:solidFill>
              </a:rPr>
            </a:br>
            <a:r>
              <a:rPr lang="es-ES" altLang="es-ES" sz="4800" b="1" dirty="0">
                <a:solidFill>
                  <a:srgbClr val="002060"/>
                </a:solidFill>
              </a:rPr>
              <a:t>CRISTO ES SAL </a:t>
            </a:r>
            <a:br>
              <a:rPr lang="es-ES" altLang="es-ES" sz="4800" b="1" dirty="0">
                <a:solidFill>
                  <a:srgbClr val="002060"/>
                </a:solidFill>
              </a:rPr>
            </a:br>
            <a:r>
              <a:rPr lang="es-ES" altLang="es-ES" sz="4800" b="1" dirty="0">
                <a:solidFill>
                  <a:srgbClr val="002060"/>
                </a:solidFill>
              </a:rPr>
              <a:t>DE UNA NUEVA HUMANIDAD (2)</a:t>
            </a:r>
          </a:p>
        </p:txBody>
      </p:sp>
      <p:sp>
        <p:nvSpPr>
          <p:cNvPr id="4" name="Marcador de texto 3"/>
          <p:cNvSpPr>
            <a:spLocks noGrp="1"/>
          </p:cNvSpPr>
          <p:nvPr>
            <p:ph type="body" sz="half" idx="2"/>
          </p:nvPr>
        </p:nvSpPr>
        <p:spPr/>
        <p:txBody>
          <a:bodyPr/>
          <a:lstStyle/>
          <a:p>
            <a:endParaRPr lang="es-ES"/>
          </a:p>
        </p:txBody>
      </p:sp>
      <p:pic>
        <p:nvPicPr>
          <p:cNvPr id="8" name="Picture 6" descr="http://creerparaver.files.wordpress.com/2009/10/cristo_redentor6.jpg?w=490"/>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799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0533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6363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1-Tú has venido a la orilla,</a:t>
            </a:r>
            <a:br>
              <a:rPr lang="es-ES" altLang="es-ES" sz="4800" b="1" dirty="0">
                <a:solidFill>
                  <a:srgbClr val="002060"/>
                </a:solidFill>
              </a:rPr>
            </a:br>
            <a:r>
              <a:rPr lang="es-ES" altLang="es-ES" sz="4800" b="1" dirty="0">
                <a:solidFill>
                  <a:srgbClr val="002060"/>
                </a:solidFill>
              </a:rPr>
              <a:t>no has buscado ni a</a:t>
            </a:r>
            <a:br>
              <a:rPr lang="es-ES" altLang="es-ES" sz="4800" b="1" dirty="0">
                <a:solidFill>
                  <a:srgbClr val="002060"/>
                </a:solidFill>
              </a:rPr>
            </a:br>
            <a:r>
              <a:rPr lang="es-ES" altLang="es-ES" sz="4800" b="1" dirty="0">
                <a:solidFill>
                  <a:srgbClr val="002060"/>
                </a:solidFill>
              </a:rPr>
              <a:t> pobres ni a ricos,</a:t>
            </a:r>
            <a:br>
              <a:rPr lang="es-ES" altLang="es-ES" sz="4800" b="1" dirty="0">
                <a:solidFill>
                  <a:srgbClr val="002060"/>
                </a:solidFill>
              </a:rPr>
            </a:br>
            <a:r>
              <a:rPr lang="es-ES" altLang="es-ES" sz="4800" b="1" dirty="0">
                <a:solidFill>
                  <a:srgbClr val="002060"/>
                </a:solidFill>
              </a:rPr>
              <a:t>tan sólo quieres que yo te siga.</a:t>
            </a:r>
          </a:p>
        </p:txBody>
      </p:sp>
      <p:sp>
        <p:nvSpPr>
          <p:cNvPr id="4" name="Marcador de texto 3"/>
          <p:cNvSpPr>
            <a:spLocks noGrp="1"/>
          </p:cNvSpPr>
          <p:nvPr>
            <p:ph type="body" sz="half" idx="2"/>
          </p:nvPr>
        </p:nvSpPr>
        <p:spPr/>
        <p:txBody>
          <a:bodyPr/>
          <a:lstStyle/>
          <a:p>
            <a:endParaRPr lang="es-ES"/>
          </a:p>
        </p:txBody>
      </p:sp>
      <p:pic>
        <p:nvPicPr>
          <p:cNvPr id="16" name="Picture 6" descr="http://imblog.aufeminin.com/blog/D20100121/351654_797385811_jesus-barca_H032857_L.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4988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SEÑOR, ME HAS MIRADO </a:t>
            </a:r>
            <a:br>
              <a:rPr lang="es-ES" altLang="es-ES" sz="4800" b="1" dirty="0">
                <a:solidFill>
                  <a:srgbClr val="002060"/>
                </a:solidFill>
              </a:rPr>
            </a:br>
            <a:r>
              <a:rPr lang="es-ES" altLang="es-ES" sz="4800" b="1" dirty="0">
                <a:solidFill>
                  <a:srgbClr val="002060"/>
                </a:solidFill>
              </a:rPr>
              <a:t>A LOS OJOS,</a:t>
            </a:r>
            <a:br>
              <a:rPr lang="es-ES" altLang="es-ES" sz="4800" b="1" dirty="0">
                <a:solidFill>
                  <a:srgbClr val="002060"/>
                </a:solidFill>
              </a:rPr>
            </a:br>
            <a:r>
              <a:rPr lang="es-ES" altLang="es-ES" sz="4800" b="1" dirty="0">
                <a:solidFill>
                  <a:srgbClr val="002060"/>
                </a:solidFill>
              </a:rPr>
              <a:t>SONRIENDO HAS DICHO </a:t>
            </a:r>
            <a:br>
              <a:rPr lang="es-ES" altLang="es-ES" sz="4800" b="1" dirty="0">
                <a:solidFill>
                  <a:srgbClr val="002060"/>
                </a:solidFill>
              </a:rPr>
            </a:br>
            <a:r>
              <a:rPr lang="es-ES" altLang="es-ES" sz="4800" b="1" dirty="0">
                <a:solidFill>
                  <a:srgbClr val="002060"/>
                </a:solidFill>
              </a:rPr>
              <a:t>MI NOMBRE,</a:t>
            </a:r>
            <a:br>
              <a:rPr lang="es-ES" altLang="es-ES" sz="4800" b="1" dirty="0">
                <a:solidFill>
                  <a:srgbClr val="002060"/>
                </a:solidFill>
              </a:rPr>
            </a:br>
            <a:r>
              <a:rPr lang="es-ES" altLang="es-ES" sz="4800" b="1" dirty="0">
                <a:solidFill>
                  <a:srgbClr val="002060"/>
                </a:solidFill>
              </a:rPr>
              <a:t>EN LA ARENA HE DEJADO </a:t>
            </a:r>
            <a:br>
              <a:rPr lang="es-ES" altLang="es-ES" sz="4800" b="1" dirty="0">
                <a:solidFill>
                  <a:srgbClr val="002060"/>
                </a:solidFill>
              </a:rPr>
            </a:br>
            <a:r>
              <a:rPr lang="es-ES" altLang="es-ES" sz="4800" b="1" dirty="0">
                <a:solidFill>
                  <a:srgbClr val="002060"/>
                </a:solidFill>
              </a:rPr>
              <a:t>MI BARCA,</a:t>
            </a:r>
            <a:br>
              <a:rPr lang="es-ES" altLang="es-ES" sz="4800" b="1" dirty="0">
                <a:solidFill>
                  <a:srgbClr val="002060"/>
                </a:solidFill>
              </a:rPr>
            </a:br>
            <a:r>
              <a:rPr lang="es-ES" altLang="es-ES" sz="4800" b="1" dirty="0">
                <a:solidFill>
                  <a:srgbClr val="002060"/>
                </a:solidFill>
              </a:rPr>
              <a:t>JUNTO A TI BUSCARÉ OTRO MAR.</a:t>
            </a:r>
          </a:p>
        </p:txBody>
      </p:sp>
      <p:sp>
        <p:nvSpPr>
          <p:cNvPr id="4" name="Marcador de texto 3"/>
          <p:cNvSpPr>
            <a:spLocks noGrp="1"/>
          </p:cNvSpPr>
          <p:nvPr>
            <p:ph type="body" sz="half" idx="2"/>
          </p:nvPr>
        </p:nvSpPr>
        <p:spPr/>
        <p:txBody>
          <a:bodyPr/>
          <a:lstStyle/>
          <a:p>
            <a:endParaRPr lang="es-ES"/>
          </a:p>
        </p:txBody>
      </p:sp>
      <p:pic>
        <p:nvPicPr>
          <p:cNvPr id="16" name="Picture 6" descr="http://imblog.aufeminin.com/blog/D20100121/351654_797385811_jesus-barca_H032857_L.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4082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2-Tú sabes bien lo que tengo,</a:t>
            </a:r>
            <a:br>
              <a:rPr lang="es-ES" altLang="es-ES" sz="4800" b="1" dirty="0">
                <a:solidFill>
                  <a:srgbClr val="002060"/>
                </a:solidFill>
              </a:rPr>
            </a:br>
            <a:r>
              <a:rPr lang="es-ES" altLang="es-ES" sz="4800" b="1" dirty="0">
                <a:solidFill>
                  <a:srgbClr val="002060"/>
                </a:solidFill>
              </a:rPr>
              <a:t>en mi barca no hay oro </a:t>
            </a:r>
            <a:br>
              <a:rPr lang="es-ES" altLang="es-ES" sz="4800" b="1" dirty="0">
                <a:solidFill>
                  <a:srgbClr val="002060"/>
                </a:solidFill>
              </a:rPr>
            </a:br>
            <a:r>
              <a:rPr lang="es-ES" altLang="es-ES" sz="4800" b="1" dirty="0">
                <a:solidFill>
                  <a:srgbClr val="002060"/>
                </a:solidFill>
              </a:rPr>
              <a:t>ni espadas,</a:t>
            </a:r>
            <a:br>
              <a:rPr lang="es-ES" altLang="es-ES" sz="4800" b="1" dirty="0">
                <a:solidFill>
                  <a:srgbClr val="002060"/>
                </a:solidFill>
              </a:rPr>
            </a:br>
            <a:r>
              <a:rPr lang="es-ES" altLang="es-ES" sz="4800" b="1" dirty="0">
                <a:solidFill>
                  <a:srgbClr val="002060"/>
                </a:solidFill>
              </a:rPr>
              <a:t>tan sólo redes y mi trabajo.</a:t>
            </a:r>
          </a:p>
        </p:txBody>
      </p:sp>
      <p:sp>
        <p:nvSpPr>
          <p:cNvPr id="4" name="Marcador de texto 3"/>
          <p:cNvSpPr>
            <a:spLocks noGrp="1"/>
          </p:cNvSpPr>
          <p:nvPr>
            <p:ph type="body" sz="half" idx="2"/>
          </p:nvPr>
        </p:nvSpPr>
        <p:spPr/>
        <p:txBody>
          <a:bodyPr/>
          <a:lstStyle/>
          <a:p>
            <a:endParaRPr lang="es-ES"/>
          </a:p>
        </p:txBody>
      </p:sp>
      <p:pic>
        <p:nvPicPr>
          <p:cNvPr id="16" name="Picture 6" descr="http://imblog.aufeminin.com/blog/D20100121/351654_797385811_jesus-barca_H032857_L.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3657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SEÑOR, ME HAS MIRADO </a:t>
            </a:r>
            <a:br>
              <a:rPr lang="es-ES" altLang="es-ES" sz="4800" b="1" dirty="0">
                <a:solidFill>
                  <a:srgbClr val="002060"/>
                </a:solidFill>
              </a:rPr>
            </a:br>
            <a:r>
              <a:rPr lang="es-ES" altLang="es-ES" sz="4800" b="1" dirty="0">
                <a:solidFill>
                  <a:srgbClr val="002060"/>
                </a:solidFill>
              </a:rPr>
              <a:t>A LOS OJOS,</a:t>
            </a:r>
            <a:br>
              <a:rPr lang="es-ES" altLang="es-ES" sz="4800" b="1" dirty="0">
                <a:solidFill>
                  <a:srgbClr val="002060"/>
                </a:solidFill>
              </a:rPr>
            </a:br>
            <a:r>
              <a:rPr lang="es-ES" altLang="es-ES" sz="4800" b="1" dirty="0">
                <a:solidFill>
                  <a:srgbClr val="002060"/>
                </a:solidFill>
              </a:rPr>
              <a:t>SONRIENDO HAS DICHO </a:t>
            </a:r>
            <a:br>
              <a:rPr lang="es-ES" altLang="es-ES" sz="4800" b="1" dirty="0">
                <a:solidFill>
                  <a:srgbClr val="002060"/>
                </a:solidFill>
              </a:rPr>
            </a:br>
            <a:r>
              <a:rPr lang="es-ES" altLang="es-ES" sz="4800" b="1" dirty="0">
                <a:solidFill>
                  <a:srgbClr val="002060"/>
                </a:solidFill>
              </a:rPr>
              <a:t>MI NOMBRE,</a:t>
            </a:r>
            <a:br>
              <a:rPr lang="es-ES" altLang="es-ES" sz="4800" b="1" dirty="0">
                <a:solidFill>
                  <a:srgbClr val="002060"/>
                </a:solidFill>
              </a:rPr>
            </a:br>
            <a:r>
              <a:rPr lang="es-ES" altLang="es-ES" sz="4800" b="1" dirty="0">
                <a:solidFill>
                  <a:srgbClr val="002060"/>
                </a:solidFill>
              </a:rPr>
              <a:t>EN LA ARENA HE DEJADO </a:t>
            </a:r>
            <a:br>
              <a:rPr lang="es-ES" altLang="es-ES" sz="4800" b="1" dirty="0">
                <a:solidFill>
                  <a:srgbClr val="002060"/>
                </a:solidFill>
              </a:rPr>
            </a:br>
            <a:r>
              <a:rPr lang="es-ES" altLang="es-ES" sz="4800" b="1" dirty="0">
                <a:solidFill>
                  <a:srgbClr val="002060"/>
                </a:solidFill>
              </a:rPr>
              <a:t>MI BARCA,</a:t>
            </a:r>
            <a:br>
              <a:rPr lang="es-ES" altLang="es-ES" sz="4800" b="1" dirty="0">
                <a:solidFill>
                  <a:srgbClr val="002060"/>
                </a:solidFill>
              </a:rPr>
            </a:br>
            <a:r>
              <a:rPr lang="es-ES" altLang="es-ES" sz="4800" b="1" dirty="0">
                <a:solidFill>
                  <a:srgbClr val="002060"/>
                </a:solidFill>
              </a:rPr>
              <a:t>JUNTO A TI BUSCARÉ OTRO MAR.</a:t>
            </a:r>
          </a:p>
        </p:txBody>
      </p:sp>
      <p:sp>
        <p:nvSpPr>
          <p:cNvPr id="4" name="Marcador de texto 3"/>
          <p:cNvSpPr>
            <a:spLocks noGrp="1"/>
          </p:cNvSpPr>
          <p:nvPr>
            <p:ph type="body" sz="half" idx="2"/>
          </p:nvPr>
        </p:nvSpPr>
        <p:spPr/>
        <p:txBody>
          <a:bodyPr/>
          <a:lstStyle/>
          <a:p>
            <a:endParaRPr lang="es-ES"/>
          </a:p>
        </p:txBody>
      </p:sp>
      <p:pic>
        <p:nvPicPr>
          <p:cNvPr id="16" name="Picture 6" descr="http://imblog.aufeminin.com/blog/D20100121/351654_797385811_jesus-barca_H032857_L.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3689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3.Tú necesitas mis manos,</a:t>
            </a:r>
            <a:br>
              <a:rPr lang="es-ES" altLang="es-ES" sz="4800" b="1" dirty="0">
                <a:solidFill>
                  <a:srgbClr val="002060"/>
                </a:solidFill>
              </a:rPr>
            </a:br>
            <a:r>
              <a:rPr lang="es-ES" altLang="es-ES" sz="4800" b="1" dirty="0">
                <a:solidFill>
                  <a:srgbClr val="002060"/>
                </a:solidFill>
              </a:rPr>
              <a:t>mi cansancio que a otros descanse,</a:t>
            </a:r>
            <a:br>
              <a:rPr lang="es-ES" altLang="es-ES" sz="4800" b="1" dirty="0">
                <a:solidFill>
                  <a:srgbClr val="002060"/>
                </a:solidFill>
              </a:rPr>
            </a:br>
            <a:r>
              <a:rPr lang="es-ES" altLang="es-ES" sz="4800" b="1" dirty="0">
                <a:solidFill>
                  <a:srgbClr val="002060"/>
                </a:solidFill>
              </a:rPr>
              <a:t>amor que quiera seguir amando.</a:t>
            </a:r>
          </a:p>
        </p:txBody>
      </p:sp>
      <p:sp>
        <p:nvSpPr>
          <p:cNvPr id="4" name="Marcador de texto 3"/>
          <p:cNvSpPr>
            <a:spLocks noGrp="1"/>
          </p:cNvSpPr>
          <p:nvPr>
            <p:ph type="body" sz="half" idx="2"/>
          </p:nvPr>
        </p:nvSpPr>
        <p:spPr/>
        <p:txBody>
          <a:bodyPr/>
          <a:lstStyle/>
          <a:p>
            <a:endParaRPr lang="es-ES"/>
          </a:p>
        </p:txBody>
      </p:sp>
      <p:pic>
        <p:nvPicPr>
          <p:cNvPr id="16" name="Picture 6" descr="http://imblog.aufeminin.com/blog/D20100121/351654_797385811_jesus-barca_H032857_L.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4150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SEÑOR, ME HAS MIRADO </a:t>
            </a:r>
            <a:br>
              <a:rPr lang="es-ES" altLang="es-ES" sz="4800" b="1" dirty="0">
                <a:solidFill>
                  <a:srgbClr val="002060"/>
                </a:solidFill>
              </a:rPr>
            </a:br>
            <a:r>
              <a:rPr lang="es-ES" altLang="es-ES" sz="4800" b="1" dirty="0">
                <a:solidFill>
                  <a:srgbClr val="002060"/>
                </a:solidFill>
              </a:rPr>
              <a:t>A LOS OJOS,</a:t>
            </a:r>
            <a:br>
              <a:rPr lang="es-ES" altLang="es-ES" sz="4800" b="1" dirty="0">
                <a:solidFill>
                  <a:srgbClr val="002060"/>
                </a:solidFill>
              </a:rPr>
            </a:br>
            <a:r>
              <a:rPr lang="es-ES" altLang="es-ES" sz="4800" b="1" dirty="0">
                <a:solidFill>
                  <a:srgbClr val="002060"/>
                </a:solidFill>
              </a:rPr>
              <a:t>SONRIENDO HAS DICHO </a:t>
            </a:r>
            <a:br>
              <a:rPr lang="es-ES" altLang="es-ES" sz="4800" b="1" dirty="0">
                <a:solidFill>
                  <a:srgbClr val="002060"/>
                </a:solidFill>
              </a:rPr>
            </a:br>
            <a:r>
              <a:rPr lang="es-ES" altLang="es-ES" sz="4800" b="1" dirty="0">
                <a:solidFill>
                  <a:srgbClr val="002060"/>
                </a:solidFill>
              </a:rPr>
              <a:t>MI NOMBRE,</a:t>
            </a:r>
            <a:br>
              <a:rPr lang="es-ES" altLang="es-ES" sz="4800" b="1" dirty="0">
                <a:solidFill>
                  <a:srgbClr val="002060"/>
                </a:solidFill>
              </a:rPr>
            </a:br>
            <a:r>
              <a:rPr lang="es-ES" altLang="es-ES" sz="4800" b="1" dirty="0">
                <a:solidFill>
                  <a:srgbClr val="002060"/>
                </a:solidFill>
              </a:rPr>
              <a:t>EN LA ARENA HE DEJADO </a:t>
            </a:r>
            <a:br>
              <a:rPr lang="es-ES" altLang="es-ES" sz="4800" b="1" dirty="0">
                <a:solidFill>
                  <a:srgbClr val="002060"/>
                </a:solidFill>
              </a:rPr>
            </a:br>
            <a:r>
              <a:rPr lang="es-ES" altLang="es-ES" sz="4800" b="1" dirty="0">
                <a:solidFill>
                  <a:srgbClr val="002060"/>
                </a:solidFill>
              </a:rPr>
              <a:t>MI BARCA,</a:t>
            </a:r>
            <a:br>
              <a:rPr lang="es-ES" altLang="es-ES" sz="4800" b="1" dirty="0">
                <a:solidFill>
                  <a:srgbClr val="002060"/>
                </a:solidFill>
              </a:rPr>
            </a:br>
            <a:r>
              <a:rPr lang="es-ES" altLang="es-ES" sz="4800" b="1" dirty="0">
                <a:solidFill>
                  <a:srgbClr val="002060"/>
                </a:solidFill>
              </a:rPr>
              <a:t>JUNTO A TI BUSCARÉ OTRO MAR.</a:t>
            </a:r>
          </a:p>
        </p:txBody>
      </p:sp>
      <p:sp>
        <p:nvSpPr>
          <p:cNvPr id="4" name="Marcador de texto 3"/>
          <p:cNvSpPr>
            <a:spLocks noGrp="1"/>
          </p:cNvSpPr>
          <p:nvPr>
            <p:ph type="body" sz="half" idx="2"/>
          </p:nvPr>
        </p:nvSpPr>
        <p:spPr/>
        <p:txBody>
          <a:bodyPr/>
          <a:lstStyle/>
          <a:p>
            <a:endParaRPr lang="es-ES"/>
          </a:p>
        </p:txBody>
      </p:sp>
      <p:pic>
        <p:nvPicPr>
          <p:cNvPr id="16" name="Picture 6" descr="http://imblog.aufeminin.com/blog/D20100121/351654_797385811_jesus-barca_H032857_L.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1968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4.Tú, pescador de otros lagos,</a:t>
            </a:r>
            <a:br>
              <a:rPr lang="es-ES" altLang="es-ES" sz="4800" b="1" dirty="0">
                <a:solidFill>
                  <a:srgbClr val="002060"/>
                </a:solidFill>
              </a:rPr>
            </a:br>
            <a:r>
              <a:rPr lang="es-ES" altLang="es-ES" sz="4800" b="1" dirty="0">
                <a:solidFill>
                  <a:srgbClr val="002060"/>
                </a:solidFill>
              </a:rPr>
              <a:t>ansia eterna de almas que esperan,</a:t>
            </a:r>
            <a:br>
              <a:rPr lang="es-ES" altLang="es-ES" sz="4800" b="1" dirty="0">
                <a:solidFill>
                  <a:srgbClr val="002060"/>
                </a:solidFill>
              </a:rPr>
            </a:br>
            <a:r>
              <a:rPr lang="es-ES" altLang="es-ES" sz="4800" b="1" dirty="0">
                <a:solidFill>
                  <a:srgbClr val="002060"/>
                </a:solidFill>
              </a:rPr>
              <a:t>amigo, bueno, que así me llamas.</a:t>
            </a:r>
          </a:p>
        </p:txBody>
      </p:sp>
      <p:sp>
        <p:nvSpPr>
          <p:cNvPr id="4" name="Marcador de texto 3"/>
          <p:cNvSpPr>
            <a:spLocks noGrp="1"/>
          </p:cNvSpPr>
          <p:nvPr>
            <p:ph type="body" sz="half" idx="2"/>
          </p:nvPr>
        </p:nvSpPr>
        <p:spPr/>
        <p:txBody>
          <a:bodyPr/>
          <a:lstStyle/>
          <a:p>
            <a:endParaRPr lang="es-ES"/>
          </a:p>
        </p:txBody>
      </p:sp>
      <p:pic>
        <p:nvPicPr>
          <p:cNvPr id="16" name="Picture 6" descr="http://imblog.aufeminin.com/blog/D20100121/351654_797385811_jesus-barca_H032857_L.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7857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SEÑOR, ME HAS MIRADO </a:t>
            </a:r>
            <a:br>
              <a:rPr lang="es-ES" altLang="es-ES" sz="4800" b="1" dirty="0">
                <a:solidFill>
                  <a:srgbClr val="002060"/>
                </a:solidFill>
              </a:rPr>
            </a:br>
            <a:r>
              <a:rPr lang="es-ES" altLang="es-ES" sz="4800" b="1" dirty="0">
                <a:solidFill>
                  <a:srgbClr val="002060"/>
                </a:solidFill>
              </a:rPr>
              <a:t>A LOS OJOS,</a:t>
            </a:r>
            <a:br>
              <a:rPr lang="es-ES" altLang="es-ES" sz="4800" b="1" dirty="0">
                <a:solidFill>
                  <a:srgbClr val="002060"/>
                </a:solidFill>
              </a:rPr>
            </a:br>
            <a:r>
              <a:rPr lang="es-ES" altLang="es-ES" sz="4800" b="1" dirty="0">
                <a:solidFill>
                  <a:srgbClr val="002060"/>
                </a:solidFill>
              </a:rPr>
              <a:t>SONRIENDO HAS DICHO </a:t>
            </a:r>
            <a:br>
              <a:rPr lang="es-ES" altLang="es-ES" sz="4800" b="1" dirty="0">
                <a:solidFill>
                  <a:srgbClr val="002060"/>
                </a:solidFill>
              </a:rPr>
            </a:br>
            <a:r>
              <a:rPr lang="es-ES" altLang="es-ES" sz="4800" b="1" dirty="0">
                <a:solidFill>
                  <a:srgbClr val="002060"/>
                </a:solidFill>
              </a:rPr>
              <a:t>MI NOMBRE,</a:t>
            </a:r>
            <a:br>
              <a:rPr lang="es-ES" altLang="es-ES" sz="4800" b="1" dirty="0">
                <a:solidFill>
                  <a:srgbClr val="002060"/>
                </a:solidFill>
              </a:rPr>
            </a:br>
            <a:r>
              <a:rPr lang="es-ES" altLang="es-ES" sz="4800" b="1" dirty="0">
                <a:solidFill>
                  <a:srgbClr val="002060"/>
                </a:solidFill>
              </a:rPr>
              <a:t>EN LA ARENA HE DEJADO </a:t>
            </a:r>
            <a:br>
              <a:rPr lang="es-ES" altLang="es-ES" sz="4800" b="1" dirty="0">
                <a:solidFill>
                  <a:srgbClr val="002060"/>
                </a:solidFill>
              </a:rPr>
            </a:br>
            <a:r>
              <a:rPr lang="es-ES" altLang="es-ES" sz="4800" b="1" dirty="0">
                <a:solidFill>
                  <a:srgbClr val="002060"/>
                </a:solidFill>
              </a:rPr>
              <a:t>MI BARCA,</a:t>
            </a:r>
            <a:br>
              <a:rPr lang="es-ES" altLang="es-ES" sz="4800" b="1" dirty="0">
                <a:solidFill>
                  <a:srgbClr val="002060"/>
                </a:solidFill>
              </a:rPr>
            </a:br>
            <a:r>
              <a:rPr lang="es-ES" altLang="es-ES" sz="4800" b="1" dirty="0">
                <a:solidFill>
                  <a:srgbClr val="002060"/>
                </a:solidFill>
              </a:rPr>
              <a:t>JUNTO A TI BUSCARÉ OTRO MAR.</a:t>
            </a:r>
          </a:p>
        </p:txBody>
      </p:sp>
      <p:sp>
        <p:nvSpPr>
          <p:cNvPr id="4" name="Marcador de texto 3"/>
          <p:cNvSpPr>
            <a:spLocks noGrp="1"/>
          </p:cNvSpPr>
          <p:nvPr>
            <p:ph type="body" sz="half" idx="2"/>
          </p:nvPr>
        </p:nvSpPr>
        <p:spPr/>
        <p:txBody>
          <a:bodyPr/>
          <a:lstStyle/>
          <a:p>
            <a:endParaRPr lang="es-ES"/>
          </a:p>
        </p:txBody>
      </p:sp>
      <p:pic>
        <p:nvPicPr>
          <p:cNvPr id="16" name="Picture 6" descr="http://imblog.aufeminin.com/blog/D20100121/351654_797385811_jesus-barca_H032857_L.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5443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BusinessProjectPlan_TP103417270" id="{DE8F82CC-6DD2-4A56-AD26-979CC913B3BE}" vid="{2A4E3A8D-E0A1-443E-9121-96E42C9A0AF5}"/>
    </a:ext>
  </a:ext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149403-D037-43A9-A21D-FD77B99076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de plan de proyecto empresarial (pantalla panorámica)</Template>
  <TotalTime>0</TotalTime>
  <Words>1308</Words>
  <Application>Microsoft Office PowerPoint</Application>
  <PresentationFormat>Panorámica</PresentationFormat>
  <Paragraphs>95</Paragraphs>
  <Slides>97</Slides>
  <Notes>2</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97</vt:i4>
      </vt:variant>
    </vt:vector>
  </HeadingPairs>
  <TitlesOfParts>
    <vt:vector size="103" baseType="lpstr">
      <vt:lpstr>Arial</vt:lpstr>
      <vt:lpstr>Calibri</vt:lpstr>
      <vt:lpstr>Corbel</vt:lpstr>
      <vt:lpstr>Euphemia</vt:lpstr>
      <vt:lpstr>Wingdings</vt:lpstr>
      <vt:lpstr>Banded Design Blue 16x9</vt:lpstr>
      <vt:lpstr>III DOMINGO DE TIEMPO ORDINARIO</vt:lpstr>
      <vt:lpstr>DIOS ESTÁ AQUÍ, TAN CIERTO COMO EL AIRE QUE RESPIRO,</vt:lpstr>
      <vt:lpstr>TAN CIERTO COMO LA MAÑANA SE LEVANTA, TAN CIERTO COMO QUE ESTE CANTO LO PUEDES OÍR.</vt:lpstr>
      <vt:lpstr>Lo puedes oír moviéndose entre los que aman. Lo puedes oír cantando con nosotros aquí.</vt:lpstr>
      <vt:lpstr>Lo puedes llevar cuando por esa puerta salgas. Lo puedes guardar  muy dentro de tu corazón.</vt:lpstr>
      <vt:lpstr>DIOS ESTÁ AQUÍ, TAN CIERTO COMO EL AIRE QUE RESPIRO,</vt:lpstr>
      <vt:lpstr>TAN CIERTO COMO LA MAÑANA SE LEVANTA, TAN CIERTO COMO QUE ESTE CANTO LO PUEDES OÍR.</vt:lpstr>
      <vt:lpstr>Presentación de PowerPoint</vt:lpstr>
      <vt:lpstr>Presentación de PowerPoint</vt:lpstr>
      <vt:lpstr>Perdónanos, Señor, perdónanos. Siendo Tú marginado se nos olvidó. Por las veces que te olvidamos en cada hermano. Perdónanos, Señor, perdónanos.</vt:lpstr>
      <vt:lpstr> Gloria a Dios en el cielo, y en la tierra paz a los hombres que ama el Señor. </vt:lpstr>
      <vt:lpstr>Por tu inmensa gloria te alabamos, te bendecimos, te adoramos, te glorificamos, te damos gracias, Señor Dios, Rey celestial, Dios Padre todopoderoso Señor, Hijo único, Jesucristo. </vt:lpstr>
      <vt:lpstr>Señor Dios, Cordero de Dios, Hijo del Padre; tú que quitas el pecado del mundo, ten piedad de nosotros; tú que quitas el pecado del mundo, atiende nuestra súplica;</vt:lpstr>
      <vt:lpstr>tú que estás sentado a la derecha del Padre, ten piedad de nosotros; porque sólo tú eres Santo, sólo tú Señor, sólo tú Altísimo, Jesucristo, con el Espíritu Santo en la gloria de Dios Padre.</vt:lpstr>
      <vt:lpstr>Presentación de PowerPoint</vt:lpstr>
      <vt:lpstr>PRIMERA LECTURA</vt:lpstr>
      <vt:lpstr>Presentación de PowerPoint</vt:lpstr>
      <vt:lpstr>Presentación de PowerPoint</vt:lpstr>
      <vt:lpstr>Presentación de PowerPoint</vt:lpstr>
      <vt:lpstr>Presentación de PowerPoint</vt:lpstr>
      <vt:lpstr>PALABRA DE DIOS TE ALABAMOS, SEÑOR</vt:lpstr>
      <vt:lpstr>EL SEÑOR ES MI LUZ Y MI SALVACION, YA NO CAMINO EN TINIEBLAS.</vt:lpstr>
      <vt:lpstr>El Señor es mi luz y mi salvación, ¿a quién temeré? El Señor es la defensa de mi vida, ¿quién me hará temblar?</vt:lpstr>
      <vt:lpstr>EL SEÑOR ES MI LUZ Y MI SALVACION, YA NO CAMINO EN TINIEBLAS.</vt:lpstr>
      <vt:lpstr>Una cosa pido al Señor, eso buscaré: habitar en la casa del Señor por los días de mi vida; gozar de la dulzura del Señor, contemplando su templo.</vt:lpstr>
      <vt:lpstr>EL SEÑOR ES MI LUZ Y MI SALVACION, YA NO CAMINO EN TINIEBLAS.</vt:lpstr>
      <vt:lpstr>Espero gozar de la dicha del Señor en el país de la vida. Espera en el Señor, sé valiente, ten ánimo, espera en el Señor.</vt:lpstr>
      <vt:lpstr>EL SEÑOR ES MI LUZ Y MI SALVACION, YA NO CAMINO EN TINIEBLAS.</vt:lpstr>
      <vt:lpstr>SEGUNDA LECTURA</vt:lpstr>
      <vt:lpstr>Presentación de PowerPoint</vt:lpstr>
      <vt:lpstr>Presentación de PowerPoint</vt:lpstr>
      <vt:lpstr>Presentación de PowerPoint</vt:lpstr>
      <vt:lpstr>PALABRA DE DIOS TE ALABAMOS, SEÑOR</vt:lpstr>
      <vt:lpstr>Si Jesús, yo quiero escuchar tu Evangelio y asumir.  Todo su riesgo, fiado de ti, con alegría y con paz. Todo su riesgo fiado de ti. Vale la pena arriesgar.</vt:lpstr>
      <vt:lpstr>Aleluya yo quiero vivir, Aleluya yo quiero arriesgar,  toda mi vida por ti.  </vt:lpstr>
      <vt:lpstr>El Señor esté con vosotros. Y con tu espíritu. Lectura del santo Evangelio según san Mateo. Gloria a ti, Señor. </vt:lpstr>
      <vt:lpstr>Presentación de PowerPoint</vt:lpstr>
      <vt:lpstr>Presentación de PowerPoint</vt:lpstr>
      <vt:lpstr>Presentación de PowerPoint</vt:lpstr>
      <vt:lpstr>Presentación de PowerPoint</vt:lpstr>
      <vt:lpstr>Presentación de PowerPoint</vt:lpstr>
      <vt:lpstr>Presentación de PowerPoint</vt:lpstr>
      <vt:lpstr>PALABRA DEL SEÑOR GLORIA A TI, SEÑOR JESÚS</vt:lpstr>
      <vt:lpstr>Presentación de PowerPoint</vt:lpstr>
      <vt:lpstr>Evangelio es decir amigo,  es decir hermano. Evangelio es darte mi tiempo,  es darte mi mano. Evangelio es mirarte a los ojos,  es reír contigo.  Es compartir tu pena  es llevarte a Cristo.</vt:lpstr>
      <vt:lpstr>Evangelio es llevar la paz  siempre contigo. Evangelio es amar de balde  hasta caer rendido. Evangelio es decir  “te amo” a tu enemigo. Abandonar tu vida en manos de Cristo.</vt:lpstr>
      <vt:lpstr>Evangelio es vivir  como un pobre  que todo lo espera.  Evangelio es mirar al cielo  con ojos de niño.  Evangelio es dar gracias al Padre al nacer el día,  y continuar cantando al hacer camino.</vt:lpstr>
      <vt:lpstr>Evangelio es sembrar libertad, es vivir unidos.  Es llevar la esperanza a un mundo que llora perdido.  Evangelio es romper cadenas  es abrir sepulcros,  no lo busquéis muerto  que está entre los vivos.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Pongo en tus manos, toda mi persona, Jesús. Pongo en tus manos, todo mi corazón.</vt:lpstr>
      <vt:lpstr>Porque yo quiero, vivir amándote. Pongo en tus manos, todo mi amor. </vt:lpstr>
      <vt:lpstr>Orad hermanos para…Padre todopoderoso. El Señor reciba de tus manos este sacrificio para alabanza y gloria de su nombre, para nuestro bien y el de toda su santa Iglesia. </vt:lpstr>
      <vt:lpstr>Presentación de PowerPoint</vt:lpstr>
      <vt:lpstr>El Señor esté con vosotros. Y con tu espíritu. Levantemos el corazón. Lo tenemos levantado hacia el Señor. Demos gracias al Señor nuestro Dios. Es justo y necesario.</vt:lpstr>
      <vt:lpstr>Presentación de PowerPoint</vt:lpstr>
      <vt:lpstr>Santo santo, santo, santo,  santo es el Señor,  llenos están  el cielo y la tierra de tu amor. (bis)</vt:lpstr>
      <vt:lpstr>Bendito el que viene en el nombre,  el que viene en el nombre del Señor, del Señor.</vt:lpstr>
      <vt:lpstr>Presentación de PowerPoint</vt:lpstr>
      <vt:lpstr>Éste es el sacramento de nuestra fe: Anunciamos tu muerte, proclamamos tu resurrección ¡Ven, Señor Jesús!</vt:lpstr>
      <vt:lpstr>Presentación de PowerPoint</vt:lpstr>
      <vt:lpstr>Por Cristo, con él y en él … por los siglos de los siglos. Amén.</vt:lpstr>
      <vt:lpstr>Presentación de PowerPoint</vt:lpstr>
      <vt:lpstr>Padre nuestro,  que estás en el cielo, santificado sea tu nombre, venga a nos, venga tu Reino,</vt:lpstr>
      <vt:lpstr>hágase tu voluntad, así en la tierra como en el cielo. El pan nuestro, dánosle hoy.</vt:lpstr>
      <vt:lpstr>Y perdona nuestras ofensas, como nosotros perdonamos. No nos dejes caer en tentación. Líbranos de todo mal. </vt:lpstr>
      <vt:lpstr>AMÉN, AMÉN, AMÉN, AMÉN, AMÉN</vt:lpstr>
      <vt:lpstr>Líbranos de … Salvador Jesucristo. Tuyo es el reino, tuyo el poder y la gloria, por siempre, Señor. Por los siglos de los siglos. Amen. La paz del Señor este con vosotros. Y con tu espíritu.</vt:lpstr>
      <vt:lpstr>Paz para todos aquellos  que no han llegado, para todos aquellos  que ya pasaron, para todos los hombres  venga la paz.</vt:lpstr>
      <vt:lpstr>Paz si eres padre de familia tendrás paz, si vives enamorado tendrás paz, si compartes tu vida ¡venga la paz! ¡Paz!</vt:lpstr>
      <vt:lpstr>Cordero de Dios, que quitas el pecado del mundo, ten piedad de nosotros. Cordero de Dios, que quitas el pecado del mundo, ten piedad de nosotros. Cordero de Dios, que quitas el pecado del mundo, danos la paz.</vt:lpstr>
      <vt:lpstr>Este es el Cordero de Dios, … cena del Señor. Señor, no soy digno de que entres en mi casa pero una palabra tuya bastará para sanarme.</vt:lpstr>
      <vt:lpstr>Presentación de PowerPoint</vt:lpstr>
      <vt:lpstr>Vale la pena dejarse llevar, vale la pena dejarse quemar vale la pena volver a empezar … por Cristo.</vt:lpstr>
      <vt:lpstr>Aún queda tiempo  para regalar, aún quedan fuerzas  para trabajar, aún queda gente hambrienta … de Cristo.</vt:lpstr>
      <vt:lpstr>No vamos solos  aún somos más somos miles de antorchas  y un sol de verdad arde la tierra y grita el mar ¡Que Cristo vivo está!</vt:lpstr>
      <vt:lpstr>CRISTO LUZ  DE LOS PUEBLOS  DE LA TIERRA CRISTO ES SAL  DE UNA NUEVA HUMANIDAD (2)</vt:lpstr>
      <vt:lpstr>Deja los rollos  que te hacen dudar tantas historias  que te hacen pasar deja los miedos y lánzate ya … por Cristo.</vt:lpstr>
      <vt:lpstr>No vamos solos  aún somos más somos miles de antorchas  y un sol de verdad arde la tierra y grita el mar ¡Que Cristo vivo está!</vt:lpstr>
      <vt:lpstr>CRISTO LUZ  DE LOS PUEBLOS  DE LA TIERRA CRISTO ES SAL  DE UNA NUEVA HUMANIDAD (2)</vt:lpstr>
      <vt:lpstr>Cristo vive en las calles,  las ciudades, en los montes y en los valles en cada corazón. (2)</vt:lpstr>
      <vt:lpstr>CRISTO LUZ  DE LOS PUEBLOS  DE LA TIERRA CRISTO ES SAL  DE UNA NUEVA HUMANIDAD (2)</vt:lpstr>
      <vt:lpstr>Presentación de PowerPoint</vt:lpstr>
      <vt:lpstr>1-Tú has venido a la orilla, no has buscado ni a  pobres ni a ricos, tan sólo quieres que yo te siga.</vt:lpstr>
      <vt:lpstr>SEÑOR, ME HAS MIRADO  A LOS OJOS, SONRIENDO HAS DICHO  MI NOMBRE, EN LA ARENA HE DEJADO  MI BARCA, JUNTO A TI BUSCARÉ OTRO MAR.</vt:lpstr>
      <vt:lpstr>2-Tú sabes bien lo que tengo, en mi barca no hay oro  ni espadas, tan sólo redes y mi trabajo.</vt:lpstr>
      <vt:lpstr>SEÑOR, ME HAS MIRADO  A LOS OJOS, SONRIENDO HAS DICHO  MI NOMBRE, EN LA ARENA HE DEJADO  MI BARCA, JUNTO A TI BUSCARÉ OTRO MAR.</vt:lpstr>
      <vt:lpstr>3.Tú necesitas mis manos, mi cansancio que a otros descanse, amor que quiera seguir amando.</vt:lpstr>
      <vt:lpstr>SEÑOR, ME HAS MIRADO  A LOS OJOS, SONRIENDO HAS DICHO  MI NOMBRE, EN LA ARENA HE DEJADO  MI BARCA, JUNTO A TI BUSCARÉ OTRO MAR.</vt:lpstr>
      <vt:lpstr>4.Tú, pescador de otros lagos, ansia eterna de almas que esperan, amigo, bueno, que así me llamas.</vt:lpstr>
      <vt:lpstr>SEÑOR, ME HAS MIRADO  A LOS OJOS, SONRIENDO HAS DICHO  MI NOMBRE, EN LA ARENA HE DEJADO  MI BARCA, JUNTO A TI BUSCARÉ OTRO MAR.</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2016-03-18T09:38:57Z</dcterms:created>
  <dcterms:modified xsi:type="dcterms:W3CDTF">2017-01-21T17:40:34Z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TC034172719991</vt:lpwstr>
  </property>
</Properties>
</file>