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00"/>
  </p:notesMasterIdLst>
  <p:handoutMasterIdLst>
    <p:handoutMasterId r:id="rId101"/>
  </p:handoutMasterIdLst>
  <p:sldIdLst>
    <p:sldId id="265" r:id="rId3"/>
    <p:sldId id="1431" r:id="rId4"/>
    <p:sldId id="1432" r:id="rId5"/>
    <p:sldId id="1433" r:id="rId6"/>
    <p:sldId id="1434" r:id="rId7"/>
    <p:sldId id="1435" r:id="rId8"/>
    <p:sldId id="289" r:id="rId9"/>
    <p:sldId id="451" r:id="rId10"/>
    <p:sldId id="1554" r:id="rId11"/>
    <p:sldId id="1555" r:id="rId12"/>
    <p:sldId id="1556" r:id="rId13"/>
    <p:sldId id="1607" r:id="rId14"/>
    <p:sldId id="1609" r:id="rId15"/>
    <p:sldId id="1610" r:id="rId16"/>
    <p:sldId id="1611" r:id="rId17"/>
    <p:sldId id="1612" r:id="rId18"/>
    <p:sldId id="300" r:id="rId19"/>
    <p:sldId id="315" r:id="rId20"/>
    <p:sldId id="316" r:id="rId21"/>
    <p:sldId id="1226" r:id="rId22"/>
    <p:sldId id="1296" r:id="rId23"/>
    <p:sldId id="319" r:id="rId24"/>
    <p:sldId id="1365" r:id="rId25"/>
    <p:sldId id="1366" r:id="rId26"/>
    <p:sldId id="1588" r:id="rId27"/>
    <p:sldId id="1589" r:id="rId28"/>
    <p:sldId id="1590" r:id="rId29"/>
    <p:sldId id="1591" r:id="rId30"/>
    <p:sldId id="1592" r:id="rId31"/>
    <p:sldId id="329" r:id="rId32"/>
    <p:sldId id="330" r:id="rId33"/>
    <p:sldId id="331" r:id="rId34"/>
    <p:sldId id="1304" r:id="rId35"/>
    <p:sldId id="1486" r:id="rId36"/>
    <p:sldId id="333" r:id="rId37"/>
    <p:sldId id="1593" r:id="rId38"/>
    <p:sldId id="1594" r:id="rId39"/>
    <p:sldId id="335" r:id="rId40"/>
    <p:sldId id="337" r:id="rId41"/>
    <p:sldId id="338" r:id="rId42"/>
    <p:sldId id="727" r:id="rId43"/>
    <p:sldId id="1529" r:id="rId44"/>
    <p:sldId id="1530" r:id="rId45"/>
    <p:sldId id="1531" r:id="rId46"/>
    <p:sldId id="1595" r:id="rId47"/>
    <p:sldId id="1596" r:id="rId48"/>
    <p:sldId id="1597" r:id="rId49"/>
    <p:sldId id="1598" r:id="rId50"/>
    <p:sldId id="1599" r:id="rId51"/>
    <p:sldId id="370" r:id="rId52"/>
    <p:sldId id="1515" r:id="rId53"/>
    <p:sldId id="372" r:id="rId54"/>
    <p:sldId id="373" r:id="rId55"/>
    <p:sldId id="374" r:id="rId56"/>
    <p:sldId id="375" r:id="rId57"/>
    <p:sldId id="376" r:id="rId58"/>
    <p:sldId id="377" r:id="rId59"/>
    <p:sldId id="378" r:id="rId60"/>
    <p:sldId id="1600" r:id="rId61"/>
    <p:sldId id="1601" r:id="rId62"/>
    <p:sldId id="1602" r:id="rId63"/>
    <p:sldId id="1603" r:id="rId64"/>
    <p:sldId id="382" r:id="rId65"/>
    <p:sldId id="380" r:id="rId66"/>
    <p:sldId id="381" r:id="rId67"/>
    <p:sldId id="383" r:id="rId68"/>
    <p:sldId id="1604" r:id="rId69"/>
    <p:sldId id="1605" r:id="rId70"/>
    <p:sldId id="1606" r:id="rId71"/>
    <p:sldId id="385" r:id="rId72"/>
    <p:sldId id="386" r:id="rId73"/>
    <p:sldId id="387" r:id="rId74"/>
    <p:sldId id="388" r:id="rId75"/>
    <p:sldId id="389" r:id="rId76"/>
    <p:sldId id="1163" r:id="rId77"/>
    <p:sldId id="1164" r:id="rId78"/>
    <p:sldId id="1613" r:id="rId79"/>
    <p:sldId id="1614" r:id="rId80"/>
    <p:sldId id="1615" r:id="rId81"/>
    <p:sldId id="1616" r:id="rId82"/>
    <p:sldId id="391" r:id="rId83"/>
    <p:sldId id="1617" r:id="rId84"/>
    <p:sldId id="1618" r:id="rId85"/>
    <p:sldId id="393" r:id="rId86"/>
    <p:sldId id="394" r:id="rId87"/>
    <p:sldId id="397" r:id="rId88"/>
    <p:sldId id="1619" r:id="rId89"/>
    <p:sldId id="1620" r:id="rId90"/>
    <p:sldId id="1621" r:id="rId91"/>
    <p:sldId id="1622" r:id="rId92"/>
    <p:sldId id="1623" r:id="rId93"/>
    <p:sldId id="1624" r:id="rId94"/>
    <p:sldId id="1625" r:id="rId95"/>
    <p:sldId id="1626" r:id="rId96"/>
    <p:sldId id="1627" r:id="rId97"/>
    <p:sldId id="1552" r:id="rId98"/>
    <p:sldId id="1587" r:id="rId9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or" initials="A"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0207"/>
    <a:srgbClr val="FFFFCD"/>
    <a:srgbClr val="9D9C9A"/>
    <a:srgbClr val="E1ECF2"/>
    <a:srgbClr val="E3E2DD"/>
    <a:srgbClr val="F8F7F5"/>
    <a:srgbClr val="F5F5F5"/>
    <a:srgbClr val="263050"/>
    <a:srgbClr val="F08F1E"/>
    <a:srgbClr val="1E2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82" autoAdjust="0"/>
    <p:restoredTop sz="93613" autoAdjust="0"/>
  </p:normalViewPr>
  <p:slideViewPr>
    <p:cSldViewPr>
      <p:cViewPr>
        <p:scale>
          <a:sx n="33" d="100"/>
          <a:sy n="33" d="100"/>
        </p:scale>
        <p:origin x="468" y="924"/>
      </p:cViewPr>
      <p:guideLst>
        <p:guide pos="3840"/>
        <p:guide pos="6816"/>
        <p:guide pos="816"/>
        <p:guide orient="horz" pos="2160"/>
      </p:guideLst>
    </p:cSldViewPr>
  </p:slideViewPr>
  <p:outlineViewPr>
    <p:cViewPr>
      <p:scale>
        <a:sx n="33" d="100"/>
        <a:sy n="33" d="100"/>
      </p:scale>
      <p:origin x="0" y="-1878"/>
    </p:cViewPr>
  </p:outlineViewPr>
  <p:notesTextViewPr>
    <p:cViewPr>
      <p:scale>
        <a:sx n="1" d="1"/>
        <a:sy n="1" d="1"/>
      </p:scale>
      <p:origin x="0" y="0"/>
    </p:cViewPr>
  </p:notesText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07" Type="http://schemas.microsoft.com/office/2015/10/relationships/revisionInfo" Target="revisionInfo.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notesMaster" Target="notesMasters/notesMaster1.xml"/><Relationship Id="rId105"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11/18/2017</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11/18/2017</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a:solidFill>
                  <a:srgbClr val="363D3D"/>
                </a:solidFill>
                <a:latin typeface="Corbel"/>
                <a:ea typeface="+mn-ea"/>
                <a:cs typeface="+mn-cs"/>
              </a:rPr>
              <a:t>Quizás necesite más de una diapositiva</a:t>
            </a:r>
          </a:p>
        </p:txBody>
      </p:sp>
      <p:sp>
        <p:nvSpPr>
          <p:cNvPr id="4" name="Slide Number Placeholder 3"/>
          <p:cNvSpPr>
            <a:spLocks noGrp="1"/>
          </p:cNvSpPr>
          <p:nvPr>
            <p:ph type="sldNum" sz="quarter" idx="10"/>
          </p:nvPr>
        </p:nvSpPr>
        <p:spPr/>
        <p:txBody>
          <a:bodyPr/>
          <a:lstStyle/>
          <a:p>
            <a:pPr algn="r" defTabSz="914400">
              <a:buNone/>
            </a:pPr>
            <a:fld id="{7FB667E1-E601-4AAF-B95C-B25720D70A60}" type="slidenum">
              <a:rPr lang="en-US" sz="1200" b="0" i="0">
                <a:latin typeface="Corbel"/>
                <a:ea typeface="+mn-ea"/>
                <a:cs typeface="+mn-cs"/>
              </a:rPr>
              <a:t>7</a:t>
            </a:fld>
            <a:endParaRPr lang="en-US" sz="1200" b="0" i="0">
              <a:latin typeface="Corbel"/>
              <a:ea typeface="+mn-ea"/>
              <a:cs typeface="+mn-cs"/>
            </a:endParaRPr>
          </a:p>
        </p:txBody>
      </p:sp>
    </p:spTree>
    <p:extLst>
      <p:ext uri="{BB962C8B-B14F-4D97-AF65-F5344CB8AC3E}">
        <p14:creationId xmlns:p14="http://schemas.microsoft.com/office/powerpoint/2010/main" val="4265826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FB667E1-E601-4AAF-B95C-B25720D70A60}" type="slidenum">
              <a:rPr lang="es-ES" smtClean="0"/>
              <a:t>75</a:t>
            </a:fld>
            <a:endParaRPr lang="es-ES"/>
          </a:p>
        </p:txBody>
      </p:sp>
    </p:spTree>
    <p:extLst>
      <p:ext uri="{BB962C8B-B14F-4D97-AF65-F5344CB8AC3E}">
        <p14:creationId xmlns:p14="http://schemas.microsoft.com/office/powerpoint/2010/main" val="2186792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s-ES"/>
              <a:t>Haga clic para modificar el estilo de título del patrón</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11/18/2017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s-ES"/>
              <a:t>Haga clic para modificar el estilo de título del patrón</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11/18/2017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11/18/2017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11/18/2017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idx="1"/>
          </p:nvPr>
        </p:nvSpPr>
        <p:spPr/>
        <p:txBody>
          <a:bodyPr/>
          <a:lstStyle>
            <a:lvl6pPr>
              <a:defRPr/>
            </a:lvl6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t>11/18/2017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s-ES"/>
              <a:t>Haga clic para modificar el estilo de título del patrón</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9E583DDF-CA54-461A-A486-592D2374C532}" type="datetimeFigureOut">
              <a:rPr lang="en-US"/>
              <a:t>11/18/2017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Encabezado alternativo de sección">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s-ES"/>
              <a:t>Haga clic para modificar el estilo de título del patrón</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11/18/2017</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Date Placeholder 4"/>
          <p:cNvSpPr>
            <a:spLocks noGrp="1"/>
          </p:cNvSpPr>
          <p:nvPr>
            <p:ph type="dt" sz="half" idx="10"/>
          </p:nvPr>
        </p:nvSpPr>
        <p:spPr/>
        <p:txBody>
          <a:bodyPr/>
          <a:lstStyle/>
          <a:p>
            <a:fld id="{9DD7D43D-6574-4C7B-808D-C6C12215A4D4}" type="datetimeFigureOut">
              <a:rPr lang="en-US"/>
              <a:t>11/18/2017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s-ES"/>
              <a:t>Haga clic para modificar el estilo de título del patrón</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t>11/18/2017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t>11/18/2017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11/18/2017</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s-ES"/>
              <a:t>Haga clic para modificar el estilo de título del patrón</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t>11/18/2017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s-ES"/>
              <a:t>Haga clic para modificar el estilo de título del patrón</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11/18/2017</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‹Nº›</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55440" y="4800600"/>
            <a:ext cx="9937104" cy="1143000"/>
          </a:xfrm>
        </p:spPr>
        <p:txBody>
          <a:bodyPr>
            <a:normAutofit fontScale="90000"/>
          </a:bodyPr>
          <a:lstStyle/>
          <a:p>
            <a:pPr marL="0" indent="0" algn="ctr" defTabSz="914400">
              <a:lnSpc>
                <a:spcPct val="90000"/>
              </a:lnSpc>
              <a:spcBef>
                <a:spcPts val="0"/>
              </a:spcBef>
              <a:buNone/>
            </a:pPr>
            <a:r>
              <a:rPr lang="es-ES" dirty="0"/>
              <a:t>XXXIII DOMINGO DE TIEMPO ORDINARIO</a:t>
            </a:r>
          </a:p>
        </p:txBody>
      </p:sp>
      <p:sp>
        <p:nvSpPr>
          <p:cNvPr id="4" name="Subtítulo 3"/>
          <p:cNvSpPr>
            <a:spLocks noGrp="1"/>
          </p:cNvSpPr>
          <p:nvPr>
            <p:ph type="subTitle" idx="1"/>
          </p:nvPr>
        </p:nvSpPr>
        <p:spPr/>
        <p:txBody>
          <a:bodyPr>
            <a:normAutofit/>
          </a:bodyPr>
          <a:lstStyle/>
          <a:p>
            <a:r>
              <a:rPr lang="es-ES" dirty="0"/>
              <a:t>Juan Carlos García Jiménez</a:t>
            </a:r>
          </a:p>
          <a:p>
            <a:r>
              <a:rPr lang="es-ES" b="1" dirty="0"/>
              <a:t>http://pptparasanjose.mex.tl/</a:t>
            </a:r>
          </a:p>
        </p:txBody>
      </p:sp>
      <p:sp>
        <p:nvSpPr>
          <p:cNvPr id="7" name="Rectángulo 6"/>
          <p:cNvSpPr/>
          <p:nvPr/>
        </p:nvSpPr>
        <p:spPr>
          <a:xfrm>
            <a:off x="0" y="0"/>
            <a:ext cx="12192000" cy="4800600"/>
          </a:xfrm>
          <a:prstGeom prst="rect">
            <a:avLst/>
          </a:prstGeom>
          <a:solidFill>
            <a:srgbClr val="0302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5" name="Imagen 4">
            <a:extLst>
              <a:ext uri="{FF2B5EF4-FFF2-40B4-BE49-F238E27FC236}">
                <a16:creationId xmlns:a16="http://schemas.microsoft.com/office/drawing/2014/main" id="{F56B26D9-982C-479B-9B11-FC2B1DEF68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472514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Tú que siempre nos escuchas</a:t>
            </a:r>
            <a:br>
              <a:rPr lang="es-ES" sz="4800" b="1" dirty="0">
                <a:solidFill>
                  <a:srgbClr val="002060"/>
                </a:solidFill>
              </a:rPr>
            </a:br>
            <a:r>
              <a:rPr lang="es-ES" sz="4800" b="1" dirty="0">
                <a:solidFill>
                  <a:srgbClr val="002060"/>
                </a:solidFill>
              </a:rPr>
              <a:t>porque nos quieres mucho.</a:t>
            </a:r>
            <a:br>
              <a:rPr lang="es-ES" sz="4800" b="1" dirty="0">
                <a:solidFill>
                  <a:srgbClr val="002060"/>
                </a:solidFill>
              </a:rPr>
            </a:br>
            <a:r>
              <a:rPr lang="es-ES" sz="4800" b="1" dirty="0">
                <a:solidFill>
                  <a:srgbClr val="002060"/>
                </a:solidFill>
              </a:rPr>
              <a:t>Tú que siempre nos escuchas,</a:t>
            </a:r>
            <a:br>
              <a:rPr lang="es-ES" sz="4800" b="1" dirty="0">
                <a:solidFill>
                  <a:srgbClr val="002060"/>
                </a:solidFill>
              </a:rPr>
            </a:br>
            <a:r>
              <a:rPr lang="es-ES" sz="4800" b="1" dirty="0">
                <a:solidFill>
                  <a:srgbClr val="002060"/>
                </a:solidFill>
              </a:rPr>
              <a:t>Señor, </a:t>
            </a:r>
            <a:r>
              <a:rPr lang="es-ES" sz="4800" b="1">
                <a:solidFill>
                  <a:srgbClr val="002060"/>
                </a:solidFill>
              </a:rPr>
              <a:t>ten piedad.</a:t>
            </a:r>
            <a:endParaRPr lang="es-ES" sz="4800" b="1"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7" name="Picture 6" descr="http://www.mividaenabundancia.org/nicaragua/images/stories/Poemas/carta-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9622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Tú que siempre nos ayudas</a:t>
            </a:r>
            <a:br>
              <a:rPr lang="es-ES" sz="4800" b="1" dirty="0">
                <a:solidFill>
                  <a:srgbClr val="002060"/>
                </a:solidFill>
              </a:rPr>
            </a:br>
            <a:r>
              <a:rPr lang="es-ES" sz="4800" b="1" dirty="0">
                <a:solidFill>
                  <a:srgbClr val="002060"/>
                </a:solidFill>
              </a:rPr>
              <a:t>porque nos quieres mucho.</a:t>
            </a:r>
            <a:br>
              <a:rPr lang="es-ES" sz="4800" b="1" dirty="0">
                <a:solidFill>
                  <a:srgbClr val="002060"/>
                </a:solidFill>
              </a:rPr>
            </a:br>
            <a:r>
              <a:rPr lang="es-ES" sz="4800" b="1" dirty="0">
                <a:solidFill>
                  <a:srgbClr val="002060"/>
                </a:solidFill>
              </a:rPr>
              <a:t>Tú que siempre nos ayudas,</a:t>
            </a:r>
            <a:br>
              <a:rPr lang="es-ES" sz="4800" b="1" dirty="0">
                <a:solidFill>
                  <a:srgbClr val="002060"/>
                </a:solidFill>
              </a:rPr>
            </a:br>
            <a:r>
              <a:rPr lang="es-ES" sz="4800" b="1" dirty="0">
                <a:solidFill>
                  <a:srgbClr val="002060"/>
                </a:solidFill>
              </a:rPr>
              <a:t>Señor, ten piedad.</a:t>
            </a:r>
          </a:p>
        </p:txBody>
      </p:sp>
      <p:sp>
        <p:nvSpPr>
          <p:cNvPr id="4" name="Marcador de texto 3"/>
          <p:cNvSpPr>
            <a:spLocks noGrp="1"/>
          </p:cNvSpPr>
          <p:nvPr>
            <p:ph type="body" sz="half" idx="2"/>
          </p:nvPr>
        </p:nvSpPr>
        <p:spPr/>
        <p:txBody>
          <a:bodyPr/>
          <a:lstStyle/>
          <a:p>
            <a:endParaRPr lang="es-ES"/>
          </a:p>
        </p:txBody>
      </p:sp>
      <p:pic>
        <p:nvPicPr>
          <p:cNvPr id="7" name="Picture 6" descr="http://www.mividaenabundancia.org/nicaragua/images/stories/Poemas/carta-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747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3020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439690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4800" b="1" dirty="0">
                <a:solidFill>
                  <a:srgbClr val="002060"/>
                </a:solidFill>
              </a:rPr>
              <a:t>Gloria a Dios en el cielo,</a:t>
            </a:r>
            <a:br>
              <a:rPr lang="es-ES" sz="4800" b="1" dirty="0">
                <a:solidFill>
                  <a:srgbClr val="002060"/>
                </a:solidFill>
              </a:rPr>
            </a:br>
            <a:r>
              <a:rPr lang="es-ES" sz="4800" b="1" dirty="0">
                <a:solidFill>
                  <a:srgbClr val="002060"/>
                </a:solidFill>
              </a:rPr>
              <a:t>y en la tierra paz a los hombres que ama el Señor. Por tu inmensa gloria te alabamos,</a:t>
            </a:r>
            <a:br>
              <a:rPr lang="es-ES" sz="4800" b="1" dirty="0">
                <a:solidFill>
                  <a:srgbClr val="002060"/>
                </a:solidFill>
              </a:rPr>
            </a:br>
            <a:r>
              <a:rPr lang="es-ES" sz="4800" b="1" dirty="0">
                <a:solidFill>
                  <a:srgbClr val="002060"/>
                </a:solidFill>
              </a:rPr>
              <a:t>te bendecimos, te adoramos,</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texto, periódico&#10;&#10;Descripción generada con confianza muy alta">
            <a:extLst>
              <a:ext uri="{FF2B5EF4-FFF2-40B4-BE49-F238E27FC236}">
                <a16:creationId xmlns:a16="http://schemas.microsoft.com/office/drawing/2014/main" id="{E2D72577-FA84-46D5-8ECB-1E69CF75CBF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29"/>
          <a:stretch/>
        </p:blipFill>
        <p:spPr>
          <a:xfrm>
            <a:off x="7320136" y="0"/>
            <a:ext cx="4871864" cy="6858000"/>
          </a:xfrm>
          <a:prstGeom prst="rect">
            <a:avLst/>
          </a:prstGeom>
        </p:spPr>
      </p:pic>
    </p:spTree>
    <p:extLst>
      <p:ext uri="{BB962C8B-B14F-4D97-AF65-F5344CB8AC3E}">
        <p14:creationId xmlns:p14="http://schemas.microsoft.com/office/powerpoint/2010/main" val="26201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5400" b="1" dirty="0">
                <a:solidFill>
                  <a:srgbClr val="002060"/>
                </a:solidFill>
              </a:rPr>
              <a:t>te glorificamos, te damos gracias, Señor Dios, Rey celestial,</a:t>
            </a:r>
            <a:br>
              <a:rPr lang="es-ES" sz="5400" b="1" dirty="0">
                <a:solidFill>
                  <a:srgbClr val="002060"/>
                </a:solidFill>
              </a:rPr>
            </a:br>
            <a:r>
              <a:rPr lang="es-ES" sz="5400" b="1" dirty="0">
                <a:solidFill>
                  <a:srgbClr val="002060"/>
                </a:solidFill>
              </a:rPr>
              <a:t>Dios Padre todopoderoso Señor,</a:t>
            </a:r>
            <a:br>
              <a:rPr lang="es-ES" sz="5400" b="1" dirty="0">
                <a:solidFill>
                  <a:srgbClr val="002060"/>
                </a:solidFill>
              </a:rPr>
            </a:br>
            <a:r>
              <a:rPr lang="es-ES" sz="5400" b="1" dirty="0">
                <a:solidFill>
                  <a:srgbClr val="002060"/>
                </a:solidFill>
              </a:rPr>
              <a:t>Hijo único, Jesucristo. Señor Dios, Cordero de Dios, Hijo del Padre;</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texto, periódico&#10;&#10;Descripción generada con confianza muy alta">
            <a:extLst>
              <a:ext uri="{FF2B5EF4-FFF2-40B4-BE49-F238E27FC236}">
                <a16:creationId xmlns:a16="http://schemas.microsoft.com/office/drawing/2014/main" id="{E2D72577-FA84-46D5-8ECB-1E69CF75CBF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29"/>
          <a:stretch/>
        </p:blipFill>
        <p:spPr>
          <a:xfrm>
            <a:off x="7320136" y="0"/>
            <a:ext cx="4871864" cy="6858000"/>
          </a:xfrm>
          <a:prstGeom prst="rect">
            <a:avLst/>
          </a:prstGeom>
        </p:spPr>
      </p:pic>
    </p:spTree>
    <p:extLst>
      <p:ext uri="{BB962C8B-B14F-4D97-AF65-F5344CB8AC3E}">
        <p14:creationId xmlns:p14="http://schemas.microsoft.com/office/powerpoint/2010/main" val="2491798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5400" b="1" dirty="0">
                <a:solidFill>
                  <a:srgbClr val="002060"/>
                </a:solidFill>
              </a:rPr>
              <a:t>tú que quitas el pecado del mundo, ten piedad de nosotros;</a:t>
            </a:r>
            <a:br>
              <a:rPr lang="es-ES" sz="5400" b="1" dirty="0">
                <a:solidFill>
                  <a:srgbClr val="002060"/>
                </a:solidFill>
              </a:rPr>
            </a:br>
            <a:r>
              <a:rPr lang="es-ES" sz="5400" b="1" dirty="0">
                <a:solidFill>
                  <a:srgbClr val="002060"/>
                </a:solidFill>
              </a:rPr>
              <a:t>tú que quitas el pecado del mundo,</a:t>
            </a:r>
            <a:br>
              <a:rPr lang="es-ES" sz="5400" b="1" dirty="0">
                <a:solidFill>
                  <a:srgbClr val="002060"/>
                </a:solidFill>
              </a:rPr>
            </a:br>
            <a:r>
              <a:rPr lang="es-ES" sz="5400" b="1" dirty="0">
                <a:solidFill>
                  <a:srgbClr val="002060"/>
                </a:solidFill>
              </a:rPr>
              <a:t>atiende nuestra súplica;</a:t>
            </a:r>
            <a:br>
              <a:rPr lang="es-ES" sz="5400" b="1" dirty="0">
                <a:solidFill>
                  <a:srgbClr val="002060"/>
                </a:solidFill>
              </a:rPr>
            </a:br>
            <a:r>
              <a:rPr lang="es-ES" sz="5400" b="1" dirty="0">
                <a:solidFill>
                  <a:srgbClr val="002060"/>
                </a:solidFill>
              </a:rPr>
              <a:t>tú que estás sentado a la derecha del Padre,</a:t>
            </a:r>
            <a:br>
              <a:rPr lang="es-ES" sz="5400" b="1" dirty="0">
                <a:solidFill>
                  <a:srgbClr val="002060"/>
                </a:solidFill>
              </a:rPr>
            </a:br>
            <a:r>
              <a:rPr lang="es-ES" sz="5400" b="1" dirty="0">
                <a:solidFill>
                  <a:srgbClr val="002060"/>
                </a:solidFill>
              </a:rPr>
              <a:t>ten piedad de nosotros;</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texto, periódico&#10;&#10;Descripción generada con confianza muy alta">
            <a:extLst>
              <a:ext uri="{FF2B5EF4-FFF2-40B4-BE49-F238E27FC236}">
                <a16:creationId xmlns:a16="http://schemas.microsoft.com/office/drawing/2014/main" id="{E2D72577-FA84-46D5-8ECB-1E69CF75CBF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29"/>
          <a:stretch/>
        </p:blipFill>
        <p:spPr>
          <a:xfrm>
            <a:off x="7320136" y="0"/>
            <a:ext cx="4871864" cy="6858000"/>
          </a:xfrm>
          <a:prstGeom prst="rect">
            <a:avLst/>
          </a:prstGeom>
        </p:spPr>
      </p:pic>
    </p:spTree>
    <p:extLst>
      <p:ext uri="{BB962C8B-B14F-4D97-AF65-F5344CB8AC3E}">
        <p14:creationId xmlns:p14="http://schemas.microsoft.com/office/powerpoint/2010/main" val="2286072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pPr algn="ctr"/>
            <a:r>
              <a:rPr lang="es-ES" sz="5400" b="1" dirty="0">
                <a:solidFill>
                  <a:srgbClr val="002060"/>
                </a:solidFill>
              </a:rPr>
              <a:t>porque sólo tú eres Santo, sólo tú Señor, sólo tú Altísimo, Jesucristo,</a:t>
            </a:r>
            <a:br>
              <a:rPr lang="es-ES" sz="5400" b="1" dirty="0">
                <a:solidFill>
                  <a:srgbClr val="002060"/>
                </a:solidFill>
              </a:rPr>
            </a:br>
            <a:r>
              <a:rPr lang="es-ES" sz="5400" b="1" dirty="0">
                <a:solidFill>
                  <a:srgbClr val="002060"/>
                </a:solidFill>
              </a:rPr>
              <a:t>con el Espíritu Santo en la gloria de Dios Padre.</a:t>
            </a:r>
            <a:br>
              <a:rPr lang="es-ES" sz="5400" b="1" dirty="0">
                <a:solidFill>
                  <a:srgbClr val="002060"/>
                </a:solidFill>
              </a:rPr>
            </a:br>
            <a:r>
              <a:rPr lang="es-ES" sz="5400" b="1" dirty="0">
                <a:solidFill>
                  <a:srgbClr val="002060"/>
                </a:solidFill>
              </a:rPr>
              <a:t>Amén.</a:t>
            </a:r>
          </a:p>
        </p:txBody>
      </p:sp>
      <p:sp>
        <p:nvSpPr>
          <p:cNvPr id="4" name="Marcador de texto 3"/>
          <p:cNvSpPr>
            <a:spLocks noGrp="1"/>
          </p:cNvSpPr>
          <p:nvPr>
            <p:ph type="body" sz="half" idx="2"/>
          </p:nvPr>
        </p:nvSpPr>
        <p:spPr/>
        <p:txBody>
          <a:bodyPr/>
          <a:lstStyle/>
          <a:p>
            <a:endParaRPr lang="es-ES"/>
          </a:p>
        </p:txBody>
      </p:sp>
      <p:pic>
        <p:nvPicPr>
          <p:cNvPr id="8" name="Marcador de posición de imagen 7" descr="Imagen que contiene texto, periódico&#10;&#10;Descripción generada con confianza muy alta">
            <a:extLst>
              <a:ext uri="{FF2B5EF4-FFF2-40B4-BE49-F238E27FC236}">
                <a16:creationId xmlns:a16="http://schemas.microsoft.com/office/drawing/2014/main" id="{E2D72577-FA84-46D5-8ECB-1E69CF75CBF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29"/>
          <a:stretch/>
        </p:blipFill>
        <p:spPr>
          <a:xfrm>
            <a:off x="7320136" y="0"/>
            <a:ext cx="4871864" cy="6858000"/>
          </a:xfrm>
          <a:prstGeom prst="rect">
            <a:avLst/>
          </a:prstGeom>
        </p:spPr>
      </p:pic>
    </p:spTree>
    <p:extLst>
      <p:ext uri="{BB962C8B-B14F-4D97-AF65-F5344CB8AC3E}">
        <p14:creationId xmlns:p14="http://schemas.microsoft.com/office/powerpoint/2010/main" val="920670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91447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dirty="0"/>
              <a:t>PRIMERA LECTURA</a:t>
            </a:r>
          </a:p>
        </p:txBody>
      </p:sp>
      <p:sp>
        <p:nvSpPr>
          <p:cNvPr id="4" name="Marcador de texto 3"/>
          <p:cNvSpPr>
            <a:spLocks noGrp="1"/>
          </p:cNvSpPr>
          <p:nvPr>
            <p:ph type="body" sz="half" idx="2"/>
          </p:nvPr>
        </p:nvSpPr>
        <p:spPr/>
        <p:txBody>
          <a:bodyPr/>
          <a:lstStyle/>
          <a:p>
            <a:endParaRPr lang="es-ES" dirty="0"/>
          </a:p>
        </p:txBody>
      </p:sp>
      <p:pic>
        <p:nvPicPr>
          <p:cNvPr id="8" name="Marcador de posición de imagen 7">
            <a:extLst>
              <a:ext uri="{FF2B5EF4-FFF2-40B4-BE49-F238E27FC236}">
                <a16:creationId xmlns:a16="http://schemas.microsoft.com/office/drawing/2014/main" id="{527E57CC-BDE6-49D3-9C63-729ECC67C412}"/>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66"/>
          <a:stretch/>
        </p:blipFill>
        <p:spPr>
          <a:xfrm>
            <a:off x="0" y="0"/>
            <a:ext cx="7315200" cy="6858000"/>
          </a:xfrm>
        </p:spPr>
      </p:pic>
    </p:spTree>
    <p:extLst>
      <p:ext uri="{BB962C8B-B14F-4D97-AF65-F5344CB8AC3E}">
        <p14:creationId xmlns:p14="http://schemas.microsoft.com/office/powerpoint/2010/main" val="197645176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723432" cy="5562219"/>
          </a:xfrm>
        </p:spPr>
        <p:txBody>
          <a:bodyPr>
            <a:noAutofit/>
          </a:bodyPr>
          <a:lstStyle/>
          <a:p>
            <a:pPr marL="45720" indent="0">
              <a:buNone/>
            </a:pPr>
            <a:r>
              <a:rPr lang="es-ES" sz="5400" b="1" dirty="0"/>
              <a:t>Una mujer fuerte, ¿quién la hallará? Supera en valor a las perlas. Su marido se fía de ella, y no le faltan riquezas. Le trae ganancias, no pérdidas todos los días de su vida. Busca la lana y el  lino y los trabaja con la destreza de sus manos. </a:t>
            </a:r>
          </a:p>
        </p:txBody>
      </p:sp>
    </p:spTree>
    <p:extLst>
      <p:ext uri="{BB962C8B-B14F-4D97-AF65-F5344CB8AC3E}">
        <p14:creationId xmlns:p14="http://schemas.microsoft.com/office/powerpoint/2010/main" val="39390176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LE SIGO COMO OVEJA QUE ENCONTRÓ AL PASTOR.</a:t>
            </a:r>
          </a:p>
        </p:txBody>
      </p:sp>
      <p:sp>
        <p:nvSpPr>
          <p:cNvPr id="4" name="Marcador de texto 3"/>
          <p:cNvSpPr>
            <a:spLocks noGrp="1"/>
          </p:cNvSpPr>
          <p:nvPr>
            <p:ph type="body" sz="half" idx="2"/>
          </p:nvPr>
        </p:nvSpPr>
        <p:spPr/>
        <p:txBody>
          <a:bodyPr/>
          <a:lstStyle/>
          <a:p>
            <a:endParaRPr lang="es-ES"/>
          </a:p>
        </p:txBody>
      </p:sp>
      <p:pic>
        <p:nvPicPr>
          <p:cNvPr id="7"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0609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Aplica  sus manos al huso, con sus dedos sostiene la rueca. Abre sus manos al necesitado y tiende sus brazos al pobre. Engañosa es la gracia, fugaz la hermosura; la que teme al Señor merece alabanza. </a:t>
            </a:r>
            <a:endParaRPr lang="es-ES" sz="5400" dirty="0"/>
          </a:p>
        </p:txBody>
      </p:sp>
    </p:spTree>
    <p:extLst>
      <p:ext uri="{BB962C8B-B14F-4D97-AF65-F5344CB8AC3E}">
        <p14:creationId xmlns:p14="http://schemas.microsoft.com/office/powerpoint/2010/main" val="237794448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Cantadle por el éxito de su trabajo, que sus obras la alaben en público.</a:t>
            </a:r>
            <a:endParaRPr lang="es-ES" sz="5400" dirty="0"/>
          </a:p>
        </p:txBody>
      </p:sp>
    </p:spTree>
    <p:extLst>
      <p:ext uri="{BB962C8B-B14F-4D97-AF65-F5344CB8AC3E}">
        <p14:creationId xmlns:p14="http://schemas.microsoft.com/office/powerpoint/2010/main" val="366090963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185635436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302" y="0"/>
            <a:ext cx="7320136" cy="6858000"/>
          </a:xfrm>
        </p:spPr>
        <p:txBody>
          <a:bodyPr anchor="ctr" anchorCtr="0">
            <a:normAutofit/>
          </a:bodyPr>
          <a:lstStyle/>
          <a:p>
            <a:pPr algn="ctr"/>
            <a:r>
              <a:rPr lang="es-ES" altLang="es-ES" sz="6000" b="1" dirty="0">
                <a:solidFill>
                  <a:srgbClr val="FF0000"/>
                </a:solidFill>
              </a:rPr>
              <a:t>DICHOSOS LOS QUE TEMEN AL SEÑOR.</a:t>
            </a:r>
          </a:p>
        </p:txBody>
      </p:sp>
      <p:sp>
        <p:nvSpPr>
          <p:cNvPr id="4" name="Marcador de texto 3"/>
          <p:cNvSpPr>
            <a:spLocks noGrp="1"/>
          </p:cNvSpPr>
          <p:nvPr>
            <p:ph type="body" sz="half" idx="2"/>
          </p:nvPr>
        </p:nvSpPr>
        <p:spPr/>
        <p:txBody>
          <a:bodyPr/>
          <a:lstStyle/>
          <a:p>
            <a:endParaRPr lang="es-ES"/>
          </a:p>
        </p:txBody>
      </p:sp>
      <p:pic>
        <p:nvPicPr>
          <p:cNvPr id="6" name="Marcador de posición de imagen 5">
            <a:extLst>
              <a:ext uri="{FF2B5EF4-FFF2-40B4-BE49-F238E27FC236}">
                <a16:creationId xmlns:a16="http://schemas.microsoft.com/office/drawing/2014/main" id="{D97C9AA2-D440-4443-9701-6901977A6A8A}"/>
              </a:ext>
            </a:extLst>
          </p:cNvPr>
          <p:cNvPicPr>
            <a:picLocks noGrp="1" noChangeAspect="1"/>
          </p:cNvPicPr>
          <p:nvPr>
            <p:ph type="pic" idx="1"/>
          </p:nvPr>
        </p:nvPicPr>
        <p:blipFill rotWithShape="1">
          <a:blip r:embed="rId2"/>
          <a:srcRect l="21043" t="427" r="21236" b="5324"/>
          <a:stretch/>
        </p:blipFill>
        <p:spPr>
          <a:xfrm>
            <a:off x="7297834" y="0"/>
            <a:ext cx="4894166" cy="6858000"/>
          </a:xfrm>
          <a:prstGeom prst="rect">
            <a:avLst/>
          </a:prstGeom>
        </p:spPr>
      </p:pic>
    </p:spTree>
    <p:extLst>
      <p:ext uri="{BB962C8B-B14F-4D97-AF65-F5344CB8AC3E}">
        <p14:creationId xmlns:p14="http://schemas.microsoft.com/office/powerpoint/2010/main" val="4181044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Dichoso el que teme al Señor y sigue sus caminos.</a:t>
            </a:r>
            <a:br>
              <a:rPr lang="es-ES" altLang="es-ES" sz="5400" b="1" dirty="0">
                <a:solidFill>
                  <a:srgbClr val="002060"/>
                </a:solidFill>
              </a:rPr>
            </a:br>
            <a:r>
              <a:rPr lang="es-ES" altLang="es-ES" sz="5400" b="1" dirty="0">
                <a:solidFill>
                  <a:srgbClr val="002060"/>
                </a:solidFill>
              </a:rPr>
              <a:t>Comerás del fruto de tu trabajo, serás dichoso, te irá bien.</a:t>
            </a:r>
          </a:p>
        </p:txBody>
      </p:sp>
      <p:sp>
        <p:nvSpPr>
          <p:cNvPr id="4" name="Marcador de texto 3"/>
          <p:cNvSpPr>
            <a:spLocks noGrp="1"/>
          </p:cNvSpPr>
          <p:nvPr>
            <p:ph type="body" sz="half" idx="2"/>
          </p:nvPr>
        </p:nvSpPr>
        <p:spPr/>
        <p:txBody>
          <a:bodyPr/>
          <a:lstStyle/>
          <a:p>
            <a:endParaRPr lang="es-ES"/>
          </a:p>
        </p:txBody>
      </p:sp>
      <p:pic>
        <p:nvPicPr>
          <p:cNvPr id="5" name="Marcador de posición de imagen 5">
            <a:extLst>
              <a:ext uri="{FF2B5EF4-FFF2-40B4-BE49-F238E27FC236}">
                <a16:creationId xmlns:a16="http://schemas.microsoft.com/office/drawing/2014/main" id="{CC5C4867-9919-486D-9497-DCA3F33DFF5A}"/>
              </a:ext>
            </a:extLst>
          </p:cNvPr>
          <p:cNvPicPr>
            <a:picLocks noGrp="1" noChangeAspect="1"/>
          </p:cNvPicPr>
          <p:nvPr>
            <p:ph type="pic" idx="1"/>
          </p:nvPr>
        </p:nvPicPr>
        <p:blipFill rotWithShape="1">
          <a:blip r:embed="rId2"/>
          <a:srcRect l="21043" t="427" r="21236" b="5324"/>
          <a:stretch/>
        </p:blipFill>
        <p:spPr>
          <a:xfrm>
            <a:off x="7297834" y="0"/>
            <a:ext cx="4894166" cy="6858000"/>
          </a:xfrm>
          <a:prstGeom prst="rect">
            <a:avLst/>
          </a:prstGeom>
        </p:spPr>
      </p:pic>
    </p:spTree>
    <p:extLst>
      <p:ext uri="{BB962C8B-B14F-4D97-AF65-F5344CB8AC3E}">
        <p14:creationId xmlns:p14="http://schemas.microsoft.com/office/powerpoint/2010/main" val="371794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302" y="0"/>
            <a:ext cx="7320136" cy="6858000"/>
          </a:xfrm>
        </p:spPr>
        <p:txBody>
          <a:bodyPr anchor="ctr" anchorCtr="0">
            <a:normAutofit/>
          </a:bodyPr>
          <a:lstStyle/>
          <a:p>
            <a:pPr algn="ctr"/>
            <a:r>
              <a:rPr lang="es-ES" altLang="es-ES" sz="6000" b="1" dirty="0">
                <a:solidFill>
                  <a:srgbClr val="FF0000"/>
                </a:solidFill>
              </a:rPr>
              <a:t>DICHOSOS LOS QUE TEMEN AL SEÑOR.</a:t>
            </a:r>
          </a:p>
        </p:txBody>
      </p:sp>
      <p:sp>
        <p:nvSpPr>
          <p:cNvPr id="4" name="Marcador de texto 3"/>
          <p:cNvSpPr>
            <a:spLocks noGrp="1"/>
          </p:cNvSpPr>
          <p:nvPr>
            <p:ph type="body" sz="half" idx="2"/>
          </p:nvPr>
        </p:nvSpPr>
        <p:spPr/>
        <p:txBody>
          <a:bodyPr/>
          <a:lstStyle/>
          <a:p>
            <a:endParaRPr lang="es-ES"/>
          </a:p>
        </p:txBody>
      </p:sp>
      <p:pic>
        <p:nvPicPr>
          <p:cNvPr id="6" name="Marcador de posición de imagen 5">
            <a:extLst>
              <a:ext uri="{FF2B5EF4-FFF2-40B4-BE49-F238E27FC236}">
                <a16:creationId xmlns:a16="http://schemas.microsoft.com/office/drawing/2014/main" id="{D97C9AA2-D440-4443-9701-6901977A6A8A}"/>
              </a:ext>
            </a:extLst>
          </p:cNvPr>
          <p:cNvPicPr>
            <a:picLocks noGrp="1" noChangeAspect="1"/>
          </p:cNvPicPr>
          <p:nvPr>
            <p:ph type="pic" idx="1"/>
          </p:nvPr>
        </p:nvPicPr>
        <p:blipFill rotWithShape="1">
          <a:blip r:embed="rId2"/>
          <a:srcRect l="21043" t="427" r="21236" b="5324"/>
          <a:stretch/>
        </p:blipFill>
        <p:spPr>
          <a:xfrm>
            <a:off x="7297834" y="0"/>
            <a:ext cx="4894166" cy="6858000"/>
          </a:xfrm>
          <a:prstGeom prst="rect">
            <a:avLst/>
          </a:prstGeom>
        </p:spPr>
      </p:pic>
    </p:spTree>
    <p:extLst>
      <p:ext uri="{BB962C8B-B14F-4D97-AF65-F5344CB8AC3E}">
        <p14:creationId xmlns:p14="http://schemas.microsoft.com/office/powerpoint/2010/main" val="389430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Tu mujer, como parra fecunda, en medio de tu casa;</a:t>
            </a:r>
            <a:br>
              <a:rPr lang="es-ES" altLang="es-ES" sz="5400" b="1" dirty="0">
                <a:solidFill>
                  <a:srgbClr val="002060"/>
                </a:solidFill>
              </a:rPr>
            </a:br>
            <a:r>
              <a:rPr lang="es-ES" altLang="es-ES" sz="5400" b="1" dirty="0">
                <a:solidFill>
                  <a:srgbClr val="002060"/>
                </a:solidFill>
              </a:rPr>
              <a:t>tus hijos, como renuevos de olivo, alrededor de tu mesa. </a:t>
            </a:r>
          </a:p>
        </p:txBody>
      </p:sp>
      <p:sp>
        <p:nvSpPr>
          <p:cNvPr id="4" name="Marcador de texto 3"/>
          <p:cNvSpPr>
            <a:spLocks noGrp="1"/>
          </p:cNvSpPr>
          <p:nvPr>
            <p:ph type="body" sz="half" idx="2"/>
          </p:nvPr>
        </p:nvSpPr>
        <p:spPr/>
        <p:txBody>
          <a:bodyPr/>
          <a:lstStyle/>
          <a:p>
            <a:endParaRPr lang="es-ES"/>
          </a:p>
        </p:txBody>
      </p:sp>
      <p:pic>
        <p:nvPicPr>
          <p:cNvPr id="5" name="Marcador de posición de imagen 5">
            <a:extLst>
              <a:ext uri="{FF2B5EF4-FFF2-40B4-BE49-F238E27FC236}">
                <a16:creationId xmlns:a16="http://schemas.microsoft.com/office/drawing/2014/main" id="{CC5C4867-9919-486D-9497-DCA3F33DFF5A}"/>
              </a:ext>
            </a:extLst>
          </p:cNvPr>
          <p:cNvPicPr>
            <a:picLocks noGrp="1" noChangeAspect="1"/>
          </p:cNvPicPr>
          <p:nvPr>
            <p:ph type="pic" idx="1"/>
          </p:nvPr>
        </p:nvPicPr>
        <p:blipFill rotWithShape="1">
          <a:blip r:embed="rId2"/>
          <a:srcRect l="21043" t="427" r="21236" b="5324"/>
          <a:stretch/>
        </p:blipFill>
        <p:spPr>
          <a:xfrm>
            <a:off x="7297834" y="0"/>
            <a:ext cx="4894166" cy="6858000"/>
          </a:xfrm>
          <a:prstGeom prst="rect">
            <a:avLst/>
          </a:prstGeom>
        </p:spPr>
      </p:pic>
    </p:spTree>
    <p:extLst>
      <p:ext uri="{BB962C8B-B14F-4D97-AF65-F5344CB8AC3E}">
        <p14:creationId xmlns:p14="http://schemas.microsoft.com/office/powerpoint/2010/main" val="224981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302" y="0"/>
            <a:ext cx="7320136" cy="6858000"/>
          </a:xfrm>
        </p:spPr>
        <p:txBody>
          <a:bodyPr anchor="ctr" anchorCtr="0">
            <a:normAutofit/>
          </a:bodyPr>
          <a:lstStyle/>
          <a:p>
            <a:pPr algn="ctr"/>
            <a:r>
              <a:rPr lang="es-ES" altLang="es-ES" sz="6000" b="1" dirty="0">
                <a:solidFill>
                  <a:srgbClr val="FF0000"/>
                </a:solidFill>
              </a:rPr>
              <a:t>DICHOSOS LOS QUE TEMEN AL SEÑOR.</a:t>
            </a:r>
          </a:p>
        </p:txBody>
      </p:sp>
      <p:sp>
        <p:nvSpPr>
          <p:cNvPr id="4" name="Marcador de texto 3"/>
          <p:cNvSpPr>
            <a:spLocks noGrp="1"/>
          </p:cNvSpPr>
          <p:nvPr>
            <p:ph type="body" sz="half" idx="2"/>
          </p:nvPr>
        </p:nvSpPr>
        <p:spPr/>
        <p:txBody>
          <a:bodyPr/>
          <a:lstStyle/>
          <a:p>
            <a:endParaRPr lang="es-ES"/>
          </a:p>
        </p:txBody>
      </p:sp>
      <p:pic>
        <p:nvPicPr>
          <p:cNvPr id="6" name="Marcador de posición de imagen 5">
            <a:extLst>
              <a:ext uri="{FF2B5EF4-FFF2-40B4-BE49-F238E27FC236}">
                <a16:creationId xmlns:a16="http://schemas.microsoft.com/office/drawing/2014/main" id="{D97C9AA2-D440-4443-9701-6901977A6A8A}"/>
              </a:ext>
            </a:extLst>
          </p:cNvPr>
          <p:cNvPicPr>
            <a:picLocks noGrp="1" noChangeAspect="1"/>
          </p:cNvPicPr>
          <p:nvPr>
            <p:ph type="pic" idx="1"/>
          </p:nvPr>
        </p:nvPicPr>
        <p:blipFill rotWithShape="1">
          <a:blip r:embed="rId2"/>
          <a:srcRect l="21043" t="427" r="21236" b="5324"/>
          <a:stretch/>
        </p:blipFill>
        <p:spPr>
          <a:xfrm>
            <a:off x="7297834" y="0"/>
            <a:ext cx="4894166" cy="6858000"/>
          </a:xfrm>
          <a:prstGeom prst="rect">
            <a:avLst/>
          </a:prstGeom>
        </p:spPr>
      </p:pic>
    </p:spTree>
    <p:extLst>
      <p:ext uri="{BB962C8B-B14F-4D97-AF65-F5344CB8AC3E}">
        <p14:creationId xmlns:p14="http://schemas.microsoft.com/office/powerpoint/2010/main" val="1661365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5400" b="1" dirty="0">
                <a:solidFill>
                  <a:srgbClr val="002060"/>
                </a:solidFill>
              </a:rPr>
              <a:t>Esta es la bendición del hombre que teme al Señor.</a:t>
            </a:r>
            <a:br>
              <a:rPr lang="es-ES" altLang="es-ES" sz="5400" b="1" dirty="0">
                <a:solidFill>
                  <a:srgbClr val="002060"/>
                </a:solidFill>
              </a:rPr>
            </a:br>
            <a:r>
              <a:rPr lang="es-ES" altLang="es-ES" sz="5400" b="1" dirty="0">
                <a:solidFill>
                  <a:srgbClr val="002060"/>
                </a:solidFill>
              </a:rPr>
              <a:t>Que el Señor te bendiga desde </a:t>
            </a:r>
            <a:r>
              <a:rPr lang="es-ES" altLang="es-ES" sz="5400" b="1" dirty="0" err="1">
                <a:solidFill>
                  <a:srgbClr val="002060"/>
                </a:solidFill>
              </a:rPr>
              <a:t>Sión</a:t>
            </a:r>
            <a:r>
              <a:rPr lang="es-ES" altLang="es-ES" sz="5400" b="1" dirty="0">
                <a:solidFill>
                  <a:srgbClr val="002060"/>
                </a:solidFill>
              </a:rPr>
              <a:t>, que veas la prosperidad de Jerusalén todos los días de tu</a:t>
            </a:r>
            <a:br>
              <a:rPr lang="es-ES" altLang="es-ES" sz="5400" b="1" dirty="0">
                <a:solidFill>
                  <a:srgbClr val="002060"/>
                </a:solidFill>
              </a:rPr>
            </a:br>
            <a:r>
              <a:rPr lang="es-ES" altLang="es-ES" sz="5400" b="1" dirty="0">
                <a:solidFill>
                  <a:srgbClr val="002060"/>
                </a:solidFill>
              </a:rPr>
              <a:t>vida.</a:t>
            </a:r>
          </a:p>
        </p:txBody>
      </p:sp>
      <p:sp>
        <p:nvSpPr>
          <p:cNvPr id="4" name="Marcador de texto 3"/>
          <p:cNvSpPr>
            <a:spLocks noGrp="1"/>
          </p:cNvSpPr>
          <p:nvPr>
            <p:ph type="body" sz="half" idx="2"/>
          </p:nvPr>
        </p:nvSpPr>
        <p:spPr/>
        <p:txBody>
          <a:bodyPr/>
          <a:lstStyle/>
          <a:p>
            <a:endParaRPr lang="es-ES"/>
          </a:p>
        </p:txBody>
      </p:sp>
      <p:pic>
        <p:nvPicPr>
          <p:cNvPr id="5" name="Marcador de posición de imagen 5">
            <a:extLst>
              <a:ext uri="{FF2B5EF4-FFF2-40B4-BE49-F238E27FC236}">
                <a16:creationId xmlns:a16="http://schemas.microsoft.com/office/drawing/2014/main" id="{CC5C4867-9919-486D-9497-DCA3F33DFF5A}"/>
              </a:ext>
            </a:extLst>
          </p:cNvPr>
          <p:cNvPicPr>
            <a:picLocks noGrp="1" noChangeAspect="1"/>
          </p:cNvPicPr>
          <p:nvPr>
            <p:ph type="pic" idx="1"/>
          </p:nvPr>
        </p:nvPicPr>
        <p:blipFill rotWithShape="1">
          <a:blip r:embed="rId2"/>
          <a:srcRect l="21043" t="427" r="21236" b="5324"/>
          <a:stretch/>
        </p:blipFill>
        <p:spPr>
          <a:xfrm>
            <a:off x="7297834" y="0"/>
            <a:ext cx="4894166" cy="6858000"/>
          </a:xfrm>
          <a:prstGeom prst="rect">
            <a:avLst/>
          </a:prstGeom>
        </p:spPr>
      </p:pic>
    </p:spTree>
    <p:extLst>
      <p:ext uri="{BB962C8B-B14F-4D97-AF65-F5344CB8AC3E}">
        <p14:creationId xmlns:p14="http://schemas.microsoft.com/office/powerpoint/2010/main" val="3229836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302" y="0"/>
            <a:ext cx="7320136" cy="6858000"/>
          </a:xfrm>
        </p:spPr>
        <p:txBody>
          <a:bodyPr anchor="ctr" anchorCtr="0">
            <a:normAutofit/>
          </a:bodyPr>
          <a:lstStyle/>
          <a:p>
            <a:pPr algn="ctr"/>
            <a:r>
              <a:rPr lang="es-ES" altLang="es-ES" sz="6000" b="1" dirty="0">
                <a:solidFill>
                  <a:srgbClr val="FF0000"/>
                </a:solidFill>
              </a:rPr>
              <a:t>DICHOSOS LOS QUE TEMEN AL SEÑOR.</a:t>
            </a:r>
          </a:p>
        </p:txBody>
      </p:sp>
      <p:sp>
        <p:nvSpPr>
          <p:cNvPr id="4" name="Marcador de texto 3"/>
          <p:cNvSpPr>
            <a:spLocks noGrp="1"/>
          </p:cNvSpPr>
          <p:nvPr>
            <p:ph type="body" sz="half" idx="2"/>
          </p:nvPr>
        </p:nvSpPr>
        <p:spPr/>
        <p:txBody>
          <a:bodyPr/>
          <a:lstStyle/>
          <a:p>
            <a:endParaRPr lang="es-ES"/>
          </a:p>
        </p:txBody>
      </p:sp>
      <p:pic>
        <p:nvPicPr>
          <p:cNvPr id="6" name="Marcador de posición de imagen 5">
            <a:extLst>
              <a:ext uri="{FF2B5EF4-FFF2-40B4-BE49-F238E27FC236}">
                <a16:creationId xmlns:a16="http://schemas.microsoft.com/office/drawing/2014/main" id="{D97C9AA2-D440-4443-9701-6901977A6A8A}"/>
              </a:ext>
            </a:extLst>
          </p:cNvPr>
          <p:cNvPicPr>
            <a:picLocks noGrp="1" noChangeAspect="1"/>
          </p:cNvPicPr>
          <p:nvPr>
            <p:ph type="pic" idx="1"/>
          </p:nvPr>
        </p:nvPicPr>
        <p:blipFill rotWithShape="1">
          <a:blip r:embed="rId2"/>
          <a:srcRect l="21043" t="427" r="21236" b="5324"/>
          <a:stretch/>
        </p:blipFill>
        <p:spPr>
          <a:xfrm>
            <a:off x="7297834" y="0"/>
            <a:ext cx="4894166" cy="6858000"/>
          </a:xfrm>
          <a:prstGeom prst="rect">
            <a:avLst/>
          </a:prstGeom>
        </p:spPr>
      </p:pic>
    </p:spTree>
    <p:extLst>
      <p:ext uri="{BB962C8B-B14F-4D97-AF65-F5344CB8AC3E}">
        <p14:creationId xmlns:p14="http://schemas.microsoft.com/office/powerpoint/2010/main" val="290890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A DÓNDE ÉL VA.</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6629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23214" y="2362200"/>
            <a:ext cx="3645394" cy="1993392"/>
          </a:xfrm>
        </p:spPr>
        <p:txBody>
          <a:bodyPr>
            <a:noAutofit/>
          </a:bodyPr>
          <a:lstStyle/>
          <a:p>
            <a:r>
              <a:rPr lang="es-ES" sz="5400" dirty="0"/>
              <a:t>SEGUNDA LECTURA</a:t>
            </a:r>
          </a:p>
        </p:txBody>
      </p:sp>
      <p:sp>
        <p:nvSpPr>
          <p:cNvPr id="4" name="Marcador de texto 3"/>
          <p:cNvSpPr>
            <a:spLocks noGrp="1"/>
          </p:cNvSpPr>
          <p:nvPr>
            <p:ph type="body" sz="half" idx="2"/>
          </p:nvPr>
        </p:nvSpPr>
        <p:spPr/>
        <p:txBody>
          <a:bodyPr/>
          <a:lstStyle/>
          <a:p>
            <a:endParaRPr lang="es-ES" dirty="0"/>
          </a:p>
        </p:txBody>
      </p:sp>
      <p:pic>
        <p:nvPicPr>
          <p:cNvPr id="7" name="Marcador de posición de imagen 6" descr="Imagen que contiene naturaleza, exterior&#10;&#10;Descripción generada con confianza muy alta">
            <a:extLst>
              <a:ext uri="{FF2B5EF4-FFF2-40B4-BE49-F238E27FC236}">
                <a16:creationId xmlns:a16="http://schemas.microsoft.com/office/drawing/2014/main" id="{D9229FD4-1E7D-4E7C-994D-CCC8D6482B86}"/>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181"/>
          <a:stretch/>
        </p:blipFill>
        <p:spPr>
          <a:xfrm>
            <a:off x="0" y="0"/>
            <a:ext cx="7315200" cy="6858000"/>
          </a:xfrm>
        </p:spPr>
      </p:pic>
    </p:spTree>
    <p:extLst>
      <p:ext uri="{BB962C8B-B14F-4D97-AF65-F5344CB8AC3E}">
        <p14:creationId xmlns:p14="http://schemas.microsoft.com/office/powerpoint/2010/main" val="291476472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En  lo  referente  al  tiempo  y  a  las  circunstancias,  hermanos,  no  necesitáis  que  os  escriba,  pues vosotros  sabéis  perfectamente  que  el  Día  del  Señor  llegará  como  un  ladrón  en  la  noche.  </a:t>
            </a:r>
          </a:p>
        </p:txBody>
      </p:sp>
    </p:spTree>
    <p:extLst>
      <p:ext uri="{BB962C8B-B14F-4D97-AF65-F5344CB8AC3E}">
        <p14:creationId xmlns:p14="http://schemas.microsoft.com/office/powerpoint/2010/main" val="23487374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Cuando estén diciendo: «paz y seguridad», entonces, de improviso, les sobrevendrá la ruina, como los dolores de parto a la que está encinta, y no podrán escapar. </a:t>
            </a:r>
          </a:p>
        </p:txBody>
      </p:sp>
    </p:spTree>
    <p:extLst>
      <p:ext uri="{BB962C8B-B14F-4D97-AF65-F5344CB8AC3E}">
        <p14:creationId xmlns:p14="http://schemas.microsoft.com/office/powerpoint/2010/main" val="16101263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Pero vosotros, hermanos, no vivís en tinieblas, de forma que ese día os sorprenda como un ladrón; porque todos sois hijos de la luz e hijos del día; no somos de la noche ni de las tinieblas. </a:t>
            </a:r>
          </a:p>
        </p:txBody>
      </p:sp>
    </p:spTree>
    <p:extLst>
      <p:ext uri="{BB962C8B-B14F-4D97-AF65-F5344CB8AC3E}">
        <p14:creationId xmlns:p14="http://schemas.microsoft.com/office/powerpoint/2010/main" val="11457436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Así, pues, no  nos entreguemos al sueño como los demás, sino estemos en vela  y vivamos sobriamente</a:t>
            </a:r>
          </a:p>
        </p:txBody>
      </p:sp>
    </p:spTree>
    <p:extLst>
      <p:ext uri="{BB962C8B-B14F-4D97-AF65-F5344CB8AC3E}">
        <p14:creationId xmlns:p14="http://schemas.microsoft.com/office/powerpoint/2010/main" val="324685805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 DIOS</a:t>
            </a:r>
            <a:br>
              <a:rPr lang="es-ES" dirty="0"/>
            </a:br>
            <a:r>
              <a:rPr lang="es-ES" b="1" dirty="0">
                <a:solidFill>
                  <a:srgbClr val="FF0000"/>
                </a:solidFill>
              </a:rPr>
              <a:t>TE ALABAMOS, SEÑOR</a:t>
            </a:r>
            <a:endParaRPr lang="es-ES"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95773792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Si Jesús, yo quiero escuchar</a:t>
            </a:r>
            <a:br>
              <a:rPr lang="es-ES" altLang="es-ES" sz="5400" dirty="0">
                <a:solidFill>
                  <a:srgbClr val="002060"/>
                </a:solidFill>
              </a:rPr>
            </a:br>
            <a:r>
              <a:rPr lang="es-ES" altLang="es-ES" sz="5400" dirty="0">
                <a:solidFill>
                  <a:srgbClr val="002060"/>
                </a:solidFill>
              </a:rPr>
              <a:t>tu Evangelio y asumir. </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con alegría y con paz.</a:t>
            </a:r>
            <a:br>
              <a:rPr lang="es-ES" altLang="es-ES" sz="5400" dirty="0">
                <a:solidFill>
                  <a:srgbClr val="002060"/>
                </a:solidFill>
              </a:rPr>
            </a:br>
            <a:r>
              <a:rPr lang="es-ES" altLang="es-ES" sz="5400" dirty="0">
                <a:solidFill>
                  <a:srgbClr val="002060"/>
                </a:solidFill>
              </a:rPr>
              <a:t>Todo su riesgo fiado de ti.</a:t>
            </a:r>
            <a:br>
              <a:rPr lang="es-ES" altLang="es-ES" sz="5400" dirty="0">
                <a:solidFill>
                  <a:srgbClr val="002060"/>
                </a:solidFill>
              </a:rPr>
            </a:br>
            <a:r>
              <a:rPr lang="es-ES" altLang="es-ES" sz="5400" dirty="0">
                <a:solidFill>
                  <a:srgbClr val="002060"/>
                </a:solidFill>
              </a:rPr>
              <a:t>Vale la pena arriesgar.</a:t>
            </a: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979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Aleluya yo quiero vivir,</a:t>
            </a:r>
            <a:br>
              <a:rPr lang="es-ES" altLang="es-ES" sz="5400" dirty="0">
                <a:solidFill>
                  <a:srgbClr val="002060"/>
                </a:solidFill>
              </a:rPr>
            </a:br>
            <a:r>
              <a:rPr lang="es-ES" altLang="es-ES" sz="5400" dirty="0">
                <a:solidFill>
                  <a:srgbClr val="002060"/>
                </a:solidFill>
              </a:rPr>
              <a:t>Aleluya yo quiero arriesgar, </a:t>
            </a:r>
            <a:br>
              <a:rPr lang="es-ES" altLang="es-ES" sz="5400" dirty="0">
                <a:solidFill>
                  <a:srgbClr val="002060"/>
                </a:solidFill>
              </a:rPr>
            </a:br>
            <a:r>
              <a:rPr lang="es-ES" altLang="es-ES" sz="5400" dirty="0">
                <a:solidFill>
                  <a:srgbClr val="002060"/>
                </a:solidFill>
              </a:rPr>
              <a:t>toda mi vida por ti. </a:t>
            </a:r>
            <a:br>
              <a:rPr lang="es-ES" altLang="es-ES" sz="5400" dirty="0">
                <a:solidFill>
                  <a:srgbClr val="002060"/>
                </a:solidFill>
              </a:rPr>
            </a:br>
            <a:endParaRPr lang="es-ES" altLang="es-ES" sz="5400" dirty="0">
              <a:solidFill>
                <a:srgbClr val="002060"/>
              </a:solidFill>
            </a:endParaRPr>
          </a:p>
        </p:txBody>
      </p:sp>
      <p:sp>
        <p:nvSpPr>
          <p:cNvPr id="4" name="Marcador de texto 3"/>
          <p:cNvSpPr>
            <a:spLocks noGrp="1"/>
          </p:cNvSpPr>
          <p:nvPr>
            <p:ph type="body" sz="half" idx="2"/>
          </p:nvPr>
        </p:nvSpPr>
        <p:spPr/>
        <p:txBody>
          <a:bodyPr/>
          <a:lstStyle/>
          <a:p>
            <a:endParaRPr lang="es-ES"/>
          </a:p>
        </p:txBody>
      </p:sp>
      <p:pic>
        <p:nvPicPr>
          <p:cNvPr id="8" name="Picture 8" descr="http://logos77.files.wordpress.com/2011/05/white-rose1.jpg"/>
          <p:cNvPicPr>
            <a:picLocks noGrp="1" noChangeAspect="1" noChangeArrowheads="1"/>
          </p:cNvPicPr>
          <p:nvPr>
            <p:ph type="pic" idx="1"/>
          </p:nvPr>
        </p:nvPicPr>
        <p:blipFill rotWithShape="1">
          <a:blip r:embed="rId2" cstate="print">
            <a:extLst>
              <a:ext uri="{28A0092B-C50C-407E-A947-70E740481C1C}">
                <a14:useLocalDpi xmlns:a14="http://schemas.microsoft.com/office/drawing/2010/main" val="0"/>
              </a:ext>
            </a:extLst>
          </a:blip>
          <a:srcRect l="336" t="399" r="67" b="-399"/>
          <a:stretch/>
        </p:blipFill>
        <p:spPr bwMode="auto">
          <a:xfrm>
            <a:off x="7320136" y="30052"/>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8413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464152" y="260648"/>
            <a:ext cx="4536504" cy="6336704"/>
          </a:xfrm>
        </p:spPr>
        <p:txBody>
          <a:bodyPr>
            <a:normAutofit/>
          </a:bodyPr>
          <a:lstStyle/>
          <a:p>
            <a:pPr lvl="0">
              <a:spcBef>
                <a:spcPts val="1000"/>
              </a:spcBef>
            </a:pPr>
            <a:r>
              <a:rPr lang="es-ES" altLang="es-ES" sz="4800" dirty="0">
                <a:latin typeface="Calibri" panose="020F0502020204030204"/>
                <a:ea typeface="+mn-ea"/>
                <a:cs typeface="+mn-cs"/>
              </a:rPr>
              <a:t>El Señor esté con vosotros.</a:t>
            </a:r>
            <a:br>
              <a:rPr lang="es-ES" altLang="es-ES" sz="4800" dirty="0">
                <a:latin typeface="Calibri" panose="020F0502020204030204"/>
                <a:ea typeface="+mn-ea"/>
                <a:cs typeface="+mn-cs"/>
              </a:rPr>
            </a:br>
            <a:r>
              <a:rPr lang="es-ES" altLang="es-ES" sz="4800" dirty="0">
                <a:solidFill>
                  <a:srgbClr val="FF0000"/>
                </a:solidFill>
                <a:latin typeface="Calibri" panose="020F0502020204030204"/>
                <a:ea typeface="+mn-ea"/>
                <a:cs typeface="+mn-cs"/>
              </a:rPr>
              <a:t>Y con tu espíritu.</a:t>
            </a:r>
            <a:br>
              <a:rPr lang="es-ES" altLang="es-ES" sz="4800" dirty="0">
                <a:solidFill>
                  <a:srgbClr val="FF0000"/>
                </a:solidFill>
                <a:latin typeface="Calibri" panose="020F0502020204030204"/>
                <a:ea typeface="+mn-ea"/>
                <a:cs typeface="+mn-cs"/>
              </a:rPr>
            </a:br>
            <a:r>
              <a:rPr lang="es-ES" altLang="es-ES" sz="4800" dirty="0">
                <a:latin typeface="Calibri" panose="020F0502020204030204"/>
                <a:ea typeface="+mn-ea"/>
                <a:cs typeface="+mn-cs"/>
              </a:rPr>
              <a:t>Lectura del santo Evangelio según san Mateo.</a:t>
            </a:r>
            <a:br>
              <a:rPr lang="es-ES" altLang="es-ES" sz="4800" dirty="0">
                <a:solidFill>
                  <a:prstClr val="black"/>
                </a:solidFill>
                <a:latin typeface="Calibri" panose="020F0502020204030204"/>
                <a:ea typeface="+mn-ea"/>
                <a:cs typeface="+mn-cs"/>
              </a:rPr>
            </a:br>
            <a:r>
              <a:rPr lang="es-ES" altLang="es-ES" sz="4800" dirty="0">
                <a:solidFill>
                  <a:srgbClr val="FF0000"/>
                </a:solidFill>
                <a:latin typeface="Calibri" panose="020F0502020204030204"/>
                <a:ea typeface="+mn-ea"/>
                <a:cs typeface="+mn-cs"/>
              </a:rPr>
              <a:t>Gloria a ti, Señor.</a:t>
            </a:r>
            <a:br>
              <a:rPr lang="es-ES" altLang="es-ES" sz="4800" dirty="0">
                <a:solidFill>
                  <a:srgbClr val="FF0000"/>
                </a:solidFill>
                <a:latin typeface="Calibri" panose="020F0502020204030204"/>
                <a:ea typeface="+mn-ea"/>
                <a:cs typeface="+mn-cs"/>
              </a:rPr>
            </a:br>
            <a:endParaRPr lang="es-ES" sz="4000" dirty="0"/>
          </a:p>
        </p:txBody>
      </p:sp>
      <p:sp>
        <p:nvSpPr>
          <p:cNvPr id="4" name="Marcador de texto 3"/>
          <p:cNvSpPr>
            <a:spLocks noGrp="1"/>
          </p:cNvSpPr>
          <p:nvPr>
            <p:ph type="body" sz="half" idx="2"/>
          </p:nvPr>
        </p:nvSpPr>
        <p:spPr/>
        <p:txBody>
          <a:bodyPr/>
          <a:lstStyle/>
          <a:p>
            <a:endParaRPr lang="es-ES" dirty="0"/>
          </a:p>
        </p:txBody>
      </p:sp>
      <p:pic>
        <p:nvPicPr>
          <p:cNvPr id="7" name="Marcador de posición de imagen 6">
            <a:extLst>
              <a:ext uri="{FF2B5EF4-FFF2-40B4-BE49-F238E27FC236}">
                <a16:creationId xmlns:a16="http://schemas.microsoft.com/office/drawing/2014/main" id="{4E825D10-66AF-4C47-BD7E-7318BFB05B7D}"/>
              </a:ext>
            </a:extLst>
          </p:cNvPr>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r="1996"/>
          <a:stretch/>
        </p:blipFill>
        <p:spPr>
          <a:xfrm>
            <a:off x="0" y="0"/>
            <a:ext cx="7315200" cy="6858000"/>
          </a:xfrm>
        </p:spPr>
      </p:pic>
    </p:spTree>
    <p:extLst>
      <p:ext uri="{BB962C8B-B14F-4D97-AF65-F5344CB8AC3E}">
        <p14:creationId xmlns:p14="http://schemas.microsoft.com/office/powerpoint/2010/main" val="216740837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aquel tiempo, dijo Jesús a sus discípulos esta parábola: «Un hombre, al irse de viaje, llamó a sus siervos y los dejó al cargo de sus bienes: a uno le dejó cinco  talentos,  a  otro  dos, a otro uno, a cada cual  según su capacidad</a:t>
            </a:r>
          </a:p>
        </p:txBody>
      </p:sp>
    </p:spTree>
    <p:extLst>
      <p:ext uri="{BB962C8B-B14F-4D97-AF65-F5344CB8AC3E}">
        <p14:creationId xmlns:p14="http://schemas.microsoft.com/office/powerpoint/2010/main" val="160247688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dirty="0">
                <a:solidFill>
                  <a:srgbClr val="002060"/>
                </a:solidFill>
              </a:rPr>
              <a:t>1.Si Jesús te dice amigo deja todo y ven conmigo </a:t>
            </a:r>
            <a:br>
              <a:rPr lang="es-ES" sz="4800" dirty="0">
                <a:solidFill>
                  <a:srgbClr val="002060"/>
                </a:solidFill>
              </a:rPr>
            </a:br>
            <a:r>
              <a:rPr lang="es-ES" sz="4800" dirty="0">
                <a:solidFill>
                  <a:srgbClr val="002060"/>
                </a:solidFill>
              </a:rPr>
              <a:t>donde todo es más hermoso y más feliz</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9795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  luego  se  marchó.  El  que recibió cinco talentos fue en seguida a negociar con ellos y ganó otros cinco. El que recibió dos hizo lo mismo y ganó otros dos. </a:t>
            </a:r>
          </a:p>
        </p:txBody>
      </p:sp>
    </p:spTree>
    <p:extLst>
      <p:ext uri="{BB962C8B-B14F-4D97-AF65-F5344CB8AC3E}">
        <p14:creationId xmlns:p14="http://schemas.microsoft.com/office/powerpoint/2010/main" val="20935743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En cambio, el que recibió uno fue hacer un hoyo en la tierra y escondió el dinero de su señor. Al  cabo  de  mucho  tiempo  vino  el  señor  de  aquellos  siervos  y  se  puso  a  ajustar  las  cuentas  con ellos. </a:t>
            </a:r>
          </a:p>
        </p:txBody>
      </p:sp>
    </p:spTree>
    <p:extLst>
      <p:ext uri="{BB962C8B-B14F-4D97-AF65-F5344CB8AC3E}">
        <p14:creationId xmlns:p14="http://schemas.microsoft.com/office/powerpoint/2010/main" val="315952410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Se acercó el que había recibido cinco talentos y le presentó otros cinco, diciendo: “Señor, cinco talentos me dejaste; mira, he ganado otros cinco”. </a:t>
            </a:r>
          </a:p>
        </p:txBody>
      </p:sp>
    </p:spTree>
    <p:extLst>
      <p:ext uri="{BB962C8B-B14F-4D97-AF65-F5344CB8AC3E}">
        <p14:creationId xmlns:p14="http://schemas.microsoft.com/office/powerpoint/2010/main" val="372920147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Su señor le dijo: “Bien, siervo bueno y fiel; como has sido fiel en lo poco, te daré un cargo importante; entra en el gozo de tu señor”. </a:t>
            </a:r>
          </a:p>
        </p:txBody>
      </p:sp>
    </p:spTree>
    <p:extLst>
      <p:ext uri="{BB962C8B-B14F-4D97-AF65-F5344CB8AC3E}">
        <p14:creationId xmlns:p14="http://schemas.microsoft.com/office/powerpoint/2010/main" val="131799588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Se acercó luego el que había recibido dos talentos y dijo: “Señor, dos talentos me dejaste; mira, he ganado otros dos”. </a:t>
            </a:r>
          </a:p>
        </p:txBody>
      </p:sp>
    </p:spTree>
    <p:extLst>
      <p:ext uri="{BB962C8B-B14F-4D97-AF65-F5344CB8AC3E}">
        <p14:creationId xmlns:p14="http://schemas.microsoft.com/office/powerpoint/2010/main" val="106948070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Su señor le dijo: “¡Bien, siervo bueno y fiel!; como has sido fiel en lo poco, te daré un cargo importante; entra en el gozo de tu señor”. </a:t>
            </a:r>
          </a:p>
        </p:txBody>
      </p:sp>
    </p:spTree>
    <p:extLst>
      <p:ext uri="{BB962C8B-B14F-4D97-AF65-F5344CB8AC3E}">
        <p14:creationId xmlns:p14="http://schemas.microsoft.com/office/powerpoint/2010/main" val="368055708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Se acercó también el que había recibido un talento y dijo: “Señor,  sabia  que  eres  exigente,  que  siegas  donde  no  siembras  y  recoges  donde  no  esparces, tuve miedo y fui a esconder tu talento bajo tierra. Aquí tienes lo tuyo”. </a:t>
            </a:r>
          </a:p>
        </p:txBody>
      </p:sp>
    </p:spTree>
    <p:extLst>
      <p:ext uri="{BB962C8B-B14F-4D97-AF65-F5344CB8AC3E}">
        <p14:creationId xmlns:p14="http://schemas.microsoft.com/office/powerpoint/2010/main" val="60094411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El señor le respondió: “Eres un empleado negligente y holgazán. ¿Conque sabias que siego donde no siembro y recojo donde no esparzo? </a:t>
            </a:r>
          </a:p>
        </p:txBody>
      </p:sp>
    </p:spTree>
    <p:extLst>
      <p:ext uri="{BB962C8B-B14F-4D97-AF65-F5344CB8AC3E}">
        <p14:creationId xmlns:p14="http://schemas.microsoft.com/office/powerpoint/2010/main" val="259764787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Pues debías haber puesto mi dinero en el banco, para que, al volver yo, pudiera recoger lo mío con los intereses. Quitadle el talento y dádselo al que tiene diez. </a:t>
            </a:r>
          </a:p>
        </p:txBody>
      </p:sp>
    </p:spTree>
    <p:extLst>
      <p:ext uri="{BB962C8B-B14F-4D97-AF65-F5344CB8AC3E}">
        <p14:creationId xmlns:p14="http://schemas.microsoft.com/office/powerpoint/2010/main" val="268342309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dirty="0"/>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solidFill>
                  <a:srgbClr val="263050"/>
                </a:solidFill>
              </a:rPr>
              <a:t>Porque al que tiene se le dará y le sobrará, pero al que no tiene, se le quitará hasta lo que tiene. Y a ese siervo inútil echadlo fuera, a las tinieblas; allí será el llanto y el rechinar de dientes”».</a:t>
            </a:r>
          </a:p>
        </p:txBody>
      </p:sp>
    </p:spTree>
    <p:extLst>
      <p:ext uri="{BB962C8B-B14F-4D97-AF65-F5344CB8AC3E}">
        <p14:creationId xmlns:p14="http://schemas.microsoft.com/office/powerpoint/2010/main" val="40611994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LE SIGO COMO OVEJA QUE ENCONTRÓ AL PASTOR.</a:t>
            </a:r>
          </a:p>
        </p:txBody>
      </p:sp>
      <p:sp>
        <p:nvSpPr>
          <p:cNvPr id="4" name="Marcador de texto 3"/>
          <p:cNvSpPr>
            <a:spLocks noGrp="1"/>
          </p:cNvSpPr>
          <p:nvPr>
            <p:ph type="body" sz="half" idx="2"/>
          </p:nvPr>
        </p:nvSpPr>
        <p:spPr/>
        <p:txBody>
          <a:bodyPr/>
          <a:lstStyle/>
          <a:p>
            <a:endParaRPr lang="es-ES"/>
          </a:p>
        </p:txBody>
      </p:sp>
      <p:pic>
        <p:nvPicPr>
          <p:cNvPr id="7"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426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PALABRA DEL SEÑOR</a:t>
            </a:r>
            <a:br>
              <a:rPr lang="es-ES" dirty="0"/>
            </a:br>
            <a:r>
              <a:rPr lang="es-ES" b="1" dirty="0">
                <a:solidFill>
                  <a:srgbClr val="FF0000"/>
                </a:solidFill>
              </a:rPr>
              <a:t>GLORIA A TI, SEÑOR JESÚS</a:t>
            </a:r>
            <a:endParaRPr lang="es-ES" b="1" dirty="0"/>
          </a:p>
        </p:txBody>
      </p:sp>
      <p:sp>
        <p:nvSpPr>
          <p:cNvPr id="3" name="Marcador de texto 2"/>
          <p:cNvSpPr>
            <a:spLocks noGrp="1"/>
          </p:cNvSpPr>
          <p:nvPr>
            <p:ph type="body" idx="1"/>
          </p:nvPr>
        </p:nvSpPr>
        <p:spPr/>
        <p:txBody>
          <a:bodyPr/>
          <a:lstStyle/>
          <a:p>
            <a:endParaRPr lang="es-ES"/>
          </a:p>
        </p:txBody>
      </p:sp>
    </p:spTree>
    <p:extLst>
      <p:ext uri="{BB962C8B-B14F-4D97-AF65-F5344CB8AC3E}">
        <p14:creationId xmlns:p14="http://schemas.microsoft.com/office/powerpoint/2010/main" val="249088622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1929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Creo en un solo Dios, Padre Todopoderoso, Creador del cielo y de la tierra, de todo lo visible y lo invisible. Creo en un solo Señor, Jesucristo, Hijo único de Dios, nacido del Padre antes de todos los siglos:</a:t>
            </a:r>
          </a:p>
        </p:txBody>
      </p:sp>
    </p:spTree>
    <p:extLst>
      <p:ext uri="{BB962C8B-B14F-4D97-AF65-F5344CB8AC3E}">
        <p14:creationId xmlns:p14="http://schemas.microsoft.com/office/powerpoint/2010/main" val="182287853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Dios de Dios, Luz de Luz, Dios verdadero de Dios verdadero, engendrado, no creado, de la misma naturaleza del Padre, por quien todo fue hecho; que por nosotros, los hombres, y por nuestra salvación bajó del cielo, </a:t>
            </a:r>
          </a:p>
        </p:txBody>
      </p:sp>
    </p:spTree>
    <p:extLst>
      <p:ext uri="{BB962C8B-B14F-4D97-AF65-F5344CB8AC3E}">
        <p14:creationId xmlns:p14="http://schemas.microsoft.com/office/powerpoint/2010/main" val="48222866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por obra del Espíritu Santo se encarnó de María, la Virgen, y se hizo hombre; y por nuestra causa fue crucificado en tiempos de Poncio Pilato; padeció y fue sepultado, y resucitó al tercer día, según las Escrituras, </a:t>
            </a:r>
          </a:p>
        </p:txBody>
      </p:sp>
    </p:spTree>
    <p:extLst>
      <p:ext uri="{BB962C8B-B14F-4D97-AF65-F5344CB8AC3E}">
        <p14:creationId xmlns:p14="http://schemas.microsoft.com/office/powerpoint/2010/main" val="35031954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y subió al cielo, y está sentado a la derecha del Padre; y de nuevo vendrá con gloria para juzgar a vivos y muertos, y su reino no tendrá fin. Creo en el Espíritu Santo, Señor y dador de vida, que procede del Padre y del Hijo, </a:t>
            </a:r>
          </a:p>
        </p:txBody>
      </p:sp>
    </p:spTree>
    <p:extLst>
      <p:ext uri="{BB962C8B-B14F-4D97-AF65-F5344CB8AC3E}">
        <p14:creationId xmlns:p14="http://schemas.microsoft.com/office/powerpoint/2010/main" val="1501490815"/>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que con el Padre y el Hijo, recibe una misma adoración y gloria, y que habló por los profetas. Creo en la Iglesia, que es una, santa, católica y apostólica. Confieso que hay un solo Bautismo para el perdón de los pecados. </a:t>
            </a:r>
          </a:p>
        </p:txBody>
      </p:sp>
    </p:spTree>
    <p:extLst>
      <p:ext uri="{BB962C8B-B14F-4D97-AF65-F5344CB8AC3E}">
        <p14:creationId xmlns:p14="http://schemas.microsoft.com/office/powerpoint/2010/main" val="19108533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a:xfrm>
            <a:off x="1341120" y="467360"/>
            <a:ext cx="9509760" cy="5562219"/>
          </a:xfrm>
        </p:spPr>
        <p:txBody>
          <a:bodyPr>
            <a:noAutofit/>
          </a:bodyPr>
          <a:lstStyle/>
          <a:p>
            <a:pPr marL="45720" indent="0">
              <a:buNone/>
            </a:pPr>
            <a:r>
              <a:rPr lang="es-ES" sz="5400" b="1" dirty="0"/>
              <a:t>Espero la resurrección de los muertos y la vida del mundo futuro.</a:t>
            </a:r>
          </a:p>
          <a:p>
            <a:pPr marL="45720" indent="0">
              <a:buNone/>
            </a:pPr>
            <a:r>
              <a:rPr lang="es-ES" sz="5400" b="1" dirty="0"/>
              <a:t>Amén</a:t>
            </a:r>
          </a:p>
        </p:txBody>
      </p:sp>
    </p:spTree>
    <p:extLst>
      <p:ext uri="{BB962C8B-B14F-4D97-AF65-F5344CB8AC3E}">
        <p14:creationId xmlns:p14="http://schemas.microsoft.com/office/powerpoint/2010/main" val="406883692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874218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En la tierra la sembró el sembrador,</a:t>
            </a:r>
            <a:br>
              <a:rPr lang="es-ES" altLang="es-ES" sz="4800" dirty="0">
                <a:solidFill>
                  <a:srgbClr val="002060"/>
                </a:solidFill>
              </a:rPr>
            </a:br>
            <a:r>
              <a:rPr lang="es-ES" altLang="es-ES" sz="4800" dirty="0">
                <a:solidFill>
                  <a:srgbClr val="002060"/>
                </a:solidFill>
              </a:rPr>
              <a:t>la semilla de tu pan, Señor.</a:t>
            </a:r>
          </a:p>
        </p:txBody>
      </p:sp>
      <p:sp>
        <p:nvSpPr>
          <p:cNvPr id="4" name="Marcador de texto 3"/>
          <p:cNvSpPr>
            <a:spLocks noGrp="1"/>
          </p:cNvSpPr>
          <p:nvPr>
            <p:ph type="body" sz="half" idx="2"/>
          </p:nvPr>
        </p:nvSpPr>
        <p:spPr/>
        <p:txBody>
          <a:bodyPr/>
          <a:lstStyle/>
          <a:p>
            <a:endParaRPr lang="es-ES"/>
          </a:p>
        </p:txBody>
      </p:sp>
      <p:pic>
        <p:nvPicPr>
          <p:cNvPr id="8" name="Picture 6" descr="http://www.quintaparroquia.net/wp-content/uploads/2010/05/comunion.pn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42" t="396" r="-242" b="398"/>
          <a:stretch/>
        </p:blipFill>
        <p:spPr bwMode="auto">
          <a:xfrm>
            <a:off x="7320135" y="0"/>
            <a:ext cx="488460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699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TOMADO DE LA MANO CON JESÚS YO VOY</a:t>
            </a:r>
            <a:br>
              <a:rPr lang="es-ES" sz="4800" b="1" dirty="0">
                <a:solidFill>
                  <a:srgbClr val="002060"/>
                </a:solidFill>
              </a:rPr>
            </a:br>
            <a:r>
              <a:rPr lang="es-ES" sz="4800" b="1" dirty="0">
                <a:solidFill>
                  <a:srgbClr val="002060"/>
                </a:solidFill>
              </a:rPr>
              <a:t>A DÓNDE ÉL VA.</a:t>
            </a:r>
          </a:p>
        </p:txBody>
      </p:sp>
      <p:sp>
        <p:nvSpPr>
          <p:cNvPr id="4" name="Marcador de texto 3"/>
          <p:cNvSpPr>
            <a:spLocks noGrp="1"/>
          </p:cNvSpPr>
          <p:nvPr>
            <p:ph type="body" sz="half" idx="2"/>
          </p:nvPr>
        </p:nvSpPr>
        <p:spPr/>
        <p:txBody>
          <a:bodyPr/>
          <a:lstStyle/>
          <a:p>
            <a:endParaRPr lang="es-ES"/>
          </a:p>
        </p:txBody>
      </p:sp>
      <p:pic>
        <p:nvPicPr>
          <p:cNvPr id="6" name="Picture 5" descr="http://4.bp.blogspot.com/-rqlWK1gPGoE/UADjq4rYcGI/AAAAAAAAC30/TB26yrJy9pw/s1600/rio-iPhone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 t="-1" r="-209" b="-1"/>
          <a:stretch/>
        </p:blipFill>
        <p:spPr bwMode="auto">
          <a:xfrm>
            <a:off x="7319963" y="-27384"/>
            <a:ext cx="4906962"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5226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Y después el viñador trabajó en buena lid,</a:t>
            </a:r>
            <a:br>
              <a:rPr lang="es-ES" altLang="es-ES" sz="4800" dirty="0">
                <a:solidFill>
                  <a:srgbClr val="002060"/>
                </a:solidFill>
              </a:rPr>
            </a:br>
            <a:r>
              <a:rPr lang="es-ES" altLang="es-ES" sz="4800" dirty="0">
                <a:solidFill>
                  <a:srgbClr val="002060"/>
                </a:solidFill>
              </a:rPr>
              <a:t>y las tierras ven crecer las espigas y la vid.</a:t>
            </a:r>
          </a:p>
        </p:txBody>
      </p:sp>
      <p:sp>
        <p:nvSpPr>
          <p:cNvPr id="4" name="Marcador de texto 3"/>
          <p:cNvSpPr>
            <a:spLocks noGrp="1"/>
          </p:cNvSpPr>
          <p:nvPr>
            <p:ph type="body" sz="half" idx="2"/>
          </p:nvPr>
        </p:nvSpPr>
        <p:spPr/>
        <p:txBody>
          <a:bodyPr/>
          <a:lstStyle/>
          <a:p>
            <a:endParaRPr lang="es-ES"/>
          </a:p>
        </p:txBody>
      </p:sp>
      <p:pic>
        <p:nvPicPr>
          <p:cNvPr id="8" name="Picture 6" descr="http://www.quintaparroquia.net/wp-content/uploads/2010/05/comunion.pn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42" t="396" r="-242" b="398"/>
          <a:stretch/>
        </p:blipFill>
        <p:spPr bwMode="auto">
          <a:xfrm>
            <a:off x="7320135" y="0"/>
            <a:ext cx="488460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574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El trigo se molió en el molino rompiendo su cuerpo como tú.</a:t>
            </a:r>
            <a:br>
              <a:rPr lang="es-ES" altLang="es-ES" sz="4800" dirty="0">
                <a:solidFill>
                  <a:srgbClr val="002060"/>
                </a:solidFill>
              </a:rPr>
            </a:br>
            <a:r>
              <a:rPr lang="es-ES" altLang="es-ES" sz="4800" dirty="0">
                <a:solidFill>
                  <a:srgbClr val="002060"/>
                </a:solidFill>
              </a:rPr>
              <a:t>La uva la pisó el hombre en el lagar,</a:t>
            </a:r>
            <a:br>
              <a:rPr lang="es-ES" altLang="es-ES" sz="4800" dirty="0">
                <a:solidFill>
                  <a:srgbClr val="002060"/>
                </a:solidFill>
              </a:rPr>
            </a:br>
            <a:r>
              <a:rPr lang="es-ES" altLang="es-ES" sz="4800" dirty="0">
                <a:solidFill>
                  <a:srgbClr val="002060"/>
                </a:solidFill>
              </a:rPr>
              <a:t>igual que tú te dejaste pisar.</a:t>
            </a:r>
          </a:p>
        </p:txBody>
      </p:sp>
      <p:sp>
        <p:nvSpPr>
          <p:cNvPr id="4" name="Marcador de texto 3"/>
          <p:cNvSpPr>
            <a:spLocks noGrp="1"/>
          </p:cNvSpPr>
          <p:nvPr>
            <p:ph type="body" sz="half" idx="2"/>
          </p:nvPr>
        </p:nvSpPr>
        <p:spPr/>
        <p:txBody>
          <a:bodyPr/>
          <a:lstStyle/>
          <a:p>
            <a:endParaRPr lang="es-ES"/>
          </a:p>
        </p:txBody>
      </p:sp>
      <p:pic>
        <p:nvPicPr>
          <p:cNvPr id="8" name="Picture 6" descr="http://www.quintaparroquia.net/wp-content/uploads/2010/05/comunion.pn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42" t="396" r="-242" b="398"/>
          <a:stretch/>
        </p:blipFill>
        <p:spPr bwMode="auto">
          <a:xfrm>
            <a:off x="7320135" y="0"/>
            <a:ext cx="488460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2816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Y ahora, convertido en pan y vino, tu pueblo lo ofrece en tu altar.</a:t>
            </a:r>
            <a:br>
              <a:rPr lang="es-ES" altLang="es-ES" sz="4800" dirty="0">
                <a:solidFill>
                  <a:srgbClr val="002060"/>
                </a:solidFill>
              </a:rPr>
            </a:br>
            <a:r>
              <a:rPr lang="es-ES" altLang="es-ES" sz="4800" dirty="0">
                <a:solidFill>
                  <a:srgbClr val="002060"/>
                </a:solidFill>
              </a:rPr>
              <a:t>Conviértelos, oh, Dios, son frutos de tu amor, en tu Cuerpo y Sangre, Señor.</a:t>
            </a:r>
          </a:p>
        </p:txBody>
      </p:sp>
      <p:sp>
        <p:nvSpPr>
          <p:cNvPr id="4" name="Marcador de texto 3"/>
          <p:cNvSpPr>
            <a:spLocks noGrp="1"/>
          </p:cNvSpPr>
          <p:nvPr>
            <p:ph type="body" sz="half" idx="2"/>
          </p:nvPr>
        </p:nvSpPr>
        <p:spPr/>
        <p:txBody>
          <a:bodyPr/>
          <a:lstStyle/>
          <a:p>
            <a:endParaRPr lang="es-ES"/>
          </a:p>
        </p:txBody>
      </p:sp>
      <p:pic>
        <p:nvPicPr>
          <p:cNvPr id="8" name="Picture 6" descr="http://www.quintaparroquia.net/wp-content/uploads/2010/05/comunion.pn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242" t="396" r="-242" b="398"/>
          <a:stretch/>
        </p:blipFill>
        <p:spPr bwMode="auto">
          <a:xfrm>
            <a:off x="7320135" y="0"/>
            <a:ext cx="488460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249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985976"/>
          </a:xfrm>
        </p:spPr>
        <p:txBody>
          <a:bodyPr>
            <a:noAutofit/>
          </a:bodyPr>
          <a:lstStyle/>
          <a:p>
            <a:pPr lvl="0">
              <a:spcBef>
                <a:spcPts val="1000"/>
              </a:spcBef>
              <a:defRPr/>
            </a:pPr>
            <a:r>
              <a:rPr lang="es-ES" sz="5400" b="1" dirty="0">
                <a:solidFill>
                  <a:srgbClr val="263050"/>
                </a:solidFill>
                <a:latin typeface="Calibri" panose="020F0502020204030204"/>
                <a:ea typeface="+mn-ea"/>
                <a:cs typeface="+mn-cs"/>
              </a:rPr>
              <a:t>Orad hermanos para…Padre todopoderoso.</a:t>
            </a:r>
            <a:br>
              <a:rPr lang="es-ES" sz="5400" b="1" dirty="0">
                <a:solidFill>
                  <a:prstClr val="black"/>
                </a:solidFill>
                <a:latin typeface="Calibri" panose="020F0502020204030204"/>
                <a:ea typeface="+mn-ea"/>
                <a:cs typeface="+mn-cs"/>
              </a:rPr>
            </a:br>
            <a:r>
              <a:rPr lang="es-ES" sz="5400" b="1" dirty="0">
                <a:solidFill>
                  <a:srgbClr val="FF0000"/>
                </a:solidFill>
                <a:latin typeface="Calibri" panose="020F0502020204030204"/>
                <a:ea typeface="+mn-ea"/>
                <a:cs typeface="+mn-cs"/>
              </a:rPr>
              <a:t>El Señor reciba de tus manos este sacrificio para alabanza y gloria de su nombre, para nuestro bien y el de toda su santa Iglesia.</a:t>
            </a:r>
            <a:br>
              <a:rPr lang="es-ES" sz="5400" b="1" dirty="0">
                <a:solidFill>
                  <a:srgbClr val="FF0000"/>
                </a:solidFill>
                <a:latin typeface="Calibri" panose="020F0502020204030204"/>
                <a:ea typeface="+mn-ea"/>
                <a:cs typeface="+mn-cs"/>
              </a:rPr>
            </a:br>
            <a:endParaRPr lang="es-ES" sz="5400" b="1" dirty="0"/>
          </a:p>
        </p:txBody>
      </p:sp>
    </p:spTree>
    <p:extLst>
      <p:ext uri="{BB962C8B-B14F-4D97-AF65-F5344CB8AC3E}">
        <p14:creationId xmlns:p14="http://schemas.microsoft.com/office/powerpoint/2010/main" val="22813036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18841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41120" y="467360"/>
            <a:ext cx="9509760" cy="5841960"/>
          </a:xfrm>
        </p:spPr>
        <p:txBody>
          <a:bodyPr>
            <a:noAutofit/>
          </a:bodyPr>
          <a:lstStyle/>
          <a:p>
            <a:r>
              <a:rPr lang="es-ES" sz="5400" b="1" dirty="0">
                <a:solidFill>
                  <a:srgbClr val="263050"/>
                </a:solidFill>
              </a:rPr>
              <a:t>El Señor esté con vosotros.</a:t>
            </a:r>
            <a:br>
              <a:rPr lang="es-ES" sz="5400" b="1" dirty="0">
                <a:solidFill>
                  <a:srgbClr val="263050"/>
                </a:solidFill>
              </a:rPr>
            </a:br>
            <a:r>
              <a:rPr lang="es-ES" sz="5400" b="1" dirty="0">
                <a:solidFill>
                  <a:srgbClr val="FF0000"/>
                </a:solidFill>
              </a:rPr>
              <a:t>Y con tu espíritu.</a:t>
            </a:r>
            <a:br>
              <a:rPr lang="es-ES" sz="5400" b="1" dirty="0">
                <a:solidFill>
                  <a:srgbClr val="263050"/>
                </a:solidFill>
              </a:rPr>
            </a:br>
            <a:r>
              <a:rPr lang="es-ES" sz="5400" b="1" dirty="0">
                <a:solidFill>
                  <a:srgbClr val="263050"/>
                </a:solidFill>
              </a:rPr>
              <a:t>Levantemos el corazón.</a:t>
            </a:r>
            <a:br>
              <a:rPr lang="es-ES" sz="5400" b="1" dirty="0">
                <a:solidFill>
                  <a:srgbClr val="263050"/>
                </a:solidFill>
              </a:rPr>
            </a:br>
            <a:r>
              <a:rPr lang="es-ES" sz="5400" b="1" dirty="0">
                <a:solidFill>
                  <a:srgbClr val="FF0000"/>
                </a:solidFill>
              </a:rPr>
              <a:t>Lo tenemos levantado hacia el Señor.</a:t>
            </a:r>
            <a:br>
              <a:rPr lang="es-ES" sz="5400" b="1" dirty="0">
                <a:solidFill>
                  <a:srgbClr val="263050"/>
                </a:solidFill>
              </a:rPr>
            </a:br>
            <a:r>
              <a:rPr lang="es-ES" sz="5400" b="1" dirty="0">
                <a:solidFill>
                  <a:srgbClr val="263050"/>
                </a:solidFill>
              </a:rPr>
              <a:t>Demos gracias al Señor nuestro Dios.</a:t>
            </a:r>
            <a:br>
              <a:rPr lang="es-ES" sz="5400" b="1" dirty="0">
                <a:solidFill>
                  <a:srgbClr val="263050"/>
                </a:solidFill>
              </a:rPr>
            </a:br>
            <a:r>
              <a:rPr lang="es-ES" sz="5400" b="1" dirty="0">
                <a:solidFill>
                  <a:srgbClr val="FF0000"/>
                </a:solidFill>
              </a:rPr>
              <a:t>Es justo y necesario.</a:t>
            </a:r>
          </a:p>
        </p:txBody>
      </p:sp>
    </p:spTree>
    <p:extLst>
      <p:ext uri="{BB962C8B-B14F-4D97-AF65-F5344CB8AC3E}">
        <p14:creationId xmlns:p14="http://schemas.microsoft.com/office/powerpoint/2010/main" val="354377019"/>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031098"/>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Santo es, </a:t>
            </a:r>
            <a:br>
              <a:rPr lang="es-ES" altLang="es-ES" sz="4800" b="1" dirty="0">
                <a:solidFill>
                  <a:srgbClr val="002060"/>
                </a:solidFill>
              </a:rPr>
            </a:br>
            <a:r>
              <a:rPr lang="es-ES" altLang="es-ES" sz="4800" b="1" dirty="0">
                <a:solidFill>
                  <a:srgbClr val="002060"/>
                </a:solidFill>
              </a:rPr>
              <a:t>santo nuestro Dios, </a:t>
            </a:r>
            <a:br>
              <a:rPr lang="es-ES" altLang="es-ES" sz="4800" b="1" dirty="0">
                <a:solidFill>
                  <a:srgbClr val="002060"/>
                </a:solidFill>
              </a:rPr>
            </a:br>
            <a:r>
              <a:rPr lang="es-ES" altLang="es-ES" sz="4800" b="1" dirty="0">
                <a:solidFill>
                  <a:srgbClr val="002060"/>
                </a:solidFill>
              </a:rPr>
              <a:t>hosanna en las alturas. (2)</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206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Los cielos y la tierra </a:t>
            </a:r>
            <a:br>
              <a:rPr lang="es-ES" altLang="es-ES" sz="4800" b="1" dirty="0">
                <a:solidFill>
                  <a:srgbClr val="002060"/>
                </a:solidFill>
              </a:rPr>
            </a:br>
            <a:r>
              <a:rPr lang="es-ES" altLang="es-ES" sz="4800" b="1" dirty="0">
                <a:solidFill>
                  <a:srgbClr val="002060"/>
                </a:solidFill>
              </a:rPr>
              <a:t>están llenos de tu gloria, </a:t>
            </a:r>
            <a:br>
              <a:rPr lang="es-ES" altLang="es-ES" sz="4800" b="1" dirty="0">
                <a:solidFill>
                  <a:srgbClr val="002060"/>
                </a:solidFill>
              </a:rPr>
            </a:br>
            <a:r>
              <a:rPr lang="es-ES" altLang="es-ES" sz="4800" b="1" dirty="0">
                <a:solidFill>
                  <a:srgbClr val="002060"/>
                </a:solidFill>
              </a:rPr>
              <a:t>llenos de tu amor.</a:t>
            </a:r>
            <a:br>
              <a:rPr lang="es-ES" altLang="es-ES" sz="4800" b="1" dirty="0">
                <a:solidFill>
                  <a:srgbClr val="002060"/>
                </a:solidFill>
              </a:rPr>
            </a:br>
            <a:r>
              <a:rPr lang="es-ES" altLang="es-ES" sz="4800" b="1" dirty="0">
                <a:solidFill>
                  <a:srgbClr val="002060"/>
                </a:solidFill>
              </a:rPr>
              <a:t>Santo es, santo nuestro Dios, </a:t>
            </a:r>
            <a:br>
              <a:rPr lang="es-ES" altLang="es-ES" sz="4800" b="1" dirty="0">
                <a:solidFill>
                  <a:srgbClr val="002060"/>
                </a:solidFill>
              </a:rPr>
            </a:br>
            <a:r>
              <a:rPr lang="es-ES" altLang="es-ES" sz="4800" b="1" dirty="0">
                <a:solidFill>
                  <a:srgbClr val="002060"/>
                </a:solidFill>
              </a:rPr>
              <a:t>hosanna en las alturas. </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4900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Bendito el que viene en nombre del Señor, en el nombre del Señor.</a:t>
            </a:r>
            <a:br>
              <a:rPr lang="es-ES" altLang="es-ES" sz="4800" b="1" dirty="0">
                <a:solidFill>
                  <a:srgbClr val="002060"/>
                </a:solidFill>
              </a:rPr>
            </a:br>
            <a:r>
              <a:rPr lang="es-ES" altLang="es-ES" sz="4800" b="1" dirty="0">
                <a:solidFill>
                  <a:srgbClr val="002060"/>
                </a:solidFill>
              </a:rPr>
              <a:t>Santo es, santo nuestro Dios, </a:t>
            </a:r>
            <a:br>
              <a:rPr lang="es-ES" altLang="es-ES" sz="4800" b="1" dirty="0">
                <a:solidFill>
                  <a:srgbClr val="002060"/>
                </a:solidFill>
              </a:rPr>
            </a:br>
            <a:r>
              <a:rPr lang="es-ES" altLang="es-ES" sz="4800" b="1" dirty="0">
                <a:solidFill>
                  <a:srgbClr val="002060"/>
                </a:solidFill>
              </a:rPr>
              <a:t>hosanna en las alturas. </a:t>
            </a:r>
            <a:br>
              <a:rPr lang="es-ES" altLang="es-ES" sz="4800" b="1" dirty="0">
                <a:solidFill>
                  <a:srgbClr val="002060"/>
                </a:solidFill>
              </a:rPr>
            </a:br>
            <a:r>
              <a:rPr lang="es-ES" altLang="es-ES" sz="4800" b="1" dirty="0">
                <a:solidFill>
                  <a:srgbClr val="002060"/>
                </a:solidFill>
              </a:rPr>
              <a:t>Hosanna en las alturas.</a:t>
            </a:r>
          </a:p>
        </p:txBody>
      </p:sp>
      <p:sp>
        <p:nvSpPr>
          <p:cNvPr id="4" name="Marcador de texto 3"/>
          <p:cNvSpPr>
            <a:spLocks noGrp="1"/>
          </p:cNvSpPr>
          <p:nvPr>
            <p:ph type="body" sz="half" idx="2"/>
          </p:nvPr>
        </p:nvSpPr>
        <p:spPr/>
        <p:txBody>
          <a:bodyPr/>
          <a:lstStyle/>
          <a:p>
            <a:endParaRPr lang="es-ES"/>
          </a:p>
        </p:txBody>
      </p:sp>
      <p:pic>
        <p:nvPicPr>
          <p:cNvPr id="13" name="Picture 6" descr="http://2.bp.blogspot.com/-kXescPNqWn4/TaoMrVZMg4I/AAAAAAAABYg/SayijVGIQWs/s1600/corcovado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t="399" r="67" b="-39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467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ción de contenido 2"/>
          <p:cNvSpPr>
            <a:spLocks noGrp="1"/>
          </p:cNvSpPr>
          <p:nvPr>
            <p:ph idx="1"/>
          </p:nvPr>
        </p:nvSpPr>
        <p:spPr>
          <a:xfrm>
            <a:off x="1341120" y="764704"/>
            <a:ext cx="9509760" cy="5264875"/>
          </a:xfrm>
        </p:spPr>
        <p:txBody>
          <a:bodyPr>
            <a:normAutofit/>
          </a:bodyPr>
          <a:lstStyle/>
          <a:p>
            <a:pPr marL="0" lvl="0" indent="0">
              <a:lnSpc>
                <a:spcPct val="100000"/>
              </a:lnSpc>
              <a:spcBef>
                <a:spcPct val="20000"/>
              </a:spcBef>
              <a:buClrTx/>
              <a:buSzTx/>
              <a:buNone/>
            </a:pPr>
            <a:r>
              <a:rPr lang="es-ES" sz="4400" dirty="0">
                <a:solidFill>
                  <a:prstClr val="black"/>
                </a:solidFill>
                <a:latin typeface="Calibri"/>
              </a:rPr>
              <a:t>En el nombre del Padre, y del Hijo y del Espíritu Santo. </a:t>
            </a:r>
          </a:p>
          <a:p>
            <a:pPr marL="342900" lvl="0" indent="-342900">
              <a:lnSpc>
                <a:spcPct val="100000"/>
              </a:lnSpc>
              <a:spcBef>
                <a:spcPct val="20000"/>
              </a:spcBef>
              <a:buClrTx/>
              <a:buSzTx/>
              <a:buNone/>
            </a:pPr>
            <a:r>
              <a:rPr lang="es-ES" sz="4400" b="1" dirty="0">
                <a:solidFill>
                  <a:srgbClr val="FF0000"/>
                </a:solidFill>
                <a:latin typeface="Calibri"/>
              </a:rPr>
              <a:t>Amén. </a:t>
            </a:r>
          </a:p>
          <a:p>
            <a:pPr marL="0" lvl="0" indent="0">
              <a:lnSpc>
                <a:spcPct val="100000"/>
              </a:lnSpc>
              <a:spcBef>
                <a:spcPct val="20000"/>
              </a:spcBef>
              <a:buClrTx/>
              <a:buSzTx/>
              <a:buNone/>
            </a:pPr>
            <a:r>
              <a:rPr lang="es-ES" sz="4400" dirty="0">
                <a:solidFill>
                  <a:prstClr val="black"/>
                </a:solidFill>
                <a:latin typeface="Calibri"/>
              </a:rPr>
              <a:t>La gracia de nuestro Señor Jesucristo, el amor del Padre y la comunión del Espíritu Santo estén con vosotros. </a:t>
            </a:r>
          </a:p>
          <a:p>
            <a:pPr marL="342900" lvl="0" indent="-342900">
              <a:lnSpc>
                <a:spcPct val="100000"/>
              </a:lnSpc>
              <a:spcBef>
                <a:spcPct val="20000"/>
              </a:spcBef>
              <a:buClrTx/>
              <a:buSzTx/>
              <a:buNone/>
            </a:pPr>
            <a:r>
              <a:rPr lang="es-ES" sz="4400" b="1" dirty="0">
                <a:solidFill>
                  <a:srgbClr val="FF0000"/>
                </a:solidFill>
                <a:latin typeface="Calibri"/>
              </a:rPr>
              <a:t>Y con tu espíritu.</a:t>
            </a:r>
          </a:p>
          <a:p>
            <a:endParaRPr lang="es-ES" dirty="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45161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268760"/>
            <a:ext cx="9509760" cy="3960440"/>
          </a:xfrm>
        </p:spPr>
        <p:txBody>
          <a:bodyPr>
            <a:noAutofit/>
          </a:bodyPr>
          <a:lstStyle/>
          <a:p>
            <a:r>
              <a:rPr lang="es-ES" sz="5400" b="1" dirty="0">
                <a:solidFill>
                  <a:srgbClr val="263050"/>
                </a:solidFill>
              </a:rPr>
              <a:t>Éste es el sacramento de nuestra fe:</a:t>
            </a:r>
            <a:br>
              <a:rPr lang="es-ES" sz="5400" b="1" dirty="0">
                <a:solidFill>
                  <a:srgbClr val="263050"/>
                </a:solidFill>
              </a:rPr>
            </a:br>
            <a:r>
              <a:rPr lang="es-ES" sz="5400" b="1" dirty="0">
                <a:solidFill>
                  <a:srgbClr val="FF0000"/>
                </a:solidFill>
              </a:rPr>
              <a:t>Anunciamos tu muerte, proclamamos tu resurrección ¡Ven, Señor Jesús!</a:t>
            </a:r>
          </a:p>
        </p:txBody>
      </p:sp>
    </p:spTree>
    <p:extLst>
      <p:ext uri="{BB962C8B-B14F-4D97-AF65-F5344CB8AC3E}">
        <p14:creationId xmlns:p14="http://schemas.microsoft.com/office/powerpoint/2010/main" val="39915591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65984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1464" y="1700808"/>
            <a:ext cx="9509760" cy="2880320"/>
          </a:xfrm>
        </p:spPr>
        <p:txBody>
          <a:bodyPr>
            <a:noAutofit/>
          </a:bodyPr>
          <a:lstStyle/>
          <a:p>
            <a:r>
              <a:rPr lang="es-ES" sz="5400" b="1" dirty="0">
                <a:solidFill>
                  <a:srgbClr val="263050"/>
                </a:solidFill>
              </a:rPr>
              <a:t>Por Cristo, con él y en él … por los siglos de los siglos.</a:t>
            </a:r>
            <a:br>
              <a:rPr lang="es-ES" sz="5400" b="1" dirty="0">
                <a:solidFill>
                  <a:srgbClr val="263050"/>
                </a:solidFill>
              </a:rPr>
            </a:br>
            <a:r>
              <a:rPr lang="es-ES" sz="5400" b="1" dirty="0">
                <a:solidFill>
                  <a:srgbClr val="FF0000"/>
                </a:solidFill>
              </a:rPr>
              <a:t>Amén.</a:t>
            </a:r>
          </a:p>
        </p:txBody>
      </p:sp>
    </p:spTree>
    <p:extLst>
      <p:ext uri="{BB962C8B-B14F-4D97-AF65-F5344CB8AC3E}">
        <p14:creationId xmlns:p14="http://schemas.microsoft.com/office/powerpoint/2010/main" val="3607058290"/>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55917"/>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Autofit/>
          </a:bodyPr>
          <a:lstStyle/>
          <a:p>
            <a:r>
              <a:rPr lang="es-ES" altLang="es-ES" sz="6000" b="1" dirty="0">
                <a:solidFill>
                  <a:srgbClr val="002060"/>
                </a:solidFill>
              </a:rPr>
              <a:t>Padre Nuestro que estás en el cielo, santificado sea tu nombre, venga a nosotros tu reino, hágase tu voluntad en la Tierra como en el Cielo, </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3">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65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danos hoy nuestro pan de cada día, perdona nuestras ofensas como también nosotros perdonamos a los que nos ofenden, no nos dejes caer en la tentación y líbranos del mal,</a:t>
            </a:r>
          </a:p>
        </p:txBody>
      </p:sp>
      <p:sp>
        <p:nvSpPr>
          <p:cNvPr id="4" name="Marcador de texto 3"/>
          <p:cNvSpPr>
            <a:spLocks noGrp="1"/>
          </p:cNvSpPr>
          <p:nvPr>
            <p:ph type="body" sz="half" idx="2"/>
          </p:nvPr>
        </p:nvSpPr>
        <p:spPr/>
        <p:txBody>
          <a:bodyPr/>
          <a:lstStyle/>
          <a:p>
            <a:endParaRPr lang="es-ES"/>
          </a:p>
        </p:txBody>
      </p:sp>
      <p:pic>
        <p:nvPicPr>
          <p:cNvPr id="10" name="Picture 6" descr="http://w72.photobucket.com/albums/i173/roseM_photos/sacred/our-father3.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t="396" b="396"/>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31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Padre nuestro,</a:t>
            </a:r>
            <a:br>
              <a:rPr lang="es-ES" altLang="es-ES" sz="5400" dirty="0">
                <a:solidFill>
                  <a:srgbClr val="002060"/>
                </a:solidFill>
              </a:rPr>
            </a:br>
            <a:r>
              <a:rPr lang="es-ES" altLang="es-ES" sz="5400" dirty="0">
                <a:solidFill>
                  <a:srgbClr val="002060"/>
                </a:solidFill>
              </a:rPr>
              <a:t> que estás en el cielo,</a:t>
            </a:r>
            <a:br>
              <a:rPr lang="es-ES" altLang="es-ES" sz="5400" dirty="0">
                <a:solidFill>
                  <a:srgbClr val="002060"/>
                </a:solidFill>
              </a:rPr>
            </a:br>
            <a:r>
              <a:rPr lang="es-ES" altLang="es-ES" sz="5400" dirty="0">
                <a:solidFill>
                  <a:srgbClr val="002060"/>
                </a:solidFill>
              </a:rPr>
              <a:t>santificado sea tu nombre,</a:t>
            </a:r>
            <a:br>
              <a:rPr lang="es-ES" altLang="es-ES" sz="5400" dirty="0">
                <a:solidFill>
                  <a:srgbClr val="002060"/>
                </a:solidFill>
              </a:rPr>
            </a:br>
            <a:r>
              <a:rPr lang="es-ES" altLang="es-ES" sz="5400" dirty="0">
                <a:solidFill>
                  <a:srgbClr val="002060"/>
                </a:solidFill>
              </a:rPr>
              <a:t>venga a nos, venga tu Reino,</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27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hágase tu voluntad,</a:t>
            </a:r>
            <a:br>
              <a:rPr lang="es-ES" altLang="es-ES" sz="5400" dirty="0">
                <a:solidFill>
                  <a:srgbClr val="002060"/>
                </a:solidFill>
              </a:rPr>
            </a:br>
            <a:r>
              <a:rPr lang="es-ES" altLang="es-ES" sz="5400" dirty="0">
                <a:solidFill>
                  <a:srgbClr val="002060"/>
                </a:solidFill>
              </a:rPr>
              <a:t>así en la tierra como en el cielo.</a:t>
            </a:r>
            <a:br>
              <a:rPr lang="es-ES" altLang="es-ES" sz="5400" dirty="0">
                <a:solidFill>
                  <a:srgbClr val="002060"/>
                </a:solidFill>
              </a:rPr>
            </a:br>
            <a:r>
              <a:rPr lang="es-ES" altLang="es-ES" sz="5400" dirty="0">
                <a:solidFill>
                  <a:srgbClr val="002060"/>
                </a:solidFill>
              </a:rPr>
              <a:t>El pan nuestro, dánosle hoy.</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106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Y perdona nuestras ofensas, como nosotros perdonamos.</a:t>
            </a:r>
            <a:br>
              <a:rPr lang="es-ES" altLang="es-ES" sz="5400" dirty="0">
                <a:solidFill>
                  <a:srgbClr val="002060"/>
                </a:solidFill>
              </a:rPr>
            </a:br>
            <a:r>
              <a:rPr lang="es-ES" altLang="es-ES" sz="5400" dirty="0">
                <a:solidFill>
                  <a:srgbClr val="002060"/>
                </a:solidFill>
              </a:rPr>
              <a:t>No nos dejes caer en tentación.</a:t>
            </a:r>
            <a:br>
              <a:rPr lang="es-ES" altLang="es-ES" sz="5400" dirty="0">
                <a:solidFill>
                  <a:srgbClr val="002060"/>
                </a:solidFill>
              </a:rPr>
            </a:br>
            <a:r>
              <a:rPr lang="es-ES" altLang="es-ES" sz="5400" dirty="0">
                <a:solidFill>
                  <a:srgbClr val="002060"/>
                </a:solidFill>
              </a:rPr>
              <a:t>Líbranos de todo mal. </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951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636334"/>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fr-FR" altLang="es-ES" sz="5400" dirty="0">
                <a:solidFill>
                  <a:srgbClr val="002060"/>
                </a:solidFill>
              </a:rPr>
              <a:t>AMÉN, AMÉN, AMÉN, AMÉN, AMÉN</a:t>
            </a:r>
          </a:p>
        </p:txBody>
      </p:sp>
      <p:sp>
        <p:nvSpPr>
          <p:cNvPr id="4" name="Marcador de texto 3"/>
          <p:cNvSpPr>
            <a:spLocks noGrp="1"/>
          </p:cNvSpPr>
          <p:nvPr>
            <p:ph type="body" sz="half" idx="2"/>
          </p:nvPr>
        </p:nvSpPr>
        <p:spPr/>
        <p:txBody>
          <a:bodyPr/>
          <a:lstStyle/>
          <a:p>
            <a:endParaRPr lang="es-ES"/>
          </a:p>
        </p:txBody>
      </p:sp>
      <p:pic>
        <p:nvPicPr>
          <p:cNvPr id="6" name="Picture 6" descr="http://blogs.21rs.es/corazones/files/2011/05/Padre-Nuestro.jp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97" r="2397"/>
          <a:stretch>
            <a:fillRect/>
          </a:stretch>
        </p:blipFill>
        <p:spPr bwMode="auto">
          <a:xfrm>
            <a:off x="7320136" y="-13483"/>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734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124744"/>
            <a:ext cx="10585176" cy="4824536"/>
          </a:xfrm>
        </p:spPr>
        <p:txBody>
          <a:bodyPr>
            <a:noAutofit/>
          </a:bodyPr>
          <a:lstStyle/>
          <a:p>
            <a:r>
              <a:rPr lang="es-ES" sz="5400" b="1" dirty="0">
                <a:solidFill>
                  <a:srgbClr val="263050"/>
                </a:solidFill>
              </a:rPr>
              <a:t>Líbranos de … Salvador Jesucristo.</a:t>
            </a:r>
            <a:br>
              <a:rPr lang="es-ES" sz="5400" b="1" dirty="0">
                <a:solidFill>
                  <a:srgbClr val="263050"/>
                </a:solidFill>
              </a:rPr>
            </a:br>
            <a:r>
              <a:rPr lang="es-ES" sz="5400" b="1" dirty="0">
                <a:solidFill>
                  <a:srgbClr val="FF0000"/>
                </a:solidFill>
              </a:rPr>
              <a:t>Tuyo es el reino, tuyo el poder y la gloria, por siempre, Señor.</a:t>
            </a:r>
            <a:br>
              <a:rPr lang="es-ES" sz="5400" b="1" dirty="0">
                <a:solidFill>
                  <a:srgbClr val="FF0000"/>
                </a:solidFill>
              </a:rPr>
            </a:br>
            <a:r>
              <a:rPr lang="es-ES" sz="5400" b="1" dirty="0">
                <a:solidFill>
                  <a:srgbClr val="263050"/>
                </a:solidFill>
              </a:rPr>
              <a:t>Por los siglos de los siglos.</a:t>
            </a:r>
            <a:br>
              <a:rPr lang="es-ES" sz="5400" b="1" dirty="0">
                <a:solidFill>
                  <a:srgbClr val="263050"/>
                </a:solidFill>
              </a:rPr>
            </a:br>
            <a:r>
              <a:rPr lang="es-ES" sz="5400" b="1" dirty="0">
                <a:solidFill>
                  <a:srgbClr val="FF0000"/>
                </a:solidFill>
              </a:rPr>
              <a:t>Amen.</a:t>
            </a:r>
            <a:br>
              <a:rPr lang="es-ES" sz="5400" b="1" dirty="0">
                <a:solidFill>
                  <a:srgbClr val="263050"/>
                </a:solidFill>
              </a:rPr>
            </a:br>
            <a:r>
              <a:rPr lang="es-ES" sz="5400" b="1" dirty="0">
                <a:solidFill>
                  <a:srgbClr val="263050"/>
                </a:solidFill>
              </a:rPr>
              <a:t>La paz del Señor este con vosotros.</a:t>
            </a:r>
            <a:br>
              <a:rPr lang="es-ES" sz="5400" b="1" dirty="0">
                <a:solidFill>
                  <a:srgbClr val="263050"/>
                </a:solidFill>
              </a:rPr>
            </a:br>
            <a:r>
              <a:rPr lang="es-ES" sz="5400" b="1" dirty="0">
                <a:solidFill>
                  <a:srgbClr val="FF0000"/>
                </a:solidFill>
              </a:rPr>
              <a:t>Y con tu espíritu.</a:t>
            </a:r>
          </a:p>
        </p:txBody>
      </p:sp>
    </p:spTree>
    <p:extLst>
      <p:ext uri="{BB962C8B-B14F-4D97-AF65-F5344CB8AC3E}">
        <p14:creationId xmlns:p14="http://schemas.microsoft.com/office/powerpoint/2010/main" val="2070047233"/>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para todos aquellos </a:t>
            </a:r>
            <a:br>
              <a:rPr lang="es-ES" altLang="es-ES" sz="4800" b="1" dirty="0">
                <a:solidFill>
                  <a:srgbClr val="002060"/>
                </a:solidFill>
              </a:rPr>
            </a:br>
            <a:r>
              <a:rPr lang="es-ES" altLang="es-ES" sz="4800" b="1" dirty="0">
                <a:solidFill>
                  <a:srgbClr val="002060"/>
                </a:solidFill>
              </a:rPr>
              <a:t>que no han llegado,</a:t>
            </a:r>
            <a:br>
              <a:rPr lang="es-ES" altLang="es-ES" sz="4800" b="1" dirty="0">
                <a:solidFill>
                  <a:srgbClr val="002060"/>
                </a:solidFill>
              </a:rPr>
            </a:br>
            <a:r>
              <a:rPr lang="es-ES" altLang="es-ES" sz="4800" b="1" dirty="0">
                <a:solidFill>
                  <a:srgbClr val="002060"/>
                </a:solidFill>
              </a:rPr>
              <a:t>para todos aquellos</a:t>
            </a:r>
            <a:br>
              <a:rPr lang="es-ES" altLang="es-ES" sz="4800" b="1" dirty="0">
                <a:solidFill>
                  <a:srgbClr val="002060"/>
                </a:solidFill>
              </a:rPr>
            </a:br>
            <a:r>
              <a:rPr lang="es-ES" altLang="es-ES" sz="4800" b="1" dirty="0">
                <a:solidFill>
                  <a:srgbClr val="002060"/>
                </a:solidFill>
              </a:rPr>
              <a:t> que ya pasaron,</a:t>
            </a:r>
            <a:br>
              <a:rPr lang="es-ES" altLang="es-ES" sz="4800" b="1" dirty="0">
                <a:solidFill>
                  <a:srgbClr val="002060"/>
                </a:solidFill>
              </a:rPr>
            </a:br>
            <a:r>
              <a:rPr lang="es-ES" altLang="es-ES" sz="4800" b="1" dirty="0">
                <a:solidFill>
                  <a:srgbClr val="002060"/>
                </a:solidFill>
              </a:rPr>
              <a:t>para todos los hombres</a:t>
            </a:r>
            <a:br>
              <a:rPr lang="es-ES" altLang="es-ES" sz="4800" b="1" dirty="0">
                <a:solidFill>
                  <a:srgbClr val="002060"/>
                </a:solidFill>
              </a:rPr>
            </a:br>
            <a:r>
              <a:rPr lang="es-ES" altLang="es-ES" sz="4800" b="1" dirty="0">
                <a:solidFill>
                  <a:srgbClr val="002060"/>
                </a:solidFill>
              </a:rPr>
              <a:t> venga la 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721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Paz si eres padre de familia tendrás paz,</a:t>
            </a:r>
            <a:br>
              <a:rPr lang="es-ES" altLang="es-ES" sz="4800" b="1" dirty="0">
                <a:solidFill>
                  <a:srgbClr val="002060"/>
                </a:solidFill>
              </a:rPr>
            </a:br>
            <a:r>
              <a:rPr lang="es-ES" altLang="es-ES" sz="4800" b="1" dirty="0">
                <a:solidFill>
                  <a:srgbClr val="002060"/>
                </a:solidFill>
              </a:rPr>
              <a:t>si vives enamorado tendrás paz,</a:t>
            </a:r>
            <a:br>
              <a:rPr lang="es-ES" altLang="es-ES" sz="4800" b="1" dirty="0">
                <a:solidFill>
                  <a:srgbClr val="002060"/>
                </a:solidFill>
              </a:rPr>
            </a:br>
            <a:r>
              <a:rPr lang="es-ES" altLang="es-ES" sz="4800" b="1" dirty="0">
                <a:solidFill>
                  <a:srgbClr val="002060"/>
                </a:solidFill>
              </a:rPr>
              <a:t>si compartes tu vida ¡venga la paz!</a:t>
            </a:r>
            <a:br>
              <a:rPr lang="es-ES" altLang="es-ES" sz="4800" b="1" dirty="0">
                <a:solidFill>
                  <a:srgbClr val="002060"/>
                </a:solidFill>
              </a:rPr>
            </a:br>
            <a:r>
              <a:rPr lang="es-ES" altLang="es-ES" sz="4800" b="1" dirty="0">
                <a:solidFill>
                  <a:srgbClr val="002060"/>
                </a:solidFill>
              </a:rPr>
              <a:t>¡Paz!</a:t>
            </a:r>
          </a:p>
        </p:txBody>
      </p:sp>
      <p:sp>
        <p:nvSpPr>
          <p:cNvPr id="4" name="Marcador de texto 3"/>
          <p:cNvSpPr>
            <a:spLocks noGrp="1"/>
          </p:cNvSpPr>
          <p:nvPr>
            <p:ph type="body" sz="half" idx="2"/>
          </p:nvPr>
        </p:nvSpPr>
        <p:spPr/>
        <p:txBody>
          <a:bodyPr/>
          <a:lstStyle/>
          <a:p>
            <a:endParaRPr lang="es-ES"/>
          </a:p>
        </p:txBody>
      </p:sp>
      <p:pic>
        <p:nvPicPr>
          <p:cNvPr id="12" name="Picture 6" descr="https://encrypted-tbn2.gstatic.com/images?q=tbn:ANd9GcSUNEbKx3cVhS8-HtNXpoDRxc0hN_RurRizLE5NmkkPXOdAVHkj7A"/>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r="403"/>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7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84784"/>
            <a:ext cx="10585176" cy="4824536"/>
          </a:xfrm>
        </p:spPr>
        <p:txBody>
          <a:bodyPr>
            <a:noAutofit/>
          </a:bodyPr>
          <a:lstStyle/>
          <a:p>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ten piedad de nosotros.</a:t>
            </a:r>
            <a:br>
              <a:rPr lang="es-ES" sz="5400" b="1" dirty="0">
                <a:solidFill>
                  <a:srgbClr val="FF0000"/>
                </a:solidFill>
              </a:rPr>
            </a:br>
            <a:r>
              <a:rPr lang="es-ES" sz="5400" b="1" dirty="0">
                <a:solidFill>
                  <a:srgbClr val="FF0000"/>
                </a:solidFill>
              </a:rPr>
              <a:t>Cordero de Dios, que quitas el pecado del mundo, danos la paz.</a:t>
            </a:r>
          </a:p>
        </p:txBody>
      </p:sp>
    </p:spTree>
    <p:extLst>
      <p:ext uri="{BB962C8B-B14F-4D97-AF65-F5344CB8AC3E}">
        <p14:creationId xmlns:p14="http://schemas.microsoft.com/office/powerpoint/2010/main" val="879408192"/>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1424" y="1412776"/>
            <a:ext cx="10585176" cy="4176464"/>
          </a:xfrm>
        </p:spPr>
        <p:txBody>
          <a:bodyPr>
            <a:noAutofit/>
          </a:bodyPr>
          <a:lstStyle/>
          <a:p>
            <a:r>
              <a:rPr lang="es-ES" sz="5400" b="1" dirty="0">
                <a:solidFill>
                  <a:srgbClr val="263050"/>
                </a:solidFill>
              </a:rPr>
              <a:t>Este es el Cordero de Dios, … cena del Señor.</a:t>
            </a:r>
            <a:br>
              <a:rPr lang="es-ES" sz="5400" b="1" dirty="0">
                <a:solidFill>
                  <a:srgbClr val="263050"/>
                </a:solidFill>
              </a:rPr>
            </a:br>
            <a:r>
              <a:rPr lang="es-ES" sz="5400" b="1" dirty="0">
                <a:solidFill>
                  <a:srgbClr val="FF0000"/>
                </a:solidFill>
              </a:rPr>
              <a:t>Señor, no soy digno de que entres en mi casa pero una palabra tuya bastará para sanarme.</a:t>
            </a:r>
            <a:endParaRPr lang="es-ES" sz="5400" b="1" dirty="0">
              <a:solidFill>
                <a:srgbClr val="263050"/>
              </a:solidFill>
            </a:endParaRPr>
          </a:p>
        </p:txBody>
      </p:sp>
    </p:spTree>
    <p:extLst>
      <p:ext uri="{BB962C8B-B14F-4D97-AF65-F5344CB8AC3E}">
        <p14:creationId xmlns:p14="http://schemas.microsoft.com/office/powerpoint/2010/main" val="374894995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53331"/>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1. Felices somos en la pobreza,</a:t>
            </a:r>
            <a:br>
              <a:rPr lang="es-ES" altLang="es-ES" sz="4800" dirty="0">
                <a:solidFill>
                  <a:srgbClr val="002060"/>
                </a:solidFill>
              </a:rPr>
            </a:br>
            <a:r>
              <a:rPr lang="es-ES" altLang="es-ES" sz="4800" dirty="0">
                <a:solidFill>
                  <a:srgbClr val="002060"/>
                </a:solidFill>
              </a:rPr>
              <a:t>si en nuestras manos sólo hay amor de Dios, </a:t>
            </a:r>
            <a:br>
              <a:rPr lang="es-ES" altLang="es-ES" sz="4800" dirty="0">
                <a:solidFill>
                  <a:srgbClr val="002060"/>
                </a:solidFill>
              </a:rPr>
            </a:br>
            <a:r>
              <a:rPr lang="es-ES" altLang="es-ES" sz="4800" dirty="0">
                <a:solidFill>
                  <a:srgbClr val="002060"/>
                </a:solidFill>
              </a:rPr>
              <a:t>si nos abrimos a la esperanza, </a:t>
            </a:r>
            <a:br>
              <a:rPr lang="es-ES" altLang="es-ES" sz="4800" dirty="0">
                <a:solidFill>
                  <a:srgbClr val="002060"/>
                </a:solidFill>
              </a:rPr>
            </a:br>
            <a:r>
              <a:rPr lang="es-ES" altLang="es-ES" sz="4800" dirty="0">
                <a:solidFill>
                  <a:srgbClr val="002060"/>
                </a:solidFill>
              </a:rPr>
              <a:t>si trabajamos en hacer el bien.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1329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Felices somos en la humildad, </a:t>
            </a:r>
            <a:br>
              <a:rPr lang="es-ES" altLang="es-ES" sz="4800" dirty="0">
                <a:solidFill>
                  <a:srgbClr val="002060"/>
                </a:solidFill>
              </a:rPr>
            </a:br>
            <a:r>
              <a:rPr lang="es-ES" altLang="es-ES" sz="4800" dirty="0">
                <a:solidFill>
                  <a:srgbClr val="002060"/>
                </a:solidFill>
              </a:rPr>
              <a:t>si como niños sabemos vivir. </a:t>
            </a:r>
            <a:br>
              <a:rPr lang="es-ES" altLang="es-ES" sz="4800" dirty="0">
                <a:solidFill>
                  <a:srgbClr val="002060"/>
                </a:solidFill>
              </a:rPr>
            </a:br>
            <a:r>
              <a:rPr lang="es-ES" altLang="es-ES" sz="4800" dirty="0">
                <a:solidFill>
                  <a:srgbClr val="002060"/>
                </a:solidFill>
              </a:rPr>
              <a:t>Será nuestra heredad la tierra, la tierra.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7762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SI EL GRANO DE TRIGO </a:t>
            </a:r>
            <a:br>
              <a:rPr lang="es-ES" altLang="es-ES" sz="4800" b="1" dirty="0">
                <a:solidFill>
                  <a:srgbClr val="002060"/>
                </a:solidFill>
              </a:rPr>
            </a:br>
            <a:r>
              <a:rPr lang="es-ES" altLang="es-ES" sz="4800" b="1" dirty="0">
                <a:solidFill>
                  <a:srgbClr val="002060"/>
                </a:solidFill>
              </a:rPr>
              <a:t>NO MUERE EN LA TIERRA</a:t>
            </a:r>
            <a:br>
              <a:rPr lang="es-ES" altLang="es-ES" sz="4800" b="1" dirty="0">
                <a:solidFill>
                  <a:srgbClr val="002060"/>
                </a:solidFill>
              </a:rPr>
            </a:br>
            <a:r>
              <a:rPr lang="es-ES" altLang="es-ES" sz="4800" b="1" dirty="0">
                <a:solidFill>
                  <a:srgbClr val="002060"/>
                </a:solidFill>
              </a:rPr>
              <a:t>ES IMPOSIBLE QUE NAZCA FRUTO.</a:t>
            </a:r>
            <a:br>
              <a:rPr lang="es-ES" altLang="es-ES" sz="4800" b="1" dirty="0">
                <a:solidFill>
                  <a:srgbClr val="002060"/>
                </a:solidFill>
              </a:rPr>
            </a:br>
            <a:r>
              <a:rPr lang="es-ES" altLang="es-ES" sz="4800" b="1" dirty="0">
                <a:solidFill>
                  <a:srgbClr val="002060"/>
                </a:solidFill>
              </a:rPr>
              <a:t>AQUEL QUE DA SU VIDA </a:t>
            </a:r>
            <a:br>
              <a:rPr lang="es-ES" altLang="es-ES" sz="4800" b="1" dirty="0">
                <a:solidFill>
                  <a:srgbClr val="002060"/>
                </a:solidFill>
              </a:rPr>
            </a:br>
            <a:r>
              <a:rPr lang="es-ES" altLang="es-ES" sz="4800" b="1" dirty="0">
                <a:solidFill>
                  <a:srgbClr val="002060"/>
                </a:solidFill>
              </a:rPr>
              <a:t>PARA LOS DEMÁS </a:t>
            </a:r>
            <a:br>
              <a:rPr lang="es-ES" altLang="es-ES" sz="4800" b="1" dirty="0">
                <a:solidFill>
                  <a:srgbClr val="002060"/>
                </a:solidFill>
              </a:rPr>
            </a:br>
            <a:r>
              <a:rPr lang="es-ES" altLang="es-ES" sz="4800" b="1" dirty="0">
                <a:solidFill>
                  <a:srgbClr val="002060"/>
                </a:solidFill>
              </a:rPr>
              <a:t>TENDRÁ SIEMPRE AL SEÑOR.</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317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sz="4800" b="1" dirty="0">
                <a:solidFill>
                  <a:srgbClr val="002060"/>
                </a:solidFill>
              </a:rPr>
              <a:t>Tú que siempre nos perdonas</a:t>
            </a:r>
            <a:br>
              <a:rPr lang="es-ES" sz="4800" b="1" dirty="0">
                <a:solidFill>
                  <a:srgbClr val="002060"/>
                </a:solidFill>
              </a:rPr>
            </a:br>
            <a:r>
              <a:rPr lang="es-ES" sz="4800" b="1" dirty="0">
                <a:solidFill>
                  <a:srgbClr val="002060"/>
                </a:solidFill>
              </a:rPr>
              <a:t>porque nos quieres mucho.</a:t>
            </a:r>
            <a:br>
              <a:rPr lang="es-ES" sz="4800" b="1" dirty="0">
                <a:solidFill>
                  <a:srgbClr val="002060"/>
                </a:solidFill>
              </a:rPr>
            </a:br>
            <a:r>
              <a:rPr lang="es-ES" sz="4800" b="1" dirty="0">
                <a:solidFill>
                  <a:srgbClr val="002060"/>
                </a:solidFill>
              </a:rPr>
              <a:t>Tú que siempre nos perdonas,</a:t>
            </a:r>
            <a:br>
              <a:rPr lang="es-ES" sz="4800" b="1" dirty="0">
                <a:solidFill>
                  <a:srgbClr val="002060"/>
                </a:solidFill>
              </a:rPr>
            </a:br>
            <a:r>
              <a:rPr lang="es-ES" sz="4800" b="1" dirty="0">
                <a:solidFill>
                  <a:srgbClr val="002060"/>
                </a:solidFill>
              </a:rPr>
              <a:t>Señor, ten piedad.</a:t>
            </a:r>
          </a:p>
        </p:txBody>
      </p:sp>
      <p:sp>
        <p:nvSpPr>
          <p:cNvPr id="4" name="Marcador de texto 3"/>
          <p:cNvSpPr>
            <a:spLocks noGrp="1"/>
          </p:cNvSpPr>
          <p:nvPr>
            <p:ph type="body" sz="half" idx="2"/>
          </p:nvPr>
        </p:nvSpPr>
        <p:spPr/>
        <p:txBody>
          <a:bodyPr/>
          <a:lstStyle/>
          <a:p>
            <a:endParaRPr lang="es-ES"/>
          </a:p>
        </p:txBody>
      </p:sp>
      <p:pic>
        <p:nvPicPr>
          <p:cNvPr id="7" name="Picture 6" descr="http://www.mividaenabundancia.org/nicaragua/images/stories/Poemas/carta-a-dio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9"/>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11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2. Felices somos si compartimos </a:t>
            </a:r>
            <a:br>
              <a:rPr lang="es-ES" altLang="es-ES" sz="4800" dirty="0">
                <a:solidFill>
                  <a:srgbClr val="002060"/>
                </a:solidFill>
              </a:rPr>
            </a:br>
            <a:r>
              <a:rPr lang="es-ES" altLang="es-ES" sz="4800" dirty="0">
                <a:solidFill>
                  <a:srgbClr val="002060"/>
                </a:solidFill>
              </a:rPr>
              <a:t>si nuestro tiempo es para los demás: </a:t>
            </a:r>
            <a:br>
              <a:rPr lang="es-ES" altLang="es-ES" sz="4800" dirty="0">
                <a:solidFill>
                  <a:srgbClr val="002060"/>
                </a:solidFill>
              </a:rPr>
            </a:br>
            <a:r>
              <a:rPr lang="es-ES" altLang="es-ES" sz="4800" dirty="0">
                <a:solidFill>
                  <a:srgbClr val="002060"/>
                </a:solidFill>
              </a:rPr>
              <a:t>para quien vive en la tristeza </a:t>
            </a:r>
            <a:br>
              <a:rPr lang="es-ES" altLang="es-ES" sz="4800" dirty="0">
                <a:solidFill>
                  <a:srgbClr val="002060"/>
                </a:solidFill>
              </a:rPr>
            </a:br>
            <a:r>
              <a:rPr lang="es-ES" altLang="es-ES" sz="4800" dirty="0">
                <a:solidFill>
                  <a:srgbClr val="002060"/>
                </a:solidFill>
              </a:rPr>
              <a:t>y para quien camina en soledad.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32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Felices somos si damos amor, </a:t>
            </a:r>
            <a:br>
              <a:rPr lang="es-ES" altLang="es-ES" sz="4800" dirty="0">
                <a:solidFill>
                  <a:srgbClr val="002060"/>
                </a:solidFill>
              </a:rPr>
            </a:br>
            <a:r>
              <a:rPr lang="es-ES" altLang="es-ES" sz="4800" dirty="0">
                <a:solidFill>
                  <a:srgbClr val="002060"/>
                </a:solidFill>
              </a:rPr>
              <a:t>si en nuestras manos hay sinceridad </a:t>
            </a:r>
            <a:br>
              <a:rPr lang="es-ES" altLang="es-ES" sz="4800" dirty="0">
                <a:solidFill>
                  <a:srgbClr val="002060"/>
                </a:solidFill>
              </a:rPr>
            </a:br>
            <a:r>
              <a:rPr lang="es-ES" altLang="es-ES" sz="4800" dirty="0">
                <a:solidFill>
                  <a:srgbClr val="002060"/>
                </a:solidFill>
              </a:rPr>
              <a:t>podremos siempre mirar y ver a Dios, </a:t>
            </a:r>
            <a:br>
              <a:rPr lang="es-ES" altLang="es-ES" sz="4800" dirty="0">
                <a:solidFill>
                  <a:srgbClr val="002060"/>
                </a:solidFill>
              </a:rPr>
            </a:br>
            <a:r>
              <a:rPr lang="es-ES" altLang="es-ES" sz="4800" dirty="0">
                <a:solidFill>
                  <a:srgbClr val="002060"/>
                </a:solidFill>
              </a:rPr>
              <a:t>y ver a Dios.</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257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SI EL GRANO DE TRIGO </a:t>
            </a:r>
            <a:br>
              <a:rPr lang="es-ES" altLang="es-ES" sz="4800" b="1" dirty="0">
                <a:solidFill>
                  <a:srgbClr val="002060"/>
                </a:solidFill>
              </a:rPr>
            </a:br>
            <a:r>
              <a:rPr lang="es-ES" altLang="es-ES" sz="4800" b="1" dirty="0">
                <a:solidFill>
                  <a:srgbClr val="002060"/>
                </a:solidFill>
              </a:rPr>
              <a:t>NO MUERE EN LA TIERRA</a:t>
            </a:r>
            <a:br>
              <a:rPr lang="es-ES" altLang="es-ES" sz="4800" b="1" dirty="0">
                <a:solidFill>
                  <a:srgbClr val="002060"/>
                </a:solidFill>
              </a:rPr>
            </a:br>
            <a:r>
              <a:rPr lang="es-ES" altLang="es-ES" sz="4800" b="1" dirty="0">
                <a:solidFill>
                  <a:srgbClr val="002060"/>
                </a:solidFill>
              </a:rPr>
              <a:t>ES IMPOSIBLE QUE NAZCA FRUTO.</a:t>
            </a:r>
            <a:br>
              <a:rPr lang="es-ES" altLang="es-ES" sz="4800" b="1" dirty="0">
                <a:solidFill>
                  <a:srgbClr val="002060"/>
                </a:solidFill>
              </a:rPr>
            </a:br>
            <a:r>
              <a:rPr lang="es-ES" altLang="es-ES" sz="4800" b="1" dirty="0">
                <a:solidFill>
                  <a:srgbClr val="002060"/>
                </a:solidFill>
              </a:rPr>
              <a:t>AQUEL QUE DA SU VIDA </a:t>
            </a:r>
            <a:br>
              <a:rPr lang="es-ES" altLang="es-ES" sz="4800" b="1" dirty="0">
                <a:solidFill>
                  <a:srgbClr val="002060"/>
                </a:solidFill>
              </a:rPr>
            </a:br>
            <a:r>
              <a:rPr lang="es-ES" altLang="es-ES" sz="4800" b="1" dirty="0">
                <a:solidFill>
                  <a:srgbClr val="002060"/>
                </a:solidFill>
              </a:rPr>
              <a:t>PARA LOS DEMÁS </a:t>
            </a:r>
            <a:br>
              <a:rPr lang="es-ES" altLang="es-ES" sz="4800" b="1" dirty="0">
                <a:solidFill>
                  <a:srgbClr val="002060"/>
                </a:solidFill>
              </a:rPr>
            </a:br>
            <a:r>
              <a:rPr lang="es-ES" altLang="es-ES" sz="4800" b="1" dirty="0">
                <a:solidFill>
                  <a:srgbClr val="002060"/>
                </a:solidFill>
              </a:rPr>
              <a:t>TENDRÁ SIEMPRE AL SEÑOR.</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5680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3. Felices somos si ofrecemos paz </a:t>
            </a:r>
            <a:br>
              <a:rPr lang="es-ES" altLang="es-ES" sz="4800" dirty="0">
                <a:solidFill>
                  <a:srgbClr val="002060"/>
                </a:solidFill>
              </a:rPr>
            </a:br>
            <a:r>
              <a:rPr lang="es-ES" altLang="es-ES" sz="4800" dirty="0">
                <a:solidFill>
                  <a:srgbClr val="002060"/>
                </a:solidFill>
              </a:rPr>
              <a:t>y nuestra voz denuncia la opresión, </a:t>
            </a:r>
            <a:br>
              <a:rPr lang="es-ES" altLang="es-ES" sz="4800" dirty="0">
                <a:solidFill>
                  <a:srgbClr val="002060"/>
                </a:solidFill>
              </a:rPr>
            </a:br>
            <a:r>
              <a:rPr lang="es-ES" altLang="es-ES" sz="4800" dirty="0">
                <a:solidFill>
                  <a:srgbClr val="002060"/>
                </a:solidFill>
              </a:rPr>
              <a:t>si desterramos odio y rencores, </a:t>
            </a:r>
            <a:br>
              <a:rPr lang="es-ES" altLang="es-ES" sz="4800" dirty="0">
                <a:solidFill>
                  <a:srgbClr val="002060"/>
                </a:solidFill>
              </a:rPr>
            </a:br>
            <a:r>
              <a:rPr lang="es-ES" altLang="es-ES" sz="4800" dirty="0">
                <a:solidFill>
                  <a:srgbClr val="002060"/>
                </a:solidFill>
              </a:rPr>
              <a:t>será limpio nuestro corazón. </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762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dirty="0">
                <a:solidFill>
                  <a:srgbClr val="002060"/>
                </a:solidFill>
              </a:rPr>
              <a:t>Felices somos en la adversidad, </a:t>
            </a:r>
            <a:br>
              <a:rPr lang="es-ES" altLang="es-ES" sz="4800" dirty="0">
                <a:solidFill>
                  <a:srgbClr val="002060"/>
                </a:solidFill>
              </a:rPr>
            </a:br>
            <a:r>
              <a:rPr lang="es-ES" altLang="es-ES" sz="4800" dirty="0">
                <a:solidFill>
                  <a:srgbClr val="002060"/>
                </a:solidFill>
              </a:rPr>
              <a:t>si nos persiguen cuando no hay razón, </a:t>
            </a:r>
            <a:br>
              <a:rPr lang="es-ES" altLang="es-ES" sz="4800" dirty="0">
                <a:solidFill>
                  <a:srgbClr val="002060"/>
                </a:solidFill>
              </a:rPr>
            </a:br>
            <a:r>
              <a:rPr lang="es-ES" altLang="es-ES" sz="4800" dirty="0">
                <a:solidFill>
                  <a:srgbClr val="002060"/>
                </a:solidFill>
              </a:rPr>
              <a:t>la vida entonces tendrá sentido en Dios, </a:t>
            </a:r>
            <a:br>
              <a:rPr lang="es-ES" altLang="es-ES" sz="4800" dirty="0">
                <a:solidFill>
                  <a:srgbClr val="002060"/>
                </a:solidFill>
              </a:rPr>
            </a:br>
            <a:r>
              <a:rPr lang="es-ES" altLang="es-ES" sz="4800" dirty="0">
                <a:solidFill>
                  <a:srgbClr val="002060"/>
                </a:solidFill>
              </a:rPr>
              <a:t>sentido en Dios.</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831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7320136" cy="6858000"/>
          </a:xfrm>
        </p:spPr>
        <p:txBody>
          <a:bodyPr anchor="ctr" anchorCtr="0">
            <a:normAutofit/>
          </a:bodyPr>
          <a:lstStyle/>
          <a:p>
            <a:pPr algn="ctr"/>
            <a:r>
              <a:rPr lang="es-ES" altLang="es-ES" sz="4800" b="1" dirty="0">
                <a:solidFill>
                  <a:srgbClr val="002060"/>
                </a:solidFill>
              </a:rPr>
              <a:t>SI EL GRANO DE TRIGO </a:t>
            </a:r>
            <a:br>
              <a:rPr lang="es-ES" altLang="es-ES" sz="4800" b="1" dirty="0">
                <a:solidFill>
                  <a:srgbClr val="002060"/>
                </a:solidFill>
              </a:rPr>
            </a:br>
            <a:r>
              <a:rPr lang="es-ES" altLang="es-ES" sz="4800" b="1" dirty="0">
                <a:solidFill>
                  <a:srgbClr val="002060"/>
                </a:solidFill>
              </a:rPr>
              <a:t>NO MUERE EN LA TIERRA</a:t>
            </a:r>
            <a:br>
              <a:rPr lang="es-ES" altLang="es-ES" sz="4800" b="1" dirty="0">
                <a:solidFill>
                  <a:srgbClr val="002060"/>
                </a:solidFill>
              </a:rPr>
            </a:br>
            <a:r>
              <a:rPr lang="es-ES" altLang="es-ES" sz="4800" b="1" dirty="0">
                <a:solidFill>
                  <a:srgbClr val="002060"/>
                </a:solidFill>
              </a:rPr>
              <a:t>ES IMPOSIBLE QUE NAZCA FRUTO.</a:t>
            </a:r>
            <a:br>
              <a:rPr lang="es-ES" altLang="es-ES" sz="4800" b="1" dirty="0">
                <a:solidFill>
                  <a:srgbClr val="002060"/>
                </a:solidFill>
              </a:rPr>
            </a:br>
            <a:r>
              <a:rPr lang="es-ES" altLang="es-ES" sz="4800" b="1" dirty="0">
                <a:solidFill>
                  <a:srgbClr val="002060"/>
                </a:solidFill>
              </a:rPr>
              <a:t>AQUEL QUE DA SU VIDA </a:t>
            </a:r>
            <a:br>
              <a:rPr lang="es-ES" altLang="es-ES" sz="4800" b="1" dirty="0">
                <a:solidFill>
                  <a:srgbClr val="002060"/>
                </a:solidFill>
              </a:rPr>
            </a:br>
            <a:r>
              <a:rPr lang="es-ES" altLang="es-ES" sz="4800" b="1" dirty="0">
                <a:solidFill>
                  <a:srgbClr val="002060"/>
                </a:solidFill>
              </a:rPr>
              <a:t>PARA LOS DEMÁS </a:t>
            </a:r>
            <a:br>
              <a:rPr lang="es-ES" altLang="es-ES" sz="4800" b="1" dirty="0">
                <a:solidFill>
                  <a:srgbClr val="002060"/>
                </a:solidFill>
              </a:rPr>
            </a:br>
            <a:r>
              <a:rPr lang="es-ES" altLang="es-ES" sz="4800" b="1" dirty="0">
                <a:solidFill>
                  <a:srgbClr val="002060"/>
                </a:solidFill>
              </a:rPr>
              <a:t>TENDRÁ SIEMPRE AL SEÑOR.</a:t>
            </a:r>
          </a:p>
        </p:txBody>
      </p:sp>
      <p:sp>
        <p:nvSpPr>
          <p:cNvPr id="4" name="Marcador de texto 3"/>
          <p:cNvSpPr>
            <a:spLocks noGrp="1"/>
          </p:cNvSpPr>
          <p:nvPr>
            <p:ph type="body" sz="half" idx="2"/>
          </p:nvPr>
        </p:nvSpPr>
        <p:spPr/>
        <p:txBody>
          <a:bodyPr/>
          <a:lstStyle/>
          <a:p>
            <a:endParaRPr lang="es-ES"/>
          </a:p>
        </p:txBody>
      </p:sp>
      <p:pic>
        <p:nvPicPr>
          <p:cNvPr id="6" name="Picture 6" descr="http://3.bp.blogspot.com/-BuUSPtsjebM/TnR5dIDEYJI/AAAAAAAABHU/y096AFxKogg/s1600/bienaventurados+los+pobres.jpg"/>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336" r="65"/>
          <a:stretch/>
        </p:blipFill>
        <p:spPr bwMode="auto">
          <a:xfrm>
            <a:off x="7320136" y="0"/>
            <a:ext cx="48718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6199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7881576"/>
      </p:ext>
    </p:extLst>
  </p:cSld>
  <p:clrMapOvr>
    <a:masterClrMapping/>
  </p:clrMapOvr>
  <mc:AlternateContent xmlns:mc="http://schemas.openxmlformats.org/markup-compatibility/2006" xmlns:p14="http://schemas.microsoft.com/office/powerpoint/2010/main">
    <mc:Choice Requires="p14">
      <p:transition p14:dur="250">
        <p:random/>
      </p:transition>
    </mc:Choice>
    <mc:Fallback xmlns="">
      <p:transition>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420" y="-13483"/>
            <a:ext cx="7328556" cy="6887326"/>
          </a:xfrm>
        </p:spPr>
        <p:txBody>
          <a:bodyPr anchor="ctr" anchorCtr="0"/>
          <a:lstStyle/>
          <a:p>
            <a:pPr algn="ctr">
              <a:tabLst>
                <a:tab pos="6737350" algn="l"/>
              </a:tabLst>
            </a:pPr>
            <a:r>
              <a:rPr lang="es-ES" altLang="es-ES" sz="5400" dirty="0">
                <a:solidFill>
                  <a:srgbClr val="002060"/>
                </a:solidFill>
              </a:rPr>
              <a:t>Caminad mientras </a:t>
            </a:r>
            <a:br>
              <a:rPr lang="es-ES" altLang="es-ES" sz="5400" dirty="0">
                <a:solidFill>
                  <a:srgbClr val="002060"/>
                </a:solidFill>
              </a:rPr>
            </a:br>
            <a:r>
              <a:rPr lang="es-ES" altLang="es-ES" sz="5400" dirty="0">
                <a:solidFill>
                  <a:srgbClr val="002060"/>
                </a:solidFill>
              </a:rPr>
              <a:t>tengáis luz. </a:t>
            </a:r>
            <a:br>
              <a:rPr lang="es-ES" altLang="es-ES" sz="5400" dirty="0">
                <a:solidFill>
                  <a:srgbClr val="002060"/>
                </a:solidFill>
              </a:rPr>
            </a:br>
            <a:r>
              <a:rPr lang="es-ES" altLang="es-ES" sz="5400" dirty="0">
                <a:solidFill>
                  <a:srgbClr val="002060"/>
                </a:solidFill>
              </a:rPr>
              <a:t>Antes que os envuelvan las tinieblas. Caminad.</a:t>
            </a:r>
          </a:p>
        </p:txBody>
      </p:sp>
      <p:sp>
        <p:nvSpPr>
          <p:cNvPr id="4" name="Marcador de texto 3"/>
          <p:cNvSpPr>
            <a:spLocks noGrp="1"/>
          </p:cNvSpPr>
          <p:nvPr>
            <p:ph type="body" sz="half" idx="2"/>
          </p:nvPr>
        </p:nvSpPr>
        <p:spPr/>
        <p:txBody>
          <a:bodyPr/>
          <a:lstStyle/>
          <a:p>
            <a:endParaRPr lang="es-ES"/>
          </a:p>
        </p:txBody>
      </p:sp>
      <p:pic>
        <p:nvPicPr>
          <p:cNvPr id="7" name="Marcador de posición de imagen 6" descr="Imagen que contiene interior, sentado, objeto&#10;&#10;Descripción generada con confianza alta">
            <a:extLst>
              <a:ext uri="{FF2B5EF4-FFF2-40B4-BE49-F238E27FC236}">
                <a16:creationId xmlns:a16="http://schemas.microsoft.com/office/drawing/2014/main" id="{1898C581-8E3C-401C-AA7B-BD3D410894AD}"/>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15" r="67"/>
          <a:stretch/>
        </p:blipFill>
        <p:spPr>
          <a:xfrm>
            <a:off x="7320136" y="-18047"/>
            <a:ext cx="4888280" cy="6887326"/>
          </a:xfrm>
        </p:spPr>
      </p:pic>
    </p:spTree>
    <p:extLst>
      <p:ext uri="{BB962C8B-B14F-4D97-AF65-F5344CB8AC3E}">
        <p14:creationId xmlns:p14="http://schemas.microsoft.com/office/powerpoint/2010/main" val="22053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extLst>
    <a:ext uri="{05A4C25C-085E-4340-85A3-A5531E510DB2}">
      <thm15:themeFamily xmlns:thm15="http://schemas.microsoft.com/office/thememl/2012/main" name="BusinessProjectPlan_TP103417270" id="{DE8F82CC-6DD2-4A56-AD26-979CC913B3BE}" vid="{2A4E3A8D-E0A1-443E-9121-96E42C9A0AF5}"/>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plan de proyecto empresarial (pantalla panorámica)</Template>
  <TotalTime>0</TotalTime>
  <Words>1489</Words>
  <Application>Microsoft Office PowerPoint</Application>
  <PresentationFormat>Panorámica</PresentationFormat>
  <Paragraphs>94</Paragraphs>
  <Slides>97</Slides>
  <Notes>2</Notes>
  <HiddenSlides>2</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97</vt:i4>
      </vt:variant>
    </vt:vector>
  </HeadingPairs>
  <TitlesOfParts>
    <vt:vector size="103" baseType="lpstr">
      <vt:lpstr>Arial</vt:lpstr>
      <vt:lpstr>Calibri</vt:lpstr>
      <vt:lpstr>Corbel</vt:lpstr>
      <vt:lpstr>Euphemia</vt:lpstr>
      <vt:lpstr>Wingdings</vt:lpstr>
      <vt:lpstr>Banded Design Blue 16x9</vt:lpstr>
      <vt:lpstr>XXXIII DOMINGO DE TIEMPO ORDINARIO</vt:lpstr>
      <vt:lpstr>TOMADO DE LA MANO CON JESÚS YO VOY LE SIGO COMO OVEJA QUE ENCONTRÓ AL PASTOR.</vt:lpstr>
      <vt:lpstr>TOMADO DE LA MANO CON JESÚS YO VOY A DÓNDE ÉL VA.</vt:lpstr>
      <vt:lpstr>1.Si Jesús te dice amigo deja todo y ven conmigo  donde todo es más hermoso y más feliz</vt:lpstr>
      <vt:lpstr>TOMADO DE LA MANO CON JESÚS YO VOY LE SIGO COMO OVEJA QUE ENCONTRÓ AL PASTOR.</vt:lpstr>
      <vt:lpstr>TOMADO DE LA MANO CON JESÚS YO VOY A DÓNDE ÉL VA.</vt:lpstr>
      <vt:lpstr>Presentación de PowerPoint</vt:lpstr>
      <vt:lpstr>Presentación de PowerPoint</vt:lpstr>
      <vt:lpstr>Tú que siempre nos perdonas porque nos quieres mucho. Tú que siempre nos perdonas, Señor, ten piedad.</vt:lpstr>
      <vt:lpstr>Tú que siempre nos escuchas porque nos quieres mucho. Tú que siempre nos escuchas, Señor, ten piedad.</vt:lpstr>
      <vt:lpstr>Tú que siempre nos ayudas porque nos quieres mucho. Tú que siempre nos ayudas, Señor, ten piedad.</vt:lpstr>
      <vt:lpstr>Presentación de PowerPoint</vt:lpstr>
      <vt:lpstr>Gloria a Dios en el cielo, y en la tierra paz a los hombres que ama el Señor. Por tu inmensa gloria te alabamos, te bendecimos, te adoramos,</vt:lpstr>
      <vt:lpstr>te glorificamos, te damos gracias, Señor Dios, Rey celestial, Dios Padre todopoderoso Señor, Hijo único, Jesucristo. Señor Dios, Cordero de Dios, Hijo del Padre;</vt:lpstr>
      <vt:lpstr>tú que quitas el pecado del mundo, ten piedad de nosotros; tú que quitas el pecado del mundo, atiende nuestra súplica; tú que estás sentado a la derecha del Padre, ten piedad de nosotros;</vt:lpstr>
      <vt:lpstr>porque sólo tú eres Santo, sólo tú Señor, sólo tú Altísimo, Jesucristo, con el Espíritu Santo en la gloria de Dios Padre. Amén.</vt:lpstr>
      <vt:lpstr>Presentación de PowerPoint</vt:lpstr>
      <vt:lpstr>PRIMERA LECTURA</vt:lpstr>
      <vt:lpstr>Presentación de PowerPoint</vt:lpstr>
      <vt:lpstr>Presentación de PowerPoint</vt:lpstr>
      <vt:lpstr>Presentación de PowerPoint</vt:lpstr>
      <vt:lpstr>PALABRA DE DIOS TE ALABAMOS, SEÑOR</vt:lpstr>
      <vt:lpstr>DICHOSOS LOS QUE TEMEN AL SEÑOR.</vt:lpstr>
      <vt:lpstr>Dichoso el que teme al Señor y sigue sus caminos. Comerás del fruto de tu trabajo, serás dichoso, te irá bien.</vt:lpstr>
      <vt:lpstr>DICHOSOS LOS QUE TEMEN AL SEÑOR.</vt:lpstr>
      <vt:lpstr>Tu mujer, como parra fecunda, en medio de tu casa; tus hijos, como renuevos de olivo, alrededor de tu mesa. </vt:lpstr>
      <vt:lpstr>DICHOSOS LOS QUE TEMEN AL SEÑOR.</vt:lpstr>
      <vt:lpstr>Esta es la bendición del hombre que teme al Señor. Que el Señor te bendiga desde Sión, que veas la prosperidad de Jerusalén todos los días de tu vida.</vt:lpstr>
      <vt:lpstr>DICHOSOS LOS QUE TEMEN AL SEÑOR.</vt:lpstr>
      <vt:lpstr>SEGUNDA LECTURA</vt:lpstr>
      <vt:lpstr>Presentación de PowerPoint</vt:lpstr>
      <vt:lpstr>Presentación de PowerPoint</vt:lpstr>
      <vt:lpstr>Presentación de PowerPoint</vt:lpstr>
      <vt:lpstr>Presentación de PowerPoint</vt:lpstr>
      <vt:lpstr>PALABRA DE DIOS TE ALABAMOS, SEÑOR</vt:lpstr>
      <vt:lpstr>Si Jesús, yo quiero escuchar tu Evangelio y asumir.  Todo su riesgo, fiado de ti, con alegría y con paz. Todo su riesgo fiado de ti. Vale la pena arriesgar.</vt:lpstr>
      <vt:lpstr>Aleluya yo quiero vivir, Aleluya yo quiero arriesgar,  toda mi vida por ti.  </vt:lpstr>
      <vt:lpstr>El Señor esté con vosotros. Y con tu espíritu. Lectura del santo Evangelio según san Mateo. Gloria a ti, Señor.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PALABRA DEL SEÑOR GLORIA A TI, SEÑOR JESÚS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En la tierra la sembró el sembrador, la semilla de tu pan, Señor.</vt:lpstr>
      <vt:lpstr>Y después el viñador trabajó en buena lid, y las tierras ven crecer las espigas y la vid.</vt:lpstr>
      <vt:lpstr>El trigo se molió en el molino rompiendo su cuerpo como tú. La uva la pisó el hombre en el lagar, igual que tú te dejaste pisar.</vt:lpstr>
      <vt:lpstr>Y ahora, convertido en pan y vino, tu pueblo lo ofrece en tu altar. Conviértelos, oh, Dios, son frutos de tu amor, en tu Cuerpo y Sangre, Señor.</vt:lpstr>
      <vt:lpstr>Orad hermanos para…Padre todopoderoso. El Señor reciba de tus manos este sacrificio para alabanza y gloria de su nombre, para nuestro bien y el de toda su santa Iglesia. </vt:lpstr>
      <vt:lpstr>Presentación de PowerPoint</vt:lpstr>
      <vt:lpstr>El Señor esté con vosotros. Y con tu espíritu. Levantemos el corazón. Lo tenemos levantado hacia el Señor. Demos gracias al Señor nuestro Dios. Es justo y necesario.</vt:lpstr>
      <vt:lpstr>Presentación de PowerPoint</vt:lpstr>
      <vt:lpstr>Santo es,  santo nuestro Dios,  hosanna en las alturas. (2)</vt:lpstr>
      <vt:lpstr>Los cielos y la tierra  están llenos de tu gloria,  llenos de tu amor. Santo es, santo nuestro Dios,  hosanna en las alturas. </vt:lpstr>
      <vt:lpstr>Bendito el que viene en nombre del Señor, en el nombre del Señor. Santo es, santo nuestro Dios,  hosanna en las alturas.  Hosanna en las alturas.</vt:lpstr>
      <vt:lpstr>Presentación de PowerPoint</vt:lpstr>
      <vt:lpstr>Éste es el sacramento de nuestra fe: Anunciamos tu muerte, proclamamos tu resurrección ¡Ven, Señor Jesús!</vt:lpstr>
      <vt:lpstr>Presentación de PowerPoint</vt:lpstr>
      <vt:lpstr>Por Cristo, con él y en él … por los siglos de los siglos. Amén.</vt:lpstr>
      <vt:lpstr>Presentación de PowerPoint</vt:lpstr>
      <vt:lpstr>Padre Nuestro que estás en el cielo, santificado sea tu nombre, venga a nosotros tu reino, hágase tu voluntad en la Tierra como en el Cielo, </vt:lpstr>
      <vt:lpstr>danos hoy nuestro pan de cada día, perdona nuestras ofensas como también nosotros perdonamos a los que nos ofenden, no nos dejes caer en la tentación y líbranos del mal,</vt:lpstr>
      <vt:lpstr>Padre nuestro,  que estás en el cielo, santificado sea tu nombre, venga a nos, venga tu Reino,</vt:lpstr>
      <vt:lpstr>hágase tu voluntad, así en la tierra como en el cielo. El pan nuestro, dánosle hoy.</vt:lpstr>
      <vt:lpstr>Y perdona nuestras ofensas, como nosotros perdonamos. No nos dejes caer en tentación. Líbranos de todo mal. </vt:lpstr>
      <vt:lpstr>AMÉN, AMÉN, AMÉN, AMÉN, AMÉN</vt:lpstr>
      <vt:lpstr>Líbranos de … Salvador Jesucristo. Tuyo es el reino, tuyo el poder y la gloria, por siempre, Señor. Por los siglos de los siglos. Amen. La paz del Señor este con vosotros. Y con tu espíritu.</vt:lpstr>
      <vt:lpstr>Paz para todos aquellos  que no han llegado, para todos aquellos  que ya pasaron, para todos los hombres  venga la paz.</vt:lpstr>
      <vt:lpstr>Paz si eres padre de familia tendrás paz, si vives enamorado tendrás paz, si compartes tu vida ¡venga la paz! ¡Paz!</vt:lpstr>
      <vt:lpstr>Cordero de Dios, que quitas el pecado del mundo, ten piedad de nosotros. Cordero de Dios, que quitas el pecado del mundo, ten piedad de nosotros. Cordero de Dios, que quitas el pecado del mundo, danos la paz.</vt:lpstr>
      <vt:lpstr>Este es el Cordero de Dios, … cena del Señor. Señor, no soy digno de que entres en mi casa pero una palabra tuya bastará para sanarme.</vt:lpstr>
      <vt:lpstr>Presentación de PowerPoint</vt:lpstr>
      <vt:lpstr>1. Felices somos en la pobreza, si en nuestras manos sólo hay amor de Dios,  si nos abrimos a la esperanza,  si trabajamos en hacer el bien. </vt:lpstr>
      <vt:lpstr>Felices somos en la humildad,  si como niños sabemos vivir.  Será nuestra heredad la tierra, la tierra. </vt:lpstr>
      <vt:lpstr>SI EL GRANO DE TRIGO  NO MUERE EN LA TIERRA ES IMPOSIBLE QUE NAZCA FRUTO. AQUEL QUE DA SU VIDA  PARA LOS DEMÁS  TENDRÁ SIEMPRE AL SEÑOR.</vt:lpstr>
      <vt:lpstr>2. Felices somos si compartimos  si nuestro tiempo es para los demás:  para quien vive en la tristeza  y para quien camina en soledad. </vt:lpstr>
      <vt:lpstr>Felices somos si damos amor,  si en nuestras manos hay sinceridad  podremos siempre mirar y ver a Dios,  y ver a Dios.</vt:lpstr>
      <vt:lpstr>SI EL GRANO DE TRIGO  NO MUERE EN LA TIERRA ES IMPOSIBLE QUE NAZCA FRUTO. AQUEL QUE DA SU VIDA  PARA LOS DEMÁS  TENDRÁ SIEMPRE AL SEÑOR.</vt:lpstr>
      <vt:lpstr>3. Felices somos si ofrecemos paz  y nuestra voz denuncia la opresión,  si desterramos odio y rencores,  será limpio nuestro corazón. </vt:lpstr>
      <vt:lpstr>Felices somos en la adversidad,  si nos persiguen cuando no hay razón,  la vida entonces tendrá sentido en Dios,  sentido en Dios.</vt:lpstr>
      <vt:lpstr>SI EL GRANO DE TRIGO  NO MUERE EN LA TIERRA ES IMPOSIBLE QUE NAZCA FRUTO. AQUEL QUE DA SU VIDA  PARA LOS DEMÁS  TENDRÁ SIEMPRE AL SEÑOR.</vt:lpstr>
      <vt:lpstr>Presentación de PowerPoint</vt:lpstr>
      <vt:lpstr>Caminad mientras  tengáis luz.  Antes que os envuelvan las tinieblas. Caminad.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2016-03-18T09:38:57Z</dcterms:created>
  <dcterms:modified xsi:type="dcterms:W3CDTF">2017-11-18T22:54:03Z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