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95"/>
  </p:notesMasterIdLst>
  <p:handoutMasterIdLst>
    <p:handoutMasterId r:id="rId96"/>
  </p:handoutMasterIdLst>
  <p:sldIdLst>
    <p:sldId id="265" r:id="rId3"/>
    <p:sldId id="1978" r:id="rId4"/>
    <p:sldId id="1979" r:id="rId5"/>
    <p:sldId id="1980" r:id="rId6"/>
    <p:sldId id="1981" r:id="rId7"/>
    <p:sldId id="451" r:id="rId8"/>
    <p:sldId id="1982" r:id="rId9"/>
    <p:sldId id="1983" r:id="rId10"/>
    <p:sldId id="1984" r:id="rId11"/>
    <p:sldId id="1985" r:id="rId12"/>
    <p:sldId id="1607" r:id="rId13"/>
    <p:sldId id="1609" r:id="rId14"/>
    <p:sldId id="1610" r:id="rId15"/>
    <p:sldId id="1611" r:id="rId16"/>
    <p:sldId id="1612" r:id="rId17"/>
    <p:sldId id="300" r:id="rId18"/>
    <p:sldId id="315" r:id="rId19"/>
    <p:sldId id="316" r:id="rId20"/>
    <p:sldId id="1226" r:id="rId21"/>
    <p:sldId id="1296" r:id="rId22"/>
    <p:sldId id="319" r:id="rId23"/>
    <p:sldId id="1680" r:id="rId24"/>
    <p:sldId id="1641" r:id="rId25"/>
    <p:sldId id="1986" r:id="rId26"/>
    <p:sldId id="1987" r:id="rId27"/>
    <p:sldId id="1988" r:id="rId28"/>
    <p:sldId id="1989" r:id="rId29"/>
    <p:sldId id="1990" r:id="rId30"/>
    <p:sldId id="329" r:id="rId31"/>
    <p:sldId id="330" r:id="rId32"/>
    <p:sldId id="331" r:id="rId33"/>
    <p:sldId id="333" r:id="rId34"/>
    <p:sldId id="1991" r:id="rId35"/>
    <p:sldId id="1992" r:id="rId36"/>
    <p:sldId id="1993" r:id="rId37"/>
    <p:sldId id="335" r:id="rId38"/>
    <p:sldId id="337" r:id="rId39"/>
    <p:sldId id="338" r:id="rId40"/>
    <p:sldId id="727" r:id="rId41"/>
    <p:sldId id="1529" r:id="rId42"/>
    <p:sldId id="370" r:id="rId43"/>
    <p:sldId id="1515" r:id="rId44"/>
    <p:sldId id="372" r:id="rId45"/>
    <p:sldId id="373" r:id="rId46"/>
    <p:sldId id="374" r:id="rId47"/>
    <p:sldId id="375" r:id="rId48"/>
    <p:sldId id="376" r:id="rId49"/>
    <p:sldId id="377" r:id="rId50"/>
    <p:sldId id="378" r:id="rId51"/>
    <p:sldId id="1994" r:id="rId52"/>
    <p:sldId id="1995" r:id="rId53"/>
    <p:sldId id="1996" r:id="rId54"/>
    <p:sldId id="1997" r:id="rId55"/>
    <p:sldId id="382" r:id="rId56"/>
    <p:sldId id="1783" r:id="rId57"/>
    <p:sldId id="381" r:id="rId58"/>
    <p:sldId id="383" r:id="rId59"/>
    <p:sldId id="1998" r:id="rId60"/>
    <p:sldId id="1999" r:id="rId61"/>
    <p:sldId id="385" r:id="rId62"/>
    <p:sldId id="386" r:id="rId63"/>
    <p:sldId id="387" r:id="rId64"/>
    <p:sldId id="388" r:id="rId65"/>
    <p:sldId id="389" r:id="rId66"/>
    <p:sldId id="1163" r:id="rId67"/>
    <p:sldId id="1164" r:id="rId68"/>
    <p:sldId id="2000" r:id="rId69"/>
    <p:sldId id="2001" r:id="rId70"/>
    <p:sldId id="2002" r:id="rId71"/>
    <p:sldId id="2003" r:id="rId72"/>
    <p:sldId id="391" r:id="rId73"/>
    <p:sldId id="2004" r:id="rId74"/>
    <p:sldId id="2005" r:id="rId75"/>
    <p:sldId id="393" r:id="rId76"/>
    <p:sldId id="394" r:id="rId77"/>
    <p:sldId id="397" r:id="rId78"/>
    <p:sldId id="1966" r:id="rId79"/>
    <p:sldId id="1967" r:id="rId80"/>
    <p:sldId id="1968" r:id="rId81"/>
    <p:sldId id="1969" r:id="rId82"/>
    <p:sldId id="1970" r:id="rId83"/>
    <p:sldId id="1971" r:id="rId84"/>
    <p:sldId id="1552" r:id="rId85"/>
    <p:sldId id="2006" r:id="rId86"/>
    <p:sldId id="2007" r:id="rId87"/>
    <p:sldId id="2008" r:id="rId88"/>
    <p:sldId id="2009" r:id="rId89"/>
    <p:sldId id="2010" r:id="rId90"/>
    <p:sldId id="2011" r:id="rId91"/>
    <p:sldId id="2012" r:id="rId92"/>
    <p:sldId id="2013" r:id="rId93"/>
    <p:sldId id="1817" r:id="rId9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pos="6816" userDrawn="1">
          <p15:clr>
            <a:srgbClr val="A4A3A4"/>
          </p15:clr>
        </p15:guide>
        <p15:guide id="3" pos="816" userDrawn="1">
          <p15:clr>
            <a:srgbClr val="A4A3A4"/>
          </p15:clr>
        </p15:guide>
        <p15:guide id="4" orient="horz" pos="216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or" initials="A" lastIdx="2"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0207"/>
    <a:srgbClr val="FFFFCD"/>
    <a:srgbClr val="9D9C9A"/>
    <a:srgbClr val="E1ECF2"/>
    <a:srgbClr val="E3E2DD"/>
    <a:srgbClr val="F8F7F5"/>
    <a:srgbClr val="F5F5F5"/>
    <a:srgbClr val="263050"/>
    <a:srgbClr val="F08F1E"/>
    <a:srgbClr val="1E25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868" autoAdjust="0"/>
    <p:restoredTop sz="91869" autoAdjust="0"/>
  </p:normalViewPr>
  <p:slideViewPr>
    <p:cSldViewPr>
      <p:cViewPr varScale="1">
        <p:scale>
          <a:sx n="109" d="100"/>
          <a:sy n="109" d="100"/>
        </p:scale>
        <p:origin x="792" y="114"/>
      </p:cViewPr>
      <p:guideLst>
        <p:guide pos="3840"/>
        <p:guide pos="6816"/>
        <p:guide pos="816"/>
        <p:guide orient="horz" pos="2160"/>
      </p:guideLst>
    </p:cSldViewPr>
  </p:slideViewPr>
  <p:outlineViewPr>
    <p:cViewPr>
      <p:scale>
        <a:sx n="33" d="100"/>
        <a:sy n="33" d="100"/>
      </p:scale>
      <p:origin x="0" y="-1878"/>
    </p:cViewPr>
  </p:outlineViewPr>
  <p:notesTextViewPr>
    <p:cViewPr>
      <p:scale>
        <a:sx n="3" d="2"/>
        <a:sy n="3" d="2"/>
      </p:scale>
      <p:origin x="0" y="0"/>
    </p:cViewPr>
  </p:notesTextViewPr>
  <p:sorterViewPr>
    <p:cViewPr>
      <p:scale>
        <a:sx n="100" d="100"/>
        <a:sy n="100" d="100"/>
      </p:scale>
      <p:origin x="0" y="-60972"/>
    </p:cViewPr>
  </p:sorterViewPr>
  <p:notesViewPr>
    <p:cSldViewPr>
      <p:cViewPr varScale="1">
        <p:scale>
          <a:sx n="95" d="100"/>
          <a:sy n="95" d="100"/>
        </p:scale>
        <p:origin x="3576" y="84"/>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slide" Target="slides/slide87.xml"/><Relationship Id="rId97" Type="http://schemas.openxmlformats.org/officeDocument/2006/relationships/commentAuthors" Target="commentAuthor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1.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notesMaster" Target="notesMasters/notesMaster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5F0D-C1DC-412F-A146-DDB3A74B588F}" type="datetimeFigureOut">
              <a:rPr lang="en-US"/>
              <a:t>2/10/2018</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AE14B8-3CC9-472D-9BC5-A84D80684DE2}" type="slidenum">
              <a:rPr/>
              <a:t>‹Nº›</a:t>
            </a:fld>
            <a:endParaRPr/>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DE508-72C8-4AB5-AA9C-1584D31690E0}" type="datetimeFigureOut">
              <a:rPr lang="en-US"/>
              <a:t>2/10/2018</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B667E1-E601-4AAF-B95C-B25720D70A60}" type="slidenum">
              <a:rPr/>
              <a:t>‹Nº›</a:t>
            </a:fld>
            <a:endParaRPr/>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7FB667E1-E601-4AAF-B95C-B25720D70A60}" type="slidenum">
              <a:rPr lang="es-ES" smtClean="0"/>
              <a:t>65</a:t>
            </a:fld>
            <a:endParaRPr lang="es-ES"/>
          </a:p>
        </p:txBody>
      </p:sp>
    </p:spTree>
    <p:extLst>
      <p:ext uri="{BB962C8B-B14F-4D97-AF65-F5344CB8AC3E}">
        <p14:creationId xmlns:p14="http://schemas.microsoft.com/office/powerpoint/2010/main" val="21867925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1" y="0"/>
            <a:ext cx="12188699" cy="4799300"/>
          </a:xfrm>
          <a:prstGeom prst="rect">
            <a:avLst/>
          </a:prstGeom>
        </p:spPr>
      </p:pic>
      <p:sp>
        <p:nvSpPr>
          <p:cNvPr id="4" name="Rectangle 3"/>
          <p:cNvSpPr/>
          <p:nvPr/>
        </p:nvSpPr>
        <p:spPr bwMode="ltGray">
          <a:xfrm>
            <a:off x="-2" y="4754880"/>
            <a:ext cx="12192002" cy="21031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6" name="Rectangle 5"/>
          <p:cNvSpPr/>
          <p:nvPr/>
        </p:nvSpPr>
        <p:spPr bwMode="white">
          <a:xfrm>
            <a:off x="-127" y="4724400"/>
            <a:ext cx="12188826" cy="76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1523999" y="4800600"/>
            <a:ext cx="9144002" cy="1143000"/>
          </a:xfrm>
        </p:spPr>
        <p:txBody>
          <a:bodyPr anchor="b">
            <a:normAutofit/>
          </a:bodyPr>
          <a:lstStyle>
            <a:lvl1pPr algn="ctr">
              <a:defRPr sz="4800">
                <a:solidFill>
                  <a:schemeClr val="bg1"/>
                </a:solidFill>
              </a:defRPr>
            </a:lvl1pPr>
          </a:lstStyle>
          <a:p>
            <a:r>
              <a:rPr lang="es-ES"/>
              <a:t>Haga clic para modificar el estilo de título del patrón</a:t>
            </a:r>
            <a:endParaRPr/>
          </a:p>
        </p:txBody>
      </p:sp>
      <p:sp>
        <p:nvSpPr>
          <p:cNvPr id="3" name="Subtitle 2"/>
          <p:cNvSpPr>
            <a:spLocks noGrp="1"/>
          </p:cNvSpPr>
          <p:nvPr>
            <p:ph type="subTitle" idx="1"/>
          </p:nvPr>
        </p:nvSpPr>
        <p:spPr>
          <a:xfrm>
            <a:off x="1522413" y="5943600"/>
            <a:ext cx="9144002" cy="762000"/>
          </a:xfrm>
        </p:spPr>
        <p:txBody>
          <a:bodyPr>
            <a:normAutofit/>
          </a:bodyPr>
          <a:lstStyle>
            <a:lvl1pPr marL="0" indent="0" algn="ctr">
              <a:spcBef>
                <a:spcPts val="0"/>
              </a:spcBef>
              <a:buNone/>
              <a:defRPr sz="2000" cap="none" baseline="0">
                <a:solidFill>
                  <a:schemeClr val="bg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a:p>
        </p:txBody>
      </p:sp>
    </p:spTree>
    <p:extLst>
      <p:ext uri="{BB962C8B-B14F-4D97-AF65-F5344CB8AC3E}">
        <p14:creationId xmlns:p14="http://schemas.microsoft.com/office/powerpoint/2010/main" val="338288208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Alternate Content with Caption">
    <p:spTree>
      <p:nvGrpSpPr>
        <p:cNvPr id="1" name=""/>
        <p:cNvGrpSpPr/>
        <p:nvPr/>
      </p:nvGrpSpPr>
      <p:grpSpPr>
        <a:xfrm>
          <a:off x="0" y="0"/>
          <a:ext cx="0" cy="0"/>
          <a:chOff x="0" y="0"/>
          <a:chExt cx="0" cy="0"/>
        </a:xfrm>
      </p:grpSpPr>
      <p:sp>
        <p:nvSpPr>
          <p:cNvPr id="8" name="Rectangle 7"/>
          <p:cNvSpPr/>
          <p:nvPr/>
        </p:nvSpPr>
        <p:spPr bwMode="ltGray">
          <a:xfrm>
            <a:off x="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60412" y="2362200"/>
            <a:ext cx="3200400" cy="1990725"/>
          </a:xfrm>
        </p:spPr>
        <p:txBody>
          <a:bodyPr anchor="b">
            <a:normAutofit/>
          </a:bodyPr>
          <a:lstStyle>
            <a:lvl1pPr>
              <a:defRPr sz="3400" b="0">
                <a:solidFill>
                  <a:schemeClr val="bg1"/>
                </a:solidFill>
              </a:defRPr>
            </a:lvl1pPr>
          </a:lstStyle>
          <a:p>
            <a:r>
              <a:rPr lang="es-ES"/>
              <a:t>Haga clic para modificar el estilo de título del patrón</a:t>
            </a:r>
            <a:endParaRPr/>
          </a:p>
        </p:txBody>
      </p:sp>
      <p:sp>
        <p:nvSpPr>
          <p:cNvPr id="3" name="Content Placeholder 2"/>
          <p:cNvSpPr>
            <a:spLocks noGrp="1"/>
          </p:cNvSpPr>
          <p:nvPr>
            <p:ph idx="1"/>
          </p:nvPr>
        </p:nvSpPr>
        <p:spPr>
          <a:xfrm>
            <a:off x="5362892" y="685800"/>
            <a:ext cx="6370320"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2/10/2018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37693078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bwMode="ltGray">
          <a:xfrm>
            <a:off x="731520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923214" y="2362200"/>
            <a:ext cx="3200400" cy="1993392"/>
          </a:xfrm>
        </p:spPr>
        <p:txBody>
          <a:bodyPr anchor="b">
            <a:normAutofit/>
          </a:bodyPr>
          <a:lstStyle>
            <a:lvl1pPr>
              <a:defRPr sz="3400" b="0">
                <a:solidFill>
                  <a:schemeClr val="bg1"/>
                </a:solidFill>
              </a:defRPr>
            </a:lvl1pPr>
          </a:lstStyle>
          <a:p>
            <a:r>
              <a:rPr lang="es-ES"/>
              <a:t>Haga clic para modificar el estilo de título del patrón</a:t>
            </a:r>
            <a:endParaRPr/>
          </a:p>
        </p:txBody>
      </p:sp>
      <p:sp>
        <p:nvSpPr>
          <p:cNvPr id="3" name="Picture Placeholder 2"/>
          <p:cNvSpPr>
            <a:spLocks noGrp="1"/>
          </p:cNvSpPr>
          <p:nvPr>
            <p:ph type="pic" idx="1"/>
          </p:nvPr>
        </p:nvSpPr>
        <p:spPr>
          <a:xfrm>
            <a:off x="0" y="0"/>
            <a:ext cx="7315200" cy="6858000"/>
          </a:xfrm>
          <a:solidFill>
            <a:schemeClr val="bg2">
              <a:lumMod val="90000"/>
            </a:schemeClr>
          </a:solidFill>
        </p:spPr>
        <p:txBody>
          <a:bodyPr/>
          <a:lstStyle>
            <a:lvl1pPr marL="0" indent="0" algn="ctr">
              <a:buNone/>
              <a:defRPr sz="320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a:p>
        </p:txBody>
      </p:sp>
      <p:sp>
        <p:nvSpPr>
          <p:cNvPr id="4" name="Text Placeholder 3"/>
          <p:cNvSpPr>
            <a:spLocks noGrp="1"/>
          </p:cNvSpPr>
          <p:nvPr>
            <p:ph type="body" sz="half" idx="2"/>
          </p:nvPr>
        </p:nvSpPr>
        <p:spPr>
          <a:xfrm>
            <a:off x="7923214" y="4355592"/>
            <a:ext cx="3200400" cy="1644614"/>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2/10/2018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37173462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2/10/2018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333857220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274638"/>
            <a:ext cx="2628900" cy="5897562"/>
          </a:xfrm>
        </p:spPr>
        <p:txBody>
          <a:bodyPr vert="eaVert"/>
          <a:lstStyle/>
          <a:p>
            <a:r>
              <a:rPr lang="es-ES"/>
              <a:t>Haga clic para modificar el estilo de título del patrón</a:t>
            </a:r>
            <a:endParaRPr/>
          </a:p>
        </p:txBody>
      </p:sp>
      <p:sp>
        <p:nvSpPr>
          <p:cNvPr id="3" name="Vertical Text Placeholder 2"/>
          <p:cNvSpPr>
            <a:spLocks noGrp="1"/>
          </p:cNvSpPr>
          <p:nvPr>
            <p:ph type="body" orient="vert" idx="1"/>
          </p:nvPr>
        </p:nvSpPr>
        <p:spPr>
          <a:xfrm>
            <a:off x="838200" y="274638"/>
            <a:ext cx="7734300" cy="5897562"/>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2/10/2018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515582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Content Placeholder 2"/>
          <p:cNvSpPr>
            <a:spLocks noGrp="1"/>
          </p:cNvSpPr>
          <p:nvPr>
            <p:ph idx="1"/>
          </p:nvPr>
        </p:nvSpPr>
        <p:spPr/>
        <p:txBody>
          <a:bodyPr/>
          <a:lstStyle>
            <a:lvl6pPr>
              <a:defRPr/>
            </a:lvl6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2/10/2018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15934224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0" y="0"/>
            <a:ext cx="12188826" cy="4572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 y="4114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1524000" y="1143000"/>
            <a:ext cx="9144000" cy="2667000"/>
          </a:xfrm>
        </p:spPr>
        <p:txBody>
          <a:bodyPr anchor="b">
            <a:normAutofit/>
          </a:bodyPr>
          <a:lstStyle>
            <a:lvl1pPr algn="ctr">
              <a:defRPr sz="5200" b="0"/>
            </a:lvl1pPr>
          </a:lstStyle>
          <a:p>
            <a:r>
              <a:rPr lang="es-ES"/>
              <a:t>Haga clic para modificar el estilo de título del patrón</a:t>
            </a:r>
            <a:endParaRPr/>
          </a:p>
        </p:txBody>
      </p:sp>
      <p:sp>
        <p:nvSpPr>
          <p:cNvPr id="3" name="Text Placeholder 2"/>
          <p:cNvSpPr>
            <a:spLocks noGrp="1"/>
          </p:cNvSpPr>
          <p:nvPr>
            <p:ph type="body" idx="1"/>
          </p:nvPr>
        </p:nvSpPr>
        <p:spPr>
          <a:xfrm>
            <a:off x="1524000" y="3810000"/>
            <a:ext cx="9144000" cy="1143000"/>
          </a:xfrm>
        </p:spPr>
        <p:txBody>
          <a:bodyPr anchor="t">
            <a:normAutofit/>
          </a:bodyPr>
          <a:lstStyle>
            <a:lvl1pPr marL="0" indent="0" algn="ctr">
              <a:spcBef>
                <a:spcPts val="0"/>
              </a:spcBef>
              <a:buNone/>
              <a:defRPr sz="2400" cap="none"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9E583DDF-CA54-461A-A486-592D2374C532}" type="datetimeFigureOut">
              <a:rPr lang="en-US"/>
              <a:t>2/10/2018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158437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Encabezado alternativo de sección">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524000" y="1143000"/>
            <a:ext cx="9144000" cy="2667000"/>
          </a:xfrm>
        </p:spPr>
        <p:txBody>
          <a:bodyPr anchor="b">
            <a:normAutofit/>
          </a:bodyPr>
          <a:lstStyle>
            <a:lvl1pPr algn="ctr">
              <a:defRPr sz="5200" b="0">
                <a:solidFill>
                  <a:schemeClr val="tx1"/>
                </a:solidFill>
              </a:defRPr>
            </a:lvl1pPr>
          </a:lstStyle>
          <a:p>
            <a:r>
              <a:rPr lang="es-ES"/>
              <a:t>Haga clic para modificar el estilo de título del patrón</a:t>
            </a:r>
            <a:endParaRPr/>
          </a:p>
        </p:txBody>
      </p:sp>
      <p:sp>
        <p:nvSpPr>
          <p:cNvPr id="3" name="Text Placeholder 2"/>
          <p:cNvSpPr>
            <a:spLocks noGrp="1"/>
          </p:cNvSpPr>
          <p:nvPr>
            <p:ph type="body" idx="1"/>
          </p:nvPr>
        </p:nvSpPr>
        <p:spPr>
          <a:xfrm>
            <a:off x="1522413" y="3810000"/>
            <a:ext cx="9144000" cy="1143000"/>
          </a:xfrm>
        </p:spPr>
        <p:txBody>
          <a:bodyPr anchor="t">
            <a:normAutofit/>
          </a:bodyPr>
          <a:lstStyle>
            <a:lvl1pPr marL="0" indent="0" algn="ctr">
              <a:spcBef>
                <a:spcPts val="0"/>
              </a:spcBef>
              <a:buNone/>
              <a:defRPr sz="24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2/10/2018</a:t>
            </a:fld>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80432806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Content Placeholder 2"/>
          <p:cNvSpPr>
            <a:spLocks noGrp="1"/>
          </p:cNvSpPr>
          <p:nvPr>
            <p:ph sz="half" idx="1"/>
          </p:nvPr>
        </p:nvSpPr>
        <p:spPr>
          <a:xfrm>
            <a:off x="134112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Content Placeholder 3"/>
          <p:cNvSpPr>
            <a:spLocks noGrp="1"/>
          </p:cNvSpPr>
          <p:nvPr>
            <p:ph sz="half" idx="2"/>
          </p:nvPr>
        </p:nvSpPr>
        <p:spPr>
          <a:xfrm>
            <a:off x="627888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5" name="Date Placeholder 4"/>
          <p:cNvSpPr>
            <a:spLocks noGrp="1"/>
          </p:cNvSpPr>
          <p:nvPr>
            <p:ph type="dt" sz="half" idx="10"/>
          </p:nvPr>
        </p:nvSpPr>
        <p:spPr/>
        <p:txBody>
          <a:bodyPr/>
          <a:lstStyle/>
          <a:p>
            <a:fld id="{9DD7D43D-6574-4C7B-808D-C6C12215A4D4}" type="datetimeFigureOut">
              <a:rPr lang="en-US"/>
              <a:t>2/10/2018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A0ECE5F2-81AA-4605-B028-6FBA391056AF}" type="slidenum">
              <a:rPr/>
              <a:t>‹Nº›</a:t>
            </a:fld>
            <a:endParaRPr/>
          </a:p>
        </p:txBody>
      </p:sp>
    </p:spTree>
    <p:extLst>
      <p:ext uri="{BB962C8B-B14F-4D97-AF65-F5344CB8AC3E}">
        <p14:creationId xmlns:p14="http://schemas.microsoft.com/office/powerpoint/2010/main" val="31170784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41120" y="466344"/>
            <a:ext cx="9509760" cy="1234440"/>
          </a:xfrm>
        </p:spPr>
        <p:txBody>
          <a:bodyPr/>
          <a:lstStyle/>
          <a:p>
            <a:r>
              <a:rPr lang="es-ES"/>
              <a:t>Haga clic para modificar el estilo de título del patrón</a:t>
            </a:r>
            <a:endParaRPr/>
          </a:p>
        </p:txBody>
      </p:sp>
      <p:sp>
        <p:nvSpPr>
          <p:cNvPr id="3" name="Text Placeholder 2"/>
          <p:cNvSpPr>
            <a:spLocks noGrp="1"/>
          </p:cNvSpPr>
          <p:nvPr>
            <p:ph type="body" idx="1"/>
          </p:nvPr>
        </p:nvSpPr>
        <p:spPr>
          <a:xfrm>
            <a:off x="134112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34112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5" name="Text Placeholder 4"/>
          <p:cNvSpPr>
            <a:spLocks noGrp="1"/>
          </p:cNvSpPr>
          <p:nvPr>
            <p:ph type="body" sz="quarter" idx="3"/>
          </p:nvPr>
        </p:nvSpPr>
        <p:spPr>
          <a:xfrm>
            <a:off x="627888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27888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7" name="Date Placeholder 6"/>
          <p:cNvSpPr>
            <a:spLocks noGrp="1"/>
          </p:cNvSpPr>
          <p:nvPr>
            <p:ph type="dt" sz="half" idx="10"/>
          </p:nvPr>
        </p:nvSpPr>
        <p:spPr/>
        <p:txBody>
          <a:bodyPr/>
          <a:lstStyle/>
          <a:p>
            <a:fld id="{9E583DDF-CA54-461A-A486-592D2374C532}" type="datetimeFigureOut">
              <a:rPr lang="en-US"/>
              <a:t>2/10/2018</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05708082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Date Placeholder 2"/>
          <p:cNvSpPr>
            <a:spLocks noGrp="1"/>
          </p:cNvSpPr>
          <p:nvPr>
            <p:ph type="dt" sz="half" idx="10"/>
          </p:nvPr>
        </p:nvSpPr>
        <p:spPr/>
        <p:txBody>
          <a:bodyPr/>
          <a:lstStyle/>
          <a:p>
            <a:fld id="{9E583DDF-CA54-461A-A486-592D2374C532}" type="datetimeFigureOut">
              <a:rPr lang="en-US"/>
              <a:t>2/10/2018</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8420110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2/10/2018</a:t>
            </a:fld>
            <a:endParaRPr/>
          </a:p>
        </p:txBody>
      </p:sp>
      <p:sp>
        <p:nvSpPr>
          <p:cNvPr id="3" name="Footer Placeholder 2"/>
          <p:cNvSpPr>
            <a:spLocks noGrp="1"/>
          </p:cNvSpPr>
          <p:nvPr>
            <p:ph type="ftr" sz="quarter" idx="11"/>
          </p:nvPr>
        </p:nvSpPr>
        <p:spPr/>
        <p:txBody>
          <a:bodyPr/>
          <a:lstStyle>
            <a:lvl1pPr>
              <a:defRPr>
                <a:solidFill>
                  <a:schemeClr val="tx2"/>
                </a:solidFill>
              </a:defRPr>
            </a:lvl1pPr>
          </a:lstStyle>
          <a:p>
            <a:endParaRPr/>
          </a:p>
        </p:txBody>
      </p:sp>
      <p:sp>
        <p:nvSpPr>
          <p:cNvPr id="4" name="Slide Number Placeholder 3"/>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55900396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60412" y="2362200"/>
            <a:ext cx="3200400" cy="1990725"/>
          </a:xfrm>
        </p:spPr>
        <p:txBody>
          <a:bodyPr anchor="b">
            <a:normAutofit/>
          </a:bodyPr>
          <a:lstStyle>
            <a:lvl1pPr>
              <a:defRPr sz="3400" b="0"/>
            </a:lvl1pPr>
          </a:lstStyle>
          <a:p>
            <a:r>
              <a:rPr lang="es-ES"/>
              <a:t>Haga clic para modificar el estilo de título del patrón</a:t>
            </a:r>
            <a:endParaRPr/>
          </a:p>
        </p:txBody>
      </p:sp>
      <p:sp>
        <p:nvSpPr>
          <p:cNvPr id="3" name="Content Placeholder 2"/>
          <p:cNvSpPr>
            <a:spLocks noGrp="1"/>
          </p:cNvSpPr>
          <p:nvPr>
            <p:ph idx="1"/>
          </p:nvPr>
        </p:nvSpPr>
        <p:spPr>
          <a:xfrm>
            <a:off x="4494212" y="685800"/>
            <a:ext cx="7239001"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2/10/2018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43594665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1587" y="6583680"/>
            <a:ext cx="12188826" cy="2743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587" y="65836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1341120" y="467360"/>
            <a:ext cx="9509760" cy="1233424"/>
          </a:xfrm>
          <a:prstGeom prst="rect">
            <a:avLst/>
          </a:prstGeom>
        </p:spPr>
        <p:txBody>
          <a:bodyPr vert="horz" lIns="91440" tIns="45720" rIns="91440" bIns="45720" rtlCol="0" anchor="b">
            <a:normAutofit/>
          </a:bodyPr>
          <a:lstStyle/>
          <a:p>
            <a:r>
              <a:rPr lang="es-ES"/>
              <a:t>Haga clic para modificar el estilo de título del patrón</a:t>
            </a:r>
            <a:endParaRPr/>
          </a:p>
        </p:txBody>
      </p:sp>
      <p:sp>
        <p:nvSpPr>
          <p:cNvPr id="3" name="Text Placeholder 2"/>
          <p:cNvSpPr>
            <a:spLocks noGrp="1"/>
          </p:cNvSpPr>
          <p:nvPr>
            <p:ph type="body" idx="1"/>
          </p:nvPr>
        </p:nvSpPr>
        <p:spPr>
          <a:xfrm>
            <a:off x="1341120" y="1901952"/>
            <a:ext cx="9509760" cy="4127627"/>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2"/>
          </p:nvPr>
        </p:nvSpPr>
        <p:spPr>
          <a:xfrm>
            <a:off x="8875776" y="6601968"/>
            <a:ext cx="960120" cy="237744"/>
          </a:xfrm>
          <a:prstGeom prst="rect">
            <a:avLst/>
          </a:prstGeom>
        </p:spPr>
        <p:txBody>
          <a:bodyPr vert="horz" lIns="91440" tIns="45720" rIns="91440" bIns="45720" rtlCol="0" anchor="ctr"/>
          <a:lstStyle>
            <a:lvl1pPr algn="r">
              <a:defRPr sz="800">
                <a:solidFill>
                  <a:schemeClr val="bg2"/>
                </a:solidFill>
              </a:defRPr>
            </a:lvl1pPr>
          </a:lstStyle>
          <a:p>
            <a:fld id="{9E583DDF-CA54-461A-A486-592D2374C532}" type="datetimeFigureOut">
              <a:rPr lang="en-US"/>
              <a:pPr/>
              <a:t>2/10/2018</a:t>
            </a:fld>
            <a:endParaRPr/>
          </a:p>
        </p:txBody>
      </p:sp>
      <p:sp>
        <p:nvSpPr>
          <p:cNvPr id="5" name="Footer Placeholder 4"/>
          <p:cNvSpPr>
            <a:spLocks noGrp="1"/>
          </p:cNvSpPr>
          <p:nvPr>
            <p:ph type="ftr" sz="quarter" idx="3"/>
          </p:nvPr>
        </p:nvSpPr>
        <p:spPr>
          <a:xfrm>
            <a:off x="1341120" y="6601968"/>
            <a:ext cx="7159752" cy="237744"/>
          </a:xfrm>
          <a:prstGeom prst="rect">
            <a:avLst/>
          </a:prstGeom>
        </p:spPr>
        <p:txBody>
          <a:bodyPr vert="horz" lIns="91440" tIns="45720" rIns="91440" bIns="45720" rtlCol="0" anchor="ctr"/>
          <a:lstStyle>
            <a:lvl1pPr algn="l">
              <a:defRPr sz="800" cap="all" baseline="0">
                <a:solidFill>
                  <a:schemeClr val="bg2"/>
                </a:solidFill>
              </a:defRPr>
            </a:lvl1pPr>
          </a:lstStyle>
          <a:p>
            <a:endParaRPr/>
          </a:p>
        </p:txBody>
      </p:sp>
      <p:sp>
        <p:nvSpPr>
          <p:cNvPr id="6" name="Slide Number Placeholder 5"/>
          <p:cNvSpPr>
            <a:spLocks noGrp="1"/>
          </p:cNvSpPr>
          <p:nvPr>
            <p:ph type="sldNum" sz="quarter" idx="4"/>
          </p:nvPr>
        </p:nvSpPr>
        <p:spPr>
          <a:xfrm>
            <a:off x="10210800" y="6601968"/>
            <a:ext cx="640080" cy="237744"/>
          </a:xfrm>
          <a:prstGeom prst="rect">
            <a:avLst/>
          </a:prstGeom>
        </p:spPr>
        <p:txBody>
          <a:bodyPr vert="horz" lIns="91440" tIns="45720" rIns="91440" bIns="45720" rtlCol="0" anchor="ctr"/>
          <a:lstStyle>
            <a:lvl1pPr algn="r">
              <a:defRPr sz="800">
                <a:solidFill>
                  <a:schemeClr val="bg2"/>
                </a:solidFill>
              </a:defRPr>
            </a:lvl1pPr>
          </a:lstStyle>
          <a:p>
            <a:fld id="{CA8D9AD5-F248-4919-864A-CFD76CC027D6}" type="slidenum">
              <a:rPr/>
              <a:pPr/>
              <a:t>‹Nº›</a:t>
            </a:fld>
            <a:endParaRPr/>
          </a:p>
        </p:txBody>
      </p:sp>
    </p:spTree>
    <p:extLst>
      <p:ext uri="{BB962C8B-B14F-4D97-AF65-F5344CB8AC3E}">
        <p14:creationId xmlns:p14="http://schemas.microsoft.com/office/powerpoint/2010/main" val="2563760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2" r:id="rId4"/>
    <p:sldLayoutId id="2147483661" r:id="rId5"/>
    <p:sldLayoutId id="2147483653" r:id="rId6"/>
    <p:sldLayoutId id="2147483654" r:id="rId7"/>
    <p:sldLayoutId id="2147483655" r:id="rId8"/>
    <p:sldLayoutId id="2147483656" r:id="rId9"/>
    <p:sldLayoutId id="2147483663" r:id="rId10"/>
    <p:sldLayoutId id="2147483657" r:id="rId11"/>
    <p:sldLayoutId id="2147483658" r:id="rId12"/>
    <p:sldLayoutId id="2147483659" r:id="rId13"/>
  </p:sldLayoutIdLst>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xStyles>
    <p:titleStyle>
      <a:lvl1pPr marL="0" indent="0" algn="l" defTabSz="914400" rtl="0" eaLnBrk="1" latinLnBrk="0" hangingPunct="1">
        <a:lnSpc>
          <a:spcPct val="90000"/>
        </a:lnSpc>
        <a:spcBef>
          <a:spcPct val="0"/>
        </a:spcBef>
        <a:buFont typeface="Arial" pitchFamily="34" charset="0"/>
        <a:buNone/>
        <a:defRPr sz="3400" kern="1200">
          <a:solidFill>
            <a:schemeClr val="tx2">
              <a:lumMod val="75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2"/>
        </a:buClr>
        <a:buSzPct val="80000"/>
        <a:buFont typeface="Wingdings" pitchFamily="2" charset="2"/>
        <a:buChar char="§"/>
        <a:defRPr sz="2000" kern="1200">
          <a:solidFill>
            <a:schemeClr val="tx2"/>
          </a:solidFill>
          <a:latin typeface="+mn-lt"/>
          <a:ea typeface="+mn-ea"/>
          <a:cs typeface="+mn-cs"/>
        </a:defRPr>
      </a:lvl1pPr>
      <a:lvl2pPr marL="594360" indent="-228600" algn="l" defTabSz="914400" rtl="0" eaLnBrk="1" latinLnBrk="0" hangingPunct="1">
        <a:lnSpc>
          <a:spcPct val="90000"/>
        </a:lnSpc>
        <a:spcBef>
          <a:spcPts val="1000"/>
        </a:spcBef>
        <a:buClr>
          <a:schemeClr val="tx2"/>
        </a:buClr>
        <a:buSzPct val="80000"/>
        <a:buFont typeface="Wingdings" pitchFamily="2" charset="2"/>
        <a:buChar char="§"/>
        <a:defRPr sz="1800" kern="1200">
          <a:solidFill>
            <a:schemeClr val="tx2"/>
          </a:solidFill>
          <a:latin typeface="+mn-lt"/>
          <a:ea typeface="+mn-ea"/>
          <a:cs typeface="+mn-cs"/>
        </a:defRPr>
      </a:lvl2pPr>
      <a:lvl3pPr marL="914400" indent="-228600" algn="l" defTabSz="914400" rtl="0" eaLnBrk="1" latinLnBrk="0" hangingPunct="1">
        <a:lnSpc>
          <a:spcPct val="90000"/>
        </a:lnSpc>
        <a:spcBef>
          <a:spcPts val="800"/>
        </a:spcBef>
        <a:buClr>
          <a:schemeClr val="tx2"/>
        </a:buClr>
        <a:buSzPct val="80000"/>
        <a:buFont typeface="Wingdings" pitchFamily="2" charset="2"/>
        <a:buChar char="§"/>
        <a:defRPr sz="1600" kern="1200">
          <a:solidFill>
            <a:schemeClr val="tx2"/>
          </a:solidFill>
          <a:latin typeface="+mn-lt"/>
          <a:ea typeface="+mn-ea"/>
          <a:cs typeface="+mn-cs"/>
        </a:defRPr>
      </a:lvl3pPr>
      <a:lvl4pPr marL="123444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4pPr>
      <a:lvl5pPr marL="155448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5pPr>
      <a:lvl6pPr marL="1874520" indent="-228600" algn="l" defTabSz="914400" rtl="0" eaLnBrk="1" latinLnBrk="0" hangingPunct="1">
        <a:lnSpc>
          <a:spcPct val="90000"/>
        </a:lnSpc>
        <a:spcBef>
          <a:spcPts val="800"/>
        </a:spcBef>
        <a:buSzPct val="80000"/>
        <a:buFont typeface="Wingdings" pitchFamily="2" charset="2"/>
        <a:buChar char="§"/>
        <a:defRPr sz="1400" kern="1200">
          <a:solidFill>
            <a:schemeClr val="tx2"/>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60">
          <p15:clr>
            <a:srgbClr val="F26B43"/>
          </p15:clr>
        </p15:guide>
        <p15:guide id="2" pos="40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5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5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6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6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6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6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7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7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7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7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8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8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8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1.xml"/></Relationships>
</file>

<file path=ppt/slides/_rels/slide8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1.xml"/></Relationships>
</file>

<file path=ppt/slides/_rels/slide8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1.xml"/></Relationships>
</file>

<file path=ppt/slides/_rels/slide8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1.xml"/></Relationships>
</file>

<file path=ppt/slides/_rels/slide8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1.xml"/></Relationships>
</file>

<file path=ppt/slides/_rels/slide8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9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1.xml"/></Relationships>
</file>

<file path=ppt/slides/_rels/slide9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1.xml"/></Relationships>
</file>

<file path=ppt/slides/_rels/slide9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4800600"/>
            <a:ext cx="12192000" cy="1143000"/>
          </a:xfrm>
        </p:spPr>
        <p:txBody>
          <a:bodyPr>
            <a:normAutofit/>
          </a:bodyPr>
          <a:lstStyle/>
          <a:p>
            <a:pPr marL="0" indent="0" algn="ctr" defTabSz="914400">
              <a:lnSpc>
                <a:spcPct val="90000"/>
              </a:lnSpc>
              <a:spcBef>
                <a:spcPts val="0"/>
              </a:spcBef>
              <a:buNone/>
            </a:pPr>
            <a:r>
              <a:rPr lang="es-ES" dirty="0"/>
              <a:t>VI DOMINGO DE TIEMPO ORDINARIO</a:t>
            </a:r>
          </a:p>
        </p:txBody>
      </p:sp>
      <p:sp>
        <p:nvSpPr>
          <p:cNvPr id="4" name="Subtítulo 3"/>
          <p:cNvSpPr>
            <a:spLocks noGrp="1"/>
          </p:cNvSpPr>
          <p:nvPr>
            <p:ph type="subTitle" idx="1"/>
          </p:nvPr>
        </p:nvSpPr>
        <p:spPr/>
        <p:txBody>
          <a:bodyPr>
            <a:normAutofit/>
          </a:bodyPr>
          <a:lstStyle/>
          <a:p>
            <a:r>
              <a:rPr lang="es-ES" dirty="0"/>
              <a:t>Juan Carlos García Jiménez</a:t>
            </a:r>
          </a:p>
          <a:p>
            <a:r>
              <a:rPr lang="es-ES" b="1" dirty="0"/>
              <a:t>http://pptparasanjose.mex.tl/</a:t>
            </a:r>
          </a:p>
        </p:txBody>
      </p:sp>
      <p:sp>
        <p:nvSpPr>
          <p:cNvPr id="7" name="Rectángulo 6"/>
          <p:cNvSpPr/>
          <p:nvPr/>
        </p:nvSpPr>
        <p:spPr>
          <a:xfrm>
            <a:off x="0" y="0"/>
            <a:ext cx="12192000" cy="4800600"/>
          </a:xfrm>
          <a:prstGeom prst="rect">
            <a:avLst/>
          </a:prstGeom>
          <a:solidFill>
            <a:srgbClr val="0302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5" name="Imagen 4">
            <a:extLst>
              <a:ext uri="{FF2B5EF4-FFF2-40B4-BE49-F238E27FC236}">
                <a16:creationId xmlns:a16="http://schemas.microsoft.com/office/drawing/2014/main" id="{EDC2CA13-4C35-4599-A7B9-9A453DEA5F2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69978" y="0"/>
            <a:ext cx="7848872" cy="4796387"/>
          </a:xfrm>
          <a:prstGeom prst="rect">
            <a:avLst/>
          </a:prstGeom>
        </p:spPr>
      </p:pic>
    </p:spTree>
    <p:extLst>
      <p:ext uri="{BB962C8B-B14F-4D97-AF65-F5344CB8AC3E}">
        <p14:creationId xmlns:p14="http://schemas.microsoft.com/office/powerpoint/2010/main" val="279880932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Perdón, perdón Señor, </a:t>
            </a:r>
            <a:br>
              <a:rPr lang="es-ES" sz="4800" b="1" dirty="0">
                <a:solidFill>
                  <a:srgbClr val="002060"/>
                </a:solidFill>
              </a:rPr>
            </a:br>
            <a:r>
              <a:rPr lang="es-ES" sz="4800" b="1" dirty="0">
                <a:solidFill>
                  <a:srgbClr val="002060"/>
                </a:solidFill>
              </a:rPr>
              <a:t>soy pecador.</a:t>
            </a:r>
            <a:br>
              <a:rPr lang="es-ES" sz="4800" b="1" dirty="0">
                <a:solidFill>
                  <a:srgbClr val="002060"/>
                </a:solidFill>
              </a:rPr>
            </a:br>
            <a:r>
              <a:rPr lang="es-ES" sz="4800" b="1" dirty="0">
                <a:solidFill>
                  <a:srgbClr val="002060"/>
                </a:solidFill>
              </a:rPr>
              <a:t>Perdón, perdón Señor .</a:t>
            </a:r>
          </a:p>
        </p:txBody>
      </p:sp>
      <p:sp>
        <p:nvSpPr>
          <p:cNvPr id="4" name="Marcador de texto 3"/>
          <p:cNvSpPr>
            <a:spLocks noGrp="1"/>
          </p:cNvSpPr>
          <p:nvPr>
            <p:ph type="body" sz="half" idx="2"/>
          </p:nvPr>
        </p:nvSpPr>
        <p:spPr/>
        <p:txBody>
          <a:bodyPr/>
          <a:lstStyle/>
          <a:p>
            <a:endParaRPr lang="es-ES"/>
          </a:p>
        </p:txBody>
      </p:sp>
      <p:pic>
        <p:nvPicPr>
          <p:cNvPr id="7" name="Picture 2" descr="http://2.bp.blogspot.com/_66D_NDZpzZk/SuDG9dMa84I/AAAAAAAABcM/bBSMe3rRwR4/s400/CRUCIFIXI%C3%93N+DEW+JES%C3%9AS+,EL+PERDON.B.MEGF.JUEV.22+OCT.2009.Jesuscros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270" t="399" r="19730" b="-399"/>
          <a:stretch/>
        </p:blipFill>
        <p:spPr bwMode="auto">
          <a:xfrm>
            <a:off x="7320136" y="0"/>
            <a:ext cx="4871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4586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3020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439690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Autofit/>
          </a:bodyPr>
          <a:lstStyle/>
          <a:p>
            <a:pPr algn="ctr"/>
            <a:r>
              <a:rPr lang="es-ES" sz="4800" b="1" dirty="0">
                <a:solidFill>
                  <a:srgbClr val="002060"/>
                </a:solidFill>
              </a:rPr>
              <a:t>Gloria a Dios en el cielo,</a:t>
            </a:r>
            <a:br>
              <a:rPr lang="es-ES" sz="4800" b="1" dirty="0">
                <a:solidFill>
                  <a:srgbClr val="002060"/>
                </a:solidFill>
              </a:rPr>
            </a:br>
            <a:r>
              <a:rPr lang="es-ES" sz="4800" b="1" dirty="0">
                <a:solidFill>
                  <a:srgbClr val="002060"/>
                </a:solidFill>
              </a:rPr>
              <a:t>y en la tierra paz a los hombres que ama el Señor. Por tu inmensa gloria te alabamos,</a:t>
            </a:r>
            <a:br>
              <a:rPr lang="es-ES" sz="4800" b="1" dirty="0">
                <a:solidFill>
                  <a:srgbClr val="002060"/>
                </a:solidFill>
              </a:rPr>
            </a:br>
            <a:r>
              <a:rPr lang="es-ES" sz="4800" b="1" dirty="0">
                <a:solidFill>
                  <a:srgbClr val="002060"/>
                </a:solidFill>
              </a:rPr>
              <a:t>te bendecimos, te adoramos,</a:t>
            </a:r>
          </a:p>
        </p:txBody>
      </p:sp>
      <p:sp>
        <p:nvSpPr>
          <p:cNvPr id="4" name="Marcador de texto 3"/>
          <p:cNvSpPr>
            <a:spLocks noGrp="1"/>
          </p:cNvSpPr>
          <p:nvPr>
            <p:ph type="body" sz="half" idx="2"/>
          </p:nvPr>
        </p:nvSpPr>
        <p:spPr/>
        <p:txBody>
          <a:bodyPr/>
          <a:lstStyle/>
          <a:p>
            <a:endParaRPr lang="es-ES"/>
          </a:p>
        </p:txBody>
      </p:sp>
      <p:pic>
        <p:nvPicPr>
          <p:cNvPr id="8" name="Marcador de posición de imagen 7" descr="Imagen que contiene texto, periódico&#10;&#10;Descripción generada con confianza muy alta">
            <a:extLst>
              <a:ext uri="{FF2B5EF4-FFF2-40B4-BE49-F238E27FC236}">
                <a16:creationId xmlns:a16="http://schemas.microsoft.com/office/drawing/2014/main" id="{E2D72577-FA84-46D5-8ECB-1E69CF75CBF0}"/>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229"/>
          <a:stretch/>
        </p:blipFill>
        <p:spPr>
          <a:xfrm>
            <a:off x="7320136" y="0"/>
            <a:ext cx="4871864" cy="6858000"/>
          </a:xfrm>
          <a:prstGeom prst="rect">
            <a:avLst/>
          </a:prstGeom>
        </p:spPr>
      </p:pic>
    </p:spTree>
    <p:extLst>
      <p:ext uri="{BB962C8B-B14F-4D97-AF65-F5344CB8AC3E}">
        <p14:creationId xmlns:p14="http://schemas.microsoft.com/office/powerpoint/2010/main" val="262018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Autofit/>
          </a:bodyPr>
          <a:lstStyle/>
          <a:p>
            <a:pPr algn="ctr"/>
            <a:r>
              <a:rPr lang="es-ES" sz="5400" b="1" dirty="0">
                <a:solidFill>
                  <a:srgbClr val="002060"/>
                </a:solidFill>
              </a:rPr>
              <a:t>te glorificamos, te damos gracias, Señor Dios, Rey celestial,</a:t>
            </a:r>
            <a:br>
              <a:rPr lang="es-ES" sz="5400" b="1" dirty="0">
                <a:solidFill>
                  <a:srgbClr val="002060"/>
                </a:solidFill>
              </a:rPr>
            </a:br>
            <a:r>
              <a:rPr lang="es-ES" sz="5400" b="1" dirty="0">
                <a:solidFill>
                  <a:srgbClr val="002060"/>
                </a:solidFill>
              </a:rPr>
              <a:t>Dios Padre todopoderoso Señor,</a:t>
            </a:r>
            <a:br>
              <a:rPr lang="es-ES" sz="5400" b="1" dirty="0">
                <a:solidFill>
                  <a:srgbClr val="002060"/>
                </a:solidFill>
              </a:rPr>
            </a:br>
            <a:r>
              <a:rPr lang="es-ES" sz="5400" b="1" dirty="0">
                <a:solidFill>
                  <a:srgbClr val="002060"/>
                </a:solidFill>
              </a:rPr>
              <a:t>Hijo único, Jesucristo. Señor Dios, Cordero de Dios, Hijo del Padre;</a:t>
            </a:r>
          </a:p>
        </p:txBody>
      </p:sp>
      <p:sp>
        <p:nvSpPr>
          <p:cNvPr id="4" name="Marcador de texto 3"/>
          <p:cNvSpPr>
            <a:spLocks noGrp="1"/>
          </p:cNvSpPr>
          <p:nvPr>
            <p:ph type="body" sz="half" idx="2"/>
          </p:nvPr>
        </p:nvSpPr>
        <p:spPr/>
        <p:txBody>
          <a:bodyPr/>
          <a:lstStyle/>
          <a:p>
            <a:endParaRPr lang="es-ES"/>
          </a:p>
        </p:txBody>
      </p:sp>
      <p:pic>
        <p:nvPicPr>
          <p:cNvPr id="8" name="Marcador de posición de imagen 7" descr="Imagen que contiene texto, periódico&#10;&#10;Descripción generada con confianza muy alta">
            <a:extLst>
              <a:ext uri="{FF2B5EF4-FFF2-40B4-BE49-F238E27FC236}">
                <a16:creationId xmlns:a16="http://schemas.microsoft.com/office/drawing/2014/main" id="{E2D72577-FA84-46D5-8ECB-1E69CF75CBF0}"/>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229"/>
          <a:stretch/>
        </p:blipFill>
        <p:spPr>
          <a:xfrm>
            <a:off x="7320136" y="0"/>
            <a:ext cx="4871864" cy="6858000"/>
          </a:xfrm>
          <a:prstGeom prst="rect">
            <a:avLst/>
          </a:prstGeom>
        </p:spPr>
      </p:pic>
    </p:spTree>
    <p:extLst>
      <p:ext uri="{BB962C8B-B14F-4D97-AF65-F5344CB8AC3E}">
        <p14:creationId xmlns:p14="http://schemas.microsoft.com/office/powerpoint/2010/main" val="24917980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Autofit/>
          </a:bodyPr>
          <a:lstStyle/>
          <a:p>
            <a:pPr algn="ctr"/>
            <a:r>
              <a:rPr lang="es-ES" sz="5400" b="1" dirty="0">
                <a:solidFill>
                  <a:srgbClr val="002060"/>
                </a:solidFill>
              </a:rPr>
              <a:t>tú que quitas el pecado del mundo, ten piedad de nosotros;</a:t>
            </a:r>
            <a:br>
              <a:rPr lang="es-ES" sz="5400" b="1" dirty="0">
                <a:solidFill>
                  <a:srgbClr val="002060"/>
                </a:solidFill>
              </a:rPr>
            </a:br>
            <a:r>
              <a:rPr lang="es-ES" sz="5400" b="1" dirty="0">
                <a:solidFill>
                  <a:srgbClr val="002060"/>
                </a:solidFill>
              </a:rPr>
              <a:t>tú que quitas el pecado del mundo,</a:t>
            </a:r>
            <a:br>
              <a:rPr lang="es-ES" sz="5400" b="1" dirty="0">
                <a:solidFill>
                  <a:srgbClr val="002060"/>
                </a:solidFill>
              </a:rPr>
            </a:br>
            <a:r>
              <a:rPr lang="es-ES" sz="5400" b="1" dirty="0">
                <a:solidFill>
                  <a:srgbClr val="002060"/>
                </a:solidFill>
              </a:rPr>
              <a:t>atiende nuestra súplica;</a:t>
            </a:r>
            <a:br>
              <a:rPr lang="es-ES" sz="5400" b="1" dirty="0">
                <a:solidFill>
                  <a:srgbClr val="002060"/>
                </a:solidFill>
              </a:rPr>
            </a:br>
            <a:r>
              <a:rPr lang="es-ES" sz="5400" b="1" dirty="0">
                <a:solidFill>
                  <a:srgbClr val="002060"/>
                </a:solidFill>
              </a:rPr>
              <a:t>tú que estás sentado a la derecha del Padre,</a:t>
            </a:r>
            <a:br>
              <a:rPr lang="es-ES" sz="5400" b="1" dirty="0">
                <a:solidFill>
                  <a:srgbClr val="002060"/>
                </a:solidFill>
              </a:rPr>
            </a:br>
            <a:r>
              <a:rPr lang="es-ES" sz="5400" b="1" dirty="0">
                <a:solidFill>
                  <a:srgbClr val="002060"/>
                </a:solidFill>
              </a:rPr>
              <a:t>ten piedad de nosotros;</a:t>
            </a:r>
          </a:p>
        </p:txBody>
      </p:sp>
      <p:sp>
        <p:nvSpPr>
          <p:cNvPr id="4" name="Marcador de texto 3"/>
          <p:cNvSpPr>
            <a:spLocks noGrp="1"/>
          </p:cNvSpPr>
          <p:nvPr>
            <p:ph type="body" sz="half" idx="2"/>
          </p:nvPr>
        </p:nvSpPr>
        <p:spPr/>
        <p:txBody>
          <a:bodyPr/>
          <a:lstStyle/>
          <a:p>
            <a:endParaRPr lang="es-ES"/>
          </a:p>
        </p:txBody>
      </p:sp>
      <p:pic>
        <p:nvPicPr>
          <p:cNvPr id="8" name="Marcador de posición de imagen 7" descr="Imagen que contiene texto, periódico&#10;&#10;Descripción generada con confianza muy alta">
            <a:extLst>
              <a:ext uri="{FF2B5EF4-FFF2-40B4-BE49-F238E27FC236}">
                <a16:creationId xmlns:a16="http://schemas.microsoft.com/office/drawing/2014/main" id="{E2D72577-FA84-46D5-8ECB-1E69CF75CBF0}"/>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229"/>
          <a:stretch/>
        </p:blipFill>
        <p:spPr>
          <a:xfrm>
            <a:off x="7320136" y="0"/>
            <a:ext cx="4871864" cy="6858000"/>
          </a:xfrm>
          <a:prstGeom prst="rect">
            <a:avLst/>
          </a:prstGeom>
        </p:spPr>
      </p:pic>
    </p:spTree>
    <p:extLst>
      <p:ext uri="{BB962C8B-B14F-4D97-AF65-F5344CB8AC3E}">
        <p14:creationId xmlns:p14="http://schemas.microsoft.com/office/powerpoint/2010/main" val="2286072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Autofit/>
          </a:bodyPr>
          <a:lstStyle/>
          <a:p>
            <a:pPr algn="ctr"/>
            <a:r>
              <a:rPr lang="es-ES" sz="5400" b="1" dirty="0">
                <a:solidFill>
                  <a:srgbClr val="002060"/>
                </a:solidFill>
              </a:rPr>
              <a:t>porque sólo tú eres Santo, sólo tú Señor, sólo tú Altísimo, Jesucristo,</a:t>
            </a:r>
            <a:br>
              <a:rPr lang="es-ES" sz="5400" b="1" dirty="0">
                <a:solidFill>
                  <a:srgbClr val="002060"/>
                </a:solidFill>
              </a:rPr>
            </a:br>
            <a:r>
              <a:rPr lang="es-ES" sz="5400" b="1" dirty="0">
                <a:solidFill>
                  <a:srgbClr val="002060"/>
                </a:solidFill>
              </a:rPr>
              <a:t>con el Espíritu Santo en la gloria de Dios Padre.</a:t>
            </a:r>
            <a:br>
              <a:rPr lang="es-ES" sz="5400" b="1" dirty="0">
                <a:solidFill>
                  <a:srgbClr val="002060"/>
                </a:solidFill>
              </a:rPr>
            </a:br>
            <a:r>
              <a:rPr lang="es-ES" sz="5400" b="1" dirty="0">
                <a:solidFill>
                  <a:srgbClr val="002060"/>
                </a:solidFill>
              </a:rPr>
              <a:t>Amén.</a:t>
            </a:r>
          </a:p>
        </p:txBody>
      </p:sp>
      <p:sp>
        <p:nvSpPr>
          <p:cNvPr id="4" name="Marcador de texto 3"/>
          <p:cNvSpPr>
            <a:spLocks noGrp="1"/>
          </p:cNvSpPr>
          <p:nvPr>
            <p:ph type="body" sz="half" idx="2"/>
          </p:nvPr>
        </p:nvSpPr>
        <p:spPr/>
        <p:txBody>
          <a:bodyPr/>
          <a:lstStyle/>
          <a:p>
            <a:endParaRPr lang="es-ES"/>
          </a:p>
        </p:txBody>
      </p:sp>
      <p:pic>
        <p:nvPicPr>
          <p:cNvPr id="8" name="Marcador de posición de imagen 7" descr="Imagen que contiene texto, periódico&#10;&#10;Descripción generada con confianza muy alta">
            <a:extLst>
              <a:ext uri="{FF2B5EF4-FFF2-40B4-BE49-F238E27FC236}">
                <a16:creationId xmlns:a16="http://schemas.microsoft.com/office/drawing/2014/main" id="{E2D72577-FA84-46D5-8ECB-1E69CF75CBF0}"/>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229"/>
          <a:stretch/>
        </p:blipFill>
        <p:spPr>
          <a:xfrm>
            <a:off x="7320136" y="0"/>
            <a:ext cx="4871864" cy="6858000"/>
          </a:xfrm>
          <a:prstGeom prst="rect">
            <a:avLst/>
          </a:prstGeom>
        </p:spPr>
      </p:pic>
    </p:spTree>
    <p:extLst>
      <p:ext uri="{BB962C8B-B14F-4D97-AF65-F5344CB8AC3E}">
        <p14:creationId xmlns:p14="http://schemas.microsoft.com/office/powerpoint/2010/main" val="920670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091447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5400" dirty="0"/>
              <a:t>PRIMERA LECTURA</a:t>
            </a:r>
          </a:p>
        </p:txBody>
      </p:sp>
      <p:sp>
        <p:nvSpPr>
          <p:cNvPr id="4" name="Marcador de texto 3"/>
          <p:cNvSpPr>
            <a:spLocks noGrp="1"/>
          </p:cNvSpPr>
          <p:nvPr>
            <p:ph type="body" sz="half" idx="2"/>
          </p:nvPr>
        </p:nvSpPr>
        <p:spPr/>
        <p:txBody>
          <a:bodyPr/>
          <a:lstStyle/>
          <a:p>
            <a:endParaRPr lang="es-ES" dirty="0"/>
          </a:p>
        </p:txBody>
      </p:sp>
      <p:pic>
        <p:nvPicPr>
          <p:cNvPr id="7" name="Marcador de posición de imagen 6">
            <a:extLst>
              <a:ext uri="{FF2B5EF4-FFF2-40B4-BE49-F238E27FC236}">
                <a16:creationId xmlns:a16="http://schemas.microsoft.com/office/drawing/2014/main" id="{EAE38942-C362-4D72-A816-1087725C83FA}"/>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a:stretch/>
        </p:blipFill>
        <p:spPr>
          <a:xfrm>
            <a:off x="0" y="0"/>
            <a:ext cx="7315200" cy="6858000"/>
          </a:xfrm>
        </p:spPr>
      </p:pic>
    </p:spTree>
    <p:extLst>
      <p:ext uri="{BB962C8B-B14F-4D97-AF65-F5344CB8AC3E}">
        <p14:creationId xmlns:p14="http://schemas.microsoft.com/office/powerpoint/2010/main" val="197645176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723432" cy="5562219"/>
          </a:xfrm>
        </p:spPr>
        <p:txBody>
          <a:bodyPr>
            <a:noAutofit/>
          </a:bodyPr>
          <a:lstStyle/>
          <a:p>
            <a:pPr marL="45720" indent="0">
              <a:buNone/>
            </a:pPr>
            <a:r>
              <a:rPr lang="es-ES" sz="5400" b="1" dirty="0"/>
              <a:t>El Señor dijo a Moisés y a Aarón: «Cuando alguno tenga una inflamación, una erupción o una mancha en la piel, y se le produzca una llaga como de lepra, será llevado ante el sacerdote Aarón, o ante uno de sus hijos sacerdotes. </a:t>
            </a:r>
          </a:p>
        </p:txBody>
      </p:sp>
    </p:spTree>
    <p:extLst>
      <p:ext uri="{BB962C8B-B14F-4D97-AF65-F5344CB8AC3E}">
        <p14:creationId xmlns:p14="http://schemas.microsoft.com/office/powerpoint/2010/main" val="39390176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Se trata de un leproso: es impuro. El sacerdote lo declarará impuro de lepra en la cabeza. El enfermo de lepra andará con la ropa rasgada y la cabellera desgreñada, con la barba tapada y gritando: </a:t>
            </a:r>
          </a:p>
        </p:txBody>
      </p:sp>
    </p:spTree>
    <p:extLst>
      <p:ext uri="{BB962C8B-B14F-4D97-AF65-F5344CB8AC3E}">
        <p14:creationId xmlns:p14="http://schemas.microsoft.com/office/powerpoint/2010/main" val="237794448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VINE A ALABAR A DIOS,</a:t>
            </a:r>
            <a:br>
              <a:rPr lang="es-ES" sz="4800" b="1" dirty="0">
                <a:solidFill>
                  <a:srgbClr val="002060"/>
                </a:solidFill>
              </a:rPr>
            </a:br>
            <a:r>
              <a:rPr lang="es-ES" sz="4800" b="1" dirty="0">
                <a:solidFill>
                  <a:srgbClr val="002060"/>
                </a:solidFill>
              </a:rPr>
              <a:t>VINE A ALABAR A DIOS,</a:t>
            </a:r>
            <a:br>
              <a:rPr lang="es-ES" sz="4800" b="1" dirty="0">
                <a:solidFill>
                  <a:srgbClr val="002060"/>
                </a:solidFill>
              </a:rPr>
            </a:br>
            <a:r>
              <a:rPr lang="es-ES" sz="4800" b="1" dirty="0">
                <a:solidFill>
                  <a:srgbClr val="002060"/>
                </a:solidFill>
              </a:rPr>
              <a:t>VINE A ALABAR SU NOMBRE,</a:t>
            </a:r>
            <a:br>
              <a:rPr lang="es-ES" sz="4800" b="1" dirty="0">
                <a:solidFill>
                  <a:srgbClr val="002060"/>
                </a:solidFill>
              </a:rPr>
            </a:br>
            <a:r>
              <a:rPr lang="es-ES" sz="4800" b="1" dirty="0">
                <a:solidFill>
                  <a:srgbClr val="002060"/>
                </a:solidFill>
              </a:rPr>
              <a:t>VINE A ALABAR A DIOS.</a:t>
            </a:r>
          </a:p>
        </p:txBody>
      </p:sp>
      <p:sp>
        <p:nvSpPr>
          <p:cNvPr id="4" name="Marcador de texto 3"/>
          <p:cNvSpPr>
            <a:spLocks noGrp="1"/>
          </p:cNvSpPr>
          <p:nvPr>
            <p:ph type="body" sz="half" idx="2"/>
          </p:nvPr>
        </p:nvSpPr>
        <p:spPr/>
        <p:txBody>
          <a:bodyPr/>
          <a:lstStyle/>
          <a:p>
            <a:endParaRPr lang="es-ES"/>
          </a:p>
        </p:txBody>
      </p:sp>
      <p:pic>
        <p:nvPicPr>
          <p:cNvPr id="5" name="Picture 5" descr="http://vocescatolicas.com/index.php?option=com_music&amp;task=getAlbumImage&amp;h=309&amp;w=315&amp;id=174"/>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r="504"/>
          <a:stretch/>
        </p:blipFill>
        <p:spPr bwMode="auto">
          <a:xfrm>
            <a:off x="7319963" y="0"/>
            <a:ext cx="48720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2383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“¡Impuro, impuro!” Mientras le dure la afección, seguirá siendo impuro. Es impuro y vivirá solo y tendrá su morada fuera del campamento».</a:t>
            </a:r>
          </a:p>
        </p:txBody>
      </p:sp>
    </p:spTree>
    <p:extLst>
      <p:ext uri="{BB962C8B-B14F-4D97-AF65-F5344CB8AC3E}">
        <p14:creationId xmlns:p14="http://schemas.microsoft.com/office/powerpoint/2010/main" val="366090963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 DIOS</a:t>
            </a:r>
            <a:br>
              <a:rPr lang="es-ES" dirty="0"/>
            </a:br>
            <a:r>
              <a:rPr lang="es-ES" b="1" dirty="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185635436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 TÚ ERES MI REFUGIO, ME RODEAS DE CANTOS DE LIBERACIÓN</a:t>
            </a:r>
          </a:p>
        </p:txBody>
      </p:sp>
      <p:sp>
        <p:nvSpPr>
          <p:cNvPr id="4" name="Marcador de texto 3"/>
          <p:cNvSpPr>
            <a:spLocks noGrp="1"/>
          </p:cNvSpPr>
          <p:nvPr>
            <p:ph type="body" sz="half" idx="2"/>
          </p:nvPr>
        </p:nvSpPr>
        <p:spPr/>
        <p:txBody>
          <a:bodyPr/>
          <a:lstStyle/>
          <a:p>
            <a:endParaRPr lang="es-ES"/>
          </a:p>
        </p:txBody>
      </p:sp>
      <p:pic>
        <p:nvPicPr>
          <p:cNvPr id="5" name="Imagen 4">
            <a:extLst>
              <a:ext uri="{FF2B5EF4-FFF2-40B4-BE49-F238E27FC236}">
                <a16:creationId xmlns:a16="http://schemas.microsoft.com/office/drawing/2014/main" id="{B3799E4E-5765-409A-81AF-D03BF51660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143864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Dichoso el que está absuelto de su culpa, </a:t>
            </a:r>
            <a:br>
              <a:rPr lang="es-ES" altLang="es-ES" sz="4800" b="1" dirty="0">
                <a:solidFill>
                  <a:srgbClr val="002060"/>
                </a:solidFill>
              </a:rPr>
            </a:br>
            <a:r>
              <a:rPr lang="es-ES" altLang="es-ES" sz="4800" b="1" dirty="0">
                <a:solidFill>
                  <a:srgbClr val="002060"/>
                </a:solidFill>
              </a:rPr>
              <a:t>a quien le han sepultado su pecado;</a:t>
            </a:r>
            <a:br>
              <a:rPr lang="es-ES" altLang="es-ES" sz="4800" b="1" dirty="0">
                <a:solidFill>
                  <a:srgbClr val="002060"/>
                </a:solidFill>
              </a:rPr>
            </a:br>
            <a:r>
              <a:rPr lang="es-ES" altLang="es-ES" sz="4800" b="1" dirty="0">
                <a:solidFill>
                  <a:srgbClr val="002060"/>
                </a:solidFill>
              </a:rPr>
              <a:t>dichoso el hombre a quien el Señor no le apunta el delito </a:t>
            </a:r>
            <a:br>
              <a:rPr lang="es-ES" altLang="es-ES" sz="4800" b="1" dirty="0">
                <a:solidFill>
                  <a:srgbClr val="002060"/>
                </a:solidFill>
              </a:rPr>
            </a:br>
            <a:r>
              <a:rPr lang="es-ES" altLang="es-ES" sz="4800" b="1" dirty="0">
                <a:solidFill>
                  <a:srgbClr val="002060"/>
                </a:solidFill>
              </a:rPr>
              <a:t>y en cuyo espíritu no hay engaño. </a:t>
            </a:r>
          </a:p>
        </p:txBody>
      </p:sp>
      <p:sp>
        <p:nvSpPr>
          <p:cNvPr id="4" name="Marcador de texto 3"/>
          <p:cNvSpPr>
            <a:spLocks noGrp="1"/>
          </p:cNvSpPr>
          <p:nvPr>
            <p:ph type="body" sz="half" idx="2"/>
          </p:nvPr>
        </p:nvSpPr>
        <p:spPr/>
        <p:txBody>
          <a:bodyPr/>
          <a:lstStyle/>
          <a:p>
            <a:endParaRPr lang="es-ES"/>
          </a:p>
        </p:txBody>
      </p:sp>
      <p:pic>
        <p:nvPicPr>
          <p:cNvPr id="6" name="Imagen 5">
            <a:extLst>
              <a:ext uri="{FF2B5EF4-FFF2-40B4-BE49-F238E27FC236}">
                <a16:creationId xmlns:a16="http://schemas.microsoft.com/office/drawing/2014/main" id="{6232B456-1B93-49FA-8FE5-380D334B0C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3717940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 TÚ ERES MI REFUGIO, ME RODEAS DE CANTOS DE LIBERACIÓN</a:t>
            </a:r>
          </a:p>
        </p:txBody>
      </p:sp>
      <p:sp>
        <p:nvSpPr>
          <p:cNvPr id="4" name="Marcador de texto 3"/>
          <p:cNvSpPr>
            <a:spLocks noGrp="1"/>
          </p:cNvSpPr>
          <p:nvPr>
            <p:ph type="body" sz="half" idx="2"/>
          </p:nvPr>
        </p:nvSpPr>
        <p:spPr/>
        <p:txBody>
          <a:bodyPr/>
          <a:lstStyle/>
          <a:p>
            <a:endParaRPr lang="es-ES"/>
          </a:p>
        </p:txBody>
      </p:sp>
      <p:pic>
        <p:nvPicPr>
          <p:cNvPr id="5" name="Imagen 4">
            <a:extLst>
              <a:ext uri="{FF2B5EF4-FFF2-40B4-BE49-F238E27FC236}">
                <a16:creationId xmlns:a16="http://schemas.microsoft.com/office/drawing/2014/main" id="{B3799E4E-5765-409A-81AF-D03BF51660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2423089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Había pecado, lo reconocí, </a:t>
            </a:r>
            <a:br>
              <a:rPr lang="es-ES" altLang="es-ES" sz="4800" b="1" dirty="0">
                <a:solidFill>
                  <a:srgbClr val="002060"/>
                </a:solidFill>
              </a:rPr>
            </a:br>
            <a:r>
              <a:rPr lang="es-ES" altLang="es-ES" sz="4800" b="1" dirty="0">
                <a:solidFill>
                  <a:srgbClr val="002060"/>
                </a:solidFill>
              </a:rPr>
              <a:t>no te encubrí mi delito;</a:t>
            </a:r>
            <a:br>
              <a:rPr lang="es-ES" altLang="es-ES" sz="4800" b="1" dirty="0">
                <a:solidFill>
                  <a:srgbClr val="002060"/>
                </a:solidFill>
              </a:rPr>
            </a:br>
            <a:r>
              <a:rPr lang="es-ES" altLang="es-ES" sz="4800" b="1" dirty="0">
                <a:solidFill>
                  <a:srgbClr val="002060"/>
                </a:solidFill>
              </a:rPr>
              <a:t>propuse: «Confesaré al Señor mi culpa», </a:t>
            </a:r>
            <a:br>
              <a:rPr lang="es-ES" altLang="es-ES" sz="4800" b="1" dirty="0">
                <a:solidFill>
                  <a:srgbClr val="002060"/>
                </a:solidFill>
              </a:rPr>
            </a:br>
            <a:r>
              <a:rPr lang="es-ES" altLang="es-ES" sz="4800" b="1" dirty="0">
                <a:solidFill>
                  <a:srgbClr val="002060"/>
                </a:solidFill>
              </a:rPr>
              <a:t>y tú perdonaste mi culpa y mi pecado. </a:t>
            </a:r>
          </a:p>
        </p:txBody>
      </p:sp>
      <p:sp>
        <p:nvSpPr>
          <p:cNvPr id="4" name="Marcador de texto 3"/>
          <p:cNvSpPr>
            <a:spLocks noGrp="1"/>
          </p:cNvSpPr>
          <p:nvPr>
            <p:ph type="body" sz="half" idx="2"/>
          </p:nvPr>
        </p:nvSpPr>
        <p:spPr/>
        <p:txBody>
          <a:bodyPr/>
          <a:lstStyle/>
          <a:p>
            <a:endParaRPr lang="es-ES"/>
          </a:p>
        </p:txBody>
      </p:sp>
      <p:pic>
        <p:nvPicPr>
          <p:cNvPr id="6" name="Imagen 5">
            <a:extLst>
              <a:ext uri="{FF2B5EF4-FFF2-40B4-BE49-F238E27FC236}">
                <a16:creationId xmlns:a16="http://schemas.microsoft.com/office/drawing/2014/main" id="{6232B456-1B93-49FA-8FE5-380D334B0C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20231911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 TÚ ERES MI REFUGIO, ME RODEAS DE CANTOS DE LIBERACIÓN</a:t>
            </a:r>
          </a:p>
        </p:txBody>
      </p:sp>
      <p:sp>
        <p:nvSpPr>
          <p:cNvPr id="4" name="Marcador de texto 3"/>
          <p:cNvSpPr>
            <a:spLocks noGrp="1"/>
          </p:cNvSpPr>
          <p:nvPr>
            <p:ph type="body" sz="half" idx="2"/>
          </p:nvPr>
        </p:nvSpPr>
        <p:spPr/>
        <p:txBody>
          <a:bodyPr/>
          <a:lstStyle/>
          <a:p>
            <a:endParaRPr lang="es-ES"/>
          </a:p>
        </p:txBody>
      </p:sp>
      <p:pic>
        <p:nvPicPr>
          <p:cNvPr id="5" name="Imagen 4">
            <a:extLst>
              <a:ext uri="{FF2B5EF4-FFF2-40B4-BE49-F238E27FC236}">
                <a16:creationId xmlns:a16="http://schemas.microsoft.com/office/drawing/2014/main" id="{B3799E4E-5765-409A-81AF-D03BF51660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16698426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Alegraos, justos, y gozad con el Señor; </a:t>
            </a:r>
            <a:br>
              <a:rPr lang="es-ES" altLang="es-ES" sz="4800" b="1" dirty="0">
                <a:solidFill>
                  <a:srgbClr val="002060"/>
                </a:solidFill>
              </a:rPr>
            </a:br>
            <a:r>
              <a:rPr lang="es-ES" altLang="es-ES" sz="4800" b="1" dirty="0">
                <a:solidFill>
                  <a:srgbClr val="002060"/>
                </a:solidFill>
              </a:rPr>
              <a:t>aclamadlo, los de corazón sincero.</a:t>
            </a:r>
          </a:p>
        </p:txBody>
      </p:sp>
      <p:sp>
        <p:nvSpPr>
          <p:cNvPr id="4" name="Marcador de texto 3"/>
          <p:cNvSpPr>
            <a:spLocks noGrp="1"/>
          </p:cNvSpPr>
          <p:nvPr>
            <p:ph type="body" sz="half" idx="2"/>
          </p:nvPr>
        </p:nvSpPr>
        <p:spPr/>
        <p:txBody>
          <a:bodyPr/>
          <a:lstStyle/>
          <a:p>
            <a:endParaRPr lang="es-ES"/>
          </a:p>
        </p:txBody>
      </p:sp>
      <p:pic>
        <p:nvPicPr>
          <p:cNvPr id="6" name="Imagen 5">
            <a:extLst>
              <a:ext uri="{FF2B5EF4-FFF2-40B4-BE49-F238E27FC236}">
                <a16:creationId xmlns:a16="http://schemas.microsoft.com/office/drawing/2014/main" id="{6232B456-1B93-49FA-8FE5-380D334B0C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2451333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 TÚ ERES MI REFUGIO, ME RODEAS DE CANTOS DE LIBERACIÓN</a:t>
            </a:r>
          </a:p>
        </p:txBody>
      </p:sp>
      <p:sp>
        <p:nvSpPr>
          <p:cNvPr id="4" name="Marcador de texto 3"/>
          <p:cNvSpPr>
            <a:spLocks noGrp="1"/>
          </p:cNvSpPr>
          <p:nvPr>
            <p:ph type="body" sz="half" idx="2"/>
          </p:nvPr>
        </p:nvSpPr>
        <p:spPr/>
        <p:txBody>
          <a:bodyPr/>
          <a:lstStyle/>
          <a:p>
            <a:endParaRPr lang="es-ES"/>
          </a:p>
        </p:txBody>
      </p:sp>
      <p:pic>
        <p:nvPicPr>
          <p:cNvPr id="5" name="Imagen 4">
            <a:extLst>
              <a:ext uri="{FF2B5EF4-FFF2-40B4-BE49-F238E27FC236}">
                <a16:creationId xmlns:a16="http://schemas.microsoft.com/office/drawing/2014/main" id="{B3799E4E-5765-409A-81AF-D03BF51660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284608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23214" y="2362200"/>
            <a:ext cx="3645394" cy="1993392"/>
          </a:xfrm>
        </p:spPr>
        <p:txBody>
          <a:bodyPr>
            <a:noAutofit/>
          </a:bodyPr>
          <a:lstStyle/>
          <a:p>
            <a:r>
              <a:rPr lang="es-ES" sz="5400" dirty="0"/>
              <a:t>SEGUNDA LECTURA</a:t>
            </a:r>
          </a:p>
        </p:txBody>
      </p:sp>
      <p:sp>
        <p:nvSpPr>
          <p:cNvPr id="4" name="Marcador de texto 3"/>
          <p:cNvSpPr>
            <a:spLocks noGrp="1"/>
          </p:cNvSpPr>
          <p:nvPr>
            <p:ph type="body" sz="half" idx="2"/>
          </p:nvPr>
        </p:nvSpPr>
        <p:spPr/>
        <p:txBody>
          <a:bodyPr/>
          <a:lstStyle/>
          <a:p>
            <a:endParaRPr lang="es-ES" dirty="0"/>
          </a:p>
        </p:txBody>
      </p:sp>
      <p:pic>
        <p:nvPicPr>
          <p:cNvPr id="5" name="Imagen 4">
            <a:extLst>
              <a:ext uri="{FF2B5EF4-FFF2-40B4-BE49-F238E27FC236}">
                <a16:creationId xmlns:a16="http://schemas.microsoft.com/office/drawing/2014/main" id="{912F0065-6248-44C8-A2AB-34543FDAA1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06" y="0"/>
            <a:ext cx="7331342" cy="6858000"/>
          </a:xfrm>
          <a:prstGeom prst="rect">
            <a:avLst/>
          </a:prstGeom>
        </p:spPr>
      </p:pic>
    </p:spTree>
    <p:extLst>
      <p:ext uri="{BB962C8B-B14F-4D97-AF65-F5344CB8AC3E}">
        <p14:creationId xmlns:p14="http://schemas.microsoft.com/office/powerpoint/2010/main" val="29147647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Él vino a mi vida</a:t>
            </a:r>
            <a:br>
              <a:rPr lang="es-ES" sz="4800" dirty="0">
                <a:solidFill>
                  <a:srgbClr val="002060"/>
                </a:solidFill>
              </a:rPr>
            </a:br>
            <a:r>
              <a:rPr lang="es-ES" sz="4800" dirty="0">
                <a:solidFill>
                  <a:srgbClr val="002060"/>
                </a:solidFill>
              </a:rPr>
              <a:t>en un día muy especial,</a:t>
            </a:r>
            <a:br>
              <a:rPr lang="es-ES" sz="4800" dirty="0">
                <a:solidFill>
                  <a:srgbClr val="002060"/>
                </a:solidFill>
              </a:rPr>
            </a:br>
            <a:r>
              <a:rPr lang="es-ES" sz="4800" dirty="0">
                <a:solidFill>
                  <a:srgbClr val="002060"/>
                </a:solidFill>
              </a:rPr>
              <a:t>cambió mi corazón</a:t>
            </a:r>
            <a:br>
              <a:rPr lang="es-ES" sz="4800" dirty="0">
                <a:solidFill>
                  <a:srgbClr val="002060"/>
                </a:solidFill>
              </a:rPr>
            </a:br>
            <a:r>
              <a:rPr lang="es-ES" sz="4800" dirty="0">
                <a:solidFill>
                  <a:srgbClr val="002060"/>
                </a:solidFill>
              </a:rPr>
              <a:t>en un nuevo corazón.</a:t>
            </a:r>
          </a:p>
        </p:txBody>
      </p:sp>
      <p:sp>
        <p:nvSpPr>
          <p:cNvPr id="4" name="Marcador de texto 3"/>
          <p:cNvSpPr>
            <a:spLocks noGrp="1"/>
          </p:cNvSpPr>
          <p:nvPr>
            <p:ph type="body" sz="half" idx="2"/>
          </p:nvPr>
        </p:nvSpPr>
        <p:spPr/>
        <p:txBody>
          <a:bodyPr/>
          <a:lstStyle/>
          <a:p>
            <a:endParaRPr lang="es-ES"/>
          </a:p>
        </p:txBody>
      </p:sp>
      <p:pic>
        <p:nvPicPr>
          <p:cNvPr id="5" name="Picture 5" descr="http://vocescatolicas.com/index.php?option=com_music&amp;task=getAlbumImage&amp;h=309&amp;w=315&amp;id=174"/>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r="504"/>
          <a:stretch/>
        </p:blipFill>
        <p:spPr bwMode="auto">
          <a:xfrm>
            <a:off x="7319963" y="0"/>
            <a:ext cx="48720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754120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Hermanos: Ya comáis, ya bebáis o hagáis lo que hagáis, hacedlo todo para gloria de Dios. No deis motivo de escándalo ni a judíos, ni a griegos, ni a la Iglesia de Dios; como yo, que procuro contentar en todo a todos</a:t>
            </a:r>
          </a:p>
        </p:txBody>
      </p:sp>
    </p:spTree>
    <p:extLst>
      <p:ext uri="{BB962C8B-B14F-4D97-AF65-F5344CB8AC3E}">
        <p14:creationId xmlns:p14="http://schemas.microsoft.com/office/powerpoint/2010/main" val="23487374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no buscando mi propia ventaja, sino la de la mayoría, para que se salven. Sed imitadores míos como yo lo soy de Cristo.</a:t>
            </a:r>
          </a:p>
        </p:txBody>
      </p:sp>
    </p:spTree>
    <p:extLst>
      <p:ext uri="{BB962C8B-B14F-4D97-AF65-F5344CB8AC3E}">
        <p14:creationId xmlns:p14="http://schemas.microsoft.com/office/powerpoint/2010/main" val="1610126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 DIOS</a:t>
            </a:r>
            <a:br>
              <a:rPr lang="es-ES" dirty="0"/>
            </a:br>
            <a:r>
              <a:rPr lang="es-ES" b="1" dirty="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95773792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ALELUYA, ALELUYA</a:t>
            </a:r>
            <a:br>
              <a:rPr lang="es-ES" altLang="es-ES" sz="4800" b="1" dirty="0">
                <a:solidFill>
                  <a:srgbClr val="002060"/>
                </a:solidFill>
              </a:rPr>
            </a:br>
            <a:r>
              <a:rPr lang="es-ES" altLang="es-ES" sz="4800" b="1" dirty="0" err="1">
                <a:solidFill>
                  <a:srgbClr val="002060"/>
                </a:solidFill>
              </a:rPr>
              <a:t>ALELUYA</a:t>
            </a:r>
            <a:r>
              <a:rPr lang="es-ES" altLang="es-ES" sz="4800" b="1" dirty="0">
                <a:solidFill>
                  <a:srgbClr val="002060"/>
                </a:solidFill>
              </a:rPr>
              <a:t>, ALELUYA, </a:t>
            </a:r>
            <a:br>
              <a:rPr lang="es-ES" altLang="es-ES" sz="4800" b="1" dirty="0">
                <a:solidFill>
                  <a:srgbClr val="002060"/>
                </a:solidFill>
              </a:rPr>
            </a:br>
            <a:r>
              <a:rPr lang="es-ES" altLang="es-ES" sz="4800" b="1" dirty="0">
                <a:solidFill>
                  <a:srgbClr val="002060"/>
                </a:solidFill>
              </a:rPr>
              <a:t>ALELUYA. (bis)</a:t>
            </a:r>
          </a:p>
        </p:txBody>
      </p:sp>
      <p:sp>
        <p:nvSpPr>
          <p:cNvPr id="4" name="Marcador de texto 3"/>
          <p:cNvSpPr>
            <a:spLocks noGrp="1"/>
          </p:cNvSpPr>
          <p:nvPr>
            <p:ph type="body" sz="half" idx="2"/>
          </p:nvPr>
        </p:nvSpPr>
        <p:spPr/>
        <p:txBody>
          <a:bodyPr/>
          <a:lstStyle/>
          <a:p>
            <a:endParaRPr lang="es-ES"/>
          </a:p>
        </p:txBody>
      </p:sp>
      <p:pic>
        <p:nvPicPr>
          <p:cNvPr id="1026" name="Picture 2" descr="https://sanpedrodelamuza.files.wordpress.com/2013/04/evangelio-18-de-abril-de-2010-color.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l="336" t="396" r="67" b="396"/>
          <a:stretch/>
        </p:blipFill>
        <p:spPr bwMode="auto">
          <a:xfrm>
            <a:off x="7320135" y="0"/>
            <a:ext cx="49008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1144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Si piensas que el mundo aún puede cambiar grita fuerte en tu alma ¡Aleluya!</a:t>
            </a:r>
          </a:p>
        </p:txBody>
      </p:sp>
      <p:sp>
        <p:nvSpPr>
          <p:cNvPr id="4" name="Marcador de texto 3"/>
          <p:cNvSpPr>
            <a:spLocks noGrp="1"/>
          </p:cNvSpPr>
          <p:nvPr>
            <p:ph type="body" sz="half" idx="2"/>
          </p:nvPr>
        </p:nvSpPr>
        <p:spPr/>
        <p:txBody>
          <a:bodyPr/>
          <a:lstStyle/>
          <a:p>
            <a:endParaRPr lang="es-ES"/>
          </a:p>
        </p:txBody>
      </p:sp>
      <p:pic>
        <p:nvPicPr>
          <p:cNvPr id="1026" name="Picture 2" descr="https://sanpedrodelamuza.files.wordpress.com/2013/04/evangelio-18-de-abril-de-2010-color.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l="336" t="396" r="67" b="396"/>
          <a:stretch/>
        </p:blipFill>
        <p:spPr bwMode="auto">
          <a:xfrm>
            <a:off x="7320135" y="0"/>
            <a:ext cx="49008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3762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ALELUYA, ALELUYA</a:t>
            </a:r>
            <a:br>
              <a:rPr lang="es-ES" altLang="es-ES" sz="4800" b="1" dirty="0">
                <a:solidFill>
                  <a:srgbClr val="002060"/>
                </a:solidFill>
              </a:rPr>
            </a:br>
            <a:r>
              <a:rPr lang="es-ES" altLang="es-ES" sz="4800" b="1" dirty="0" err="1">
                <a:solidFill>
                  <a:srgbClr val="002060"/>
                </a:solidFill>
              </a:rPr>
              <a:t>ALELUYA</a:t>
            </a:r>
            <a:r>
              <a:rPr lang="es-ES" altLang="es-ES" sz="4800" b="1" dirty="0">
                <a:solidFill>
                  <a:srgbClr val="002060"/>
                </a:solidFill>
              </a:rPr>
              <a:t>, ALELUYA, </a:t>
            </a:r>
            <a:br>
              <a:rPr lang="es-ES" altLang="es-ES" sz="4800" b="1" dirty="0">
                <a:solidFill>
                  <a:srgbClr val="002060"/>
                </a:solidFill>
              </a:rPr>
            </a:br>
            <a:r>
              <a:rPr lang="es-ES" altLang="es-ES" sz="4800" b="1" dirty="0">
                <a:solidFill>
                  <a:srgbClr val="002060"/>
                </a:solidFill>
              </a:rPr>
              <a:t>ALELUYA. (bis)</a:t>
            </a:r>
          </a:p>
        </p:txBody>
      </p:sp>
      <p:sp>
        <p:nvSpPr>
          <p:cNvPr id="4" name="Marcador de texto 3"/>
          <p:cNvSpPr>
            <a:spLocks noGrp="1"/>
          </p:cNvSpPr>
          <p:nvPr>
            <p:ph type="body" sz="half" idx="2"/>
          </p:nvPr>
        </p:nvSpPr>
        <p:spPr/>
        <p:txBody>
          <a:bodyPr/>
          <a:lstStyle/>
          <a:p>
            <a:endParaRPr lang="es-ES"/>
          </a:p>
        </p:txBody>
      </p:sp>
      <p:pic>
        <p:nvPicPr>
          <p:cNvPr id="1026" name="Picture 2" descr="https://sanpedrodelamuza.files.wordpress.com/2013/04/evangelio-18-de-abril-de-2010-color.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l="336" t="396" r="67" b="396"/>
          <a:stretch/>
        </p:blipFill>
        <p:spPr bwMode="auto">
          <a:xfrm>
            <a:off x="7320135" y="0"/>
            <a:ext cx="49008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3263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64152" y="260648"/>
            <a:ext cx="4536504" cy="6336704"/>
          </a:xfrm>
        </p:spPr>
        <p:txBody>
          <a:bodyPr>
            <a:normAutofit/>
          </a:bodyPr>
          <a:lstStyle/>
          <a:p>
            <a:pPr lvl="0">
              <a:spcBef>
                <a:spcPts val="1000"/>
              </a:spcBef>
            </a:pPr>
            <a:r>
              <a:rPr lang="es-ES" altLang="es-ES" sz="4800" dirty="0">
                <a:latin typeface="Calibri" panose="020F0502020204030204"/>
                <a:ea typeface="+mn-ea"/>
                <a:cs typeface="+mn-cs"/>
              </a:rPr>
              <a:t>El Señor esté con vosotros.</a:t>
            </a:r>
            <a:br>
              <a:rPr lang="es-ES" altLang="es-ES" sz="4800" dirty="0">
                <a:latin typeface="Calibri" panose="020F0502020204030204"/>
                <a:ea typeface="+mn-ea"/>
                <a:cs typeface="+mn-cs"/>
              </a:rPr>
            </a:br>
            <a:r>
              <a:rPr lang="es-ES" altLang="es-ES" sz="4800" dirty="0">
                <a:solidFill>
                  <a:srgbClr val="FF0000"/>
                </a:solidFill>
                <a:latin typeface="Calibri" panose="020F0502020204030204"/>
                <a:ea typeface="+mn-ea"/>
                <a:cs typeface="+mn-cs"/>
              </a:rPr>
              <a:t>Y con tu espíritu.</a:t>
            </a:r>
            <a:br>
              <a:rPr lang="es-ES" altLang="es-ES" sz="4800" dirty="0">
                <a:solidFill>
                  <a:srgbClr val="FF0000"/>
                </a:solidFill>
                <a:latin typeface="Calibri" panose="020F0502020204030204"/>
                <a:ea typeface="+mn-ea"/>
                <a:cs typeface="+mn-cs"/>
              </a:rPr>
            </a:br>
            <a:r>
              <a:rPr lang="es-ES" altLang="es-ES" sz="4800" dirty="0">
                <a:latin typeface="Calibri" panose="020F0502020204030204"/>
                <a:ea typeface="+mn-ea"/>
                <a:cs typeface="+mn-cs"/>
              </a:rPr>
              <a:t>Lectura del santo Evangelio según san Marcos.</a:t>
            </a:r>
            <a:br>
              <a:rPr lang="es-ES" altLang="es-ES" sz="4800" dirty="0">
                <a:solidFill>
                  <a:prstClr val="black"/>
                </a:solidFill>
                <a:latin typeface="Calibri" panose="020F0502020204030204"/>
                <a:ea typeface="+mn-ea"/>
                <a:cs typeface="+mn-cs"/>
              </a:rPr>
            </a:br>
            <a:r>
              <a:rPr lang="es-ES" altLang="es-ES" sz="4800" dirty="0">
                <a:solidFill>
                  <a:srgbClr val="FF0000"/>
                </a:solidFill>
                <a:latin typeface="Calibri" panose="020F0502020204030204"/>
                <a:ea typeface="+mn-ea"/>
                <a:cs typeface="+mn-cs"/>
              </a:rPr>
              <a:t>Gloria a ti, Señor.</a:t>
            </a:r>
            <a:br>
              <a:rPr lang="es-ES" altLang="es-ES" sz="4800" dirty="0">
                <a:solidFill>
                  <a:srgbClr val="FF0000"/>
                </a:solidFill>
                <a:latin typeface="Calibri" panose="020F0502020204030204"/>
                <a:ea typeface="+mn-ea"/>
                <a:cs typeface="+mn-cs"/>
              </a:rPr>
            </a:br>
            <a:endParaRPr lang="es-ES" sz="4000" dirty="0"/>
          </a:p>
        </p:txBody>
      </p:sp>
      <p:pic>
        <p:nvPicPr>
          <p:cNvPr id="5" name="Imagen 4">
            <a:extLst>
              <a:ext uri="{FF2B5EF4-FFF2-40B4-BE49-F238E27FC236}">
                <a16:creationId xmlns:a16="http://schemas.microsoft.com/office/drawing/2014/main" id="{D3B19079-4034-4F8F-8388-8DE0F2A154A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7320136" cy="6858000"/>
          </a:xfrm>
          <a:prstGeom prst="rect">
            <a:avLst/>
          </a:prstGeom>
        </p:spPr>
      </p:pic>
    </p:spTree>
    <p:extLst>
      <p:ext uri="{BB962C8B-B14F-4D97-AF65-F5344CB8AC3E}">
        <p14:creationId xmlns:p14="http://schemas.microsoft.com/office/powerpoint/2010/main" val="216740837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En aquel tiempo, se acercó a Jesús un leproso, suplicándole de rodillas: - «Si quieres, puedes limpiarme». Compadecido, extendió la mano y lo tocó, diciendo: «Quiero: queda limpio». </a:t>
            </a:r>
          </a:p>
        </p:txBody>
      </p:sp>
    </p:spTree>
    <p:extLst>
      <p:ext uri="{BB962C8B-B14F-4D97-AF65-F5344CB8AC3E}">
        <p14:creationId xmlns:p14="http://schemas.microsoft.com/office/powerpoint/2010/main" val="160247688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La lepra se le quitó inmediatamente, y quedó limpio. Él lo despidió, encargándole severamente:</a:t>
            </a:r>
          </a:p>
        </p:txBody>
      </p:sp>
    </p:spTree>
    <p:extLst>
      <p:ext uri="{BB962C8B-B14F-4D97-AF65-F5344CB8AC3E}">
        <p14:creationId xmlns:p14="http://schemas.microsoft.com/office/powerpoint/2010/main" val="20935743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«No se lo digas a nadie; pero, para que conste, ve a presentarte al sacerdote y ofrece por tu purificación lo que mandó Moisés, para que les sirva de testimonio». </a:t>
            </a:r>
          </a:p>
        </p:txBody>
      </p:sp>
    </p:spTree>
    <p:extLst>
      <p:ext uri="{BB962C8B-B14F-4D97-AF65-F5344CB8AC3E}">
        <p14:creationId xmlns:p14="http://schemas.microsoft.com/office/powerpoint/2010/main" val="315952410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Y ésta es la razón</a:t>
            </a:r>
            <a:br>
              <a:rPr lang="es-ES" sz="4800" dirty="0">
                <a:solidFill>
                  <a:srgbClr val="002060"/>
                </a:solidFill>
              </a:rPr>
            </a:br>
            <a:r>
              <a:rPr lang="es-ES" sz="4800" dirty="0">
                <a:solidFill>
                  <a:srgbClr val="002060"/>
                </a:solidFill>
              </a:rPr>
              <a:t>por la que digo que</a:t>
            </a:r>
            <a:br>
              <a:rPr lang="es-ES" sz="4800" dirty="0">
                <a:solidFill>
                  <a:srgbClr val="002060"/>
                </a:solidFill>
              </a:rPr>
            </a:br>
            <a:r>
              <a:rPr lang="es-ES" sz="4800" dirty="0">
                <a:solidFill>
                  <a:srgbClr val="002060"/>
                </a:solidFill>
              </a:rPr>
              <a:t>vine a alabar a Dios</a:t>
            </a:r>
          </a:p>
        </p:txBody>
      </p:sp>
      <p:sp>
        <p:nvSpPr>
          <p:cNvPr id="4" name="Marcador de texto 3"/>
          <p:cNvSpPr>
            <a:spLocks noGrp="1"/>
          </p:cNvSpPr>
          <p:nvPr>
            <p:ph type="body" sz="half" idx="2"/>
          </p:nvPr>
        </p:nvSpPr>
        <p:spPr/>
        <p:txBody>
          <a:bodyPr/>
          <a:lstStyle/>
          <a:p>
            <a:endParaRPr lang="es-ES"/>
          </a:p>
        </p:txBody>
      </p:sp>
      <p:pic>
        <p:nvPicPr>
          <p:cNvPr id="5" name="Picture 5" descr="http://vocescatolicas.com/index.php?option=com_music&amp;task=getAlbumImage&amp;h=309&amp;w=315&amp;id=174"/>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r="504"/>
          <a:stretch/>
        </p:blipFill>
        <p:spPr bwMode="auto">
          <a:xfrm>
            <a:off x="7319963" y="0"/>
            <a:ext cx="48720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48302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Pero, cuando se fue, empezó a pregonar bien alto y a divulgar el hecho, de modo que Jesús ya no podía entrar abiertamente en ningún pueblo, se quedaba fuera, en lugares solitarios; y aun así acudían a él de todas partes.</a:t>
            </a:r>
          </a:p>
        </p:txBody>
      </p:sp>
    </p:spTree>
    <p:extLst>
      <p:ext uri="{BB962C8B-B14F-4D97-AF65-F5344CB8AC3E}">
        <p14:creationId xmlns:p14="http://schemas.microsoft.com/office/powerpoint/2010/main" val="372920147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DEL SEÑOR</a:t>
            </a:r>
            <a:br>
              <a:rPr lang="es-ES" dirty="0"/>
            </a:br>
            <a:r>
              <a:rPr lang="es-ES" b="1" dirty="0">
                <a:solidFill>
                  <a:srgbClr val="FF0000"/>
                </a:solidFill>
              </a:rPr>
              <a:t>GLORIA A TI, SEÑOR JESÚS</a:t>
            </a:r>
            <a:endParaRPr lang="es-ES" b="1"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249088622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61929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Creo en un solo Dios, Padre Todopoderoso, Creador del cielo y de la tierra, de todo lo visible y lo invisible. Creo en un solo Señor, Jesucristo, Hijo único de Dios, nacido del Padre antes de todos los siglos:</a:t>
            </a:r>
          </a:p>
        </p:txBody>
      </p:sp>
    </p:spTree>
    <p:extLst>
      <p:ext uri="{BB962C8B-B14F-4D97-AF65-F5344CB8AC3E}">
        <p14:creationId xmlns:p14="http://schemas.microsoft.com/office/powerpoint/2010/main" val="182287853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Dios de Dios, Luz de Luz, Dios verdadero de Dios verdadero, engendrado, no creado, de la misma naturaleza del Padre, por quien todo fue hecho; que por nosotros, los hombres, y por nuestra salvación bajó del cielo, </a:t>
            </a:r>
          </a:p>
        </p:txBody>
      </p:sp>
    </p:spTree>
    <p:extLst>
      <p:ext uri="{BB962C8B-B14F-4D97-AF65-F5344CB8AC3E}">
        <p14:creationId xmlns:p14="http://schemas.microsoft.com/office/powerpoint/2010/main" val="48222866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por obra del Espíritu Santo se encarnó de María, la Virgen, y se hizo hombre; y por nuestra causa fue crucificado en tiempos de Poncio Pilato; padeció y fue sepultado, y resucitó al tercer día, según las Escrituras, </a:t>
            </a:r>
          </a:p>
        </p:txBody>
      </p:sp>
    </p:spTree>
    <p:extLst>
      <p:ext uri="{BB962C8B-B14F-4D97-AF65-F5344CB8AC3E}">
        <p14:creationId xmlns:p14="http://schemas.microsoft.com/office/powerpoint/2010/main" val="35031954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subió al cielo, y está sentado a la derecha del Padre; y de nuevo vendrá con gloria para juzgar a vivos y muertos, y su reino no tendrá fin. Creo en el Espíritu Santo, Señor y dador de vida, que procede del Padre y del Hijo, </a:t>
            </a:r>
          </a:p>
        </p:txBody>
      </p:sp>
    </p:spTree>
    <p:extLst>
      <p:ext uri="{BB962C8B-B14F-4D97-AF65-F5344CB8AC3E}">
        <p14:creationId xmlns:p14="http://schemas.microsoft.com/office/powerpoint/2010/main" val="150149081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que con el Padre y el Hijo, recibe una misma adoración y gloria, y que habló por los profetas. Creo en la Iglesia, que es una, santa, católica y apostólica. Confieso que hay un solo Bautismo para el perdón de los pecados. </a:t>
            </a:r>
          </a:p>
        </p:txBody>
      </p:sp>
    </p:spTree>
    <p:extLst>
      <p:ext uri="{BB962C8B-B14F-4D97-AF65-F5344CB8AC3E}">
        <p14:creationId xmlns:p14="http://schemas.microsoft.com/office/powerpoint/2010/main" val="19108533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Espero la resurrección de los muertos y la vida del mundo futuro.</a:t>
            </a:r>
          </a:p>
          <a:p>
            <a:pPr marL="45720" indent="0">
              <a:buNone/>
            </a:pPr>
            <a:r>
              <a:rPr lang="es-ES" sz="5400" b="1" dirty="0"/>
              <a:t>Amén</a:t>
            </a:r>
          </a:p>
        </p:txBody>
      </p:sp>
    </p:spTree>
    <p:extLst>
      <p:ext uri="{BB962C8B-B14F-4D97-AF65-F5344CB8AC3E}">
        <p14:creationId xmlns:p14="http://schemas.microsoft.com/office/powerpoint/2010/main" val="40688369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874218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VINE A ALABAR A DIOS,</a:t>
            </a:r>
            <a:br>
              <a:rPr lang="es-ES" sz="4800" b="1" dirty="0">
                <a:solidFill>
                  <a:srgbClr val="002060"/>
                </a:solidFill>
              </a:rPr>
            </a:br>
            <a:r>
              <a:rPr lang="es-ES" sz="4800" b="1" dirty="0">
                <a:solidFill>
                  <a:srgbClr val="002060"/>
                </a:solidFill>
              </a:rPr>
              <a:t>VINE A ALABAR A DIOS,</a:t>
            </a:r>
            <a:br>
              <a:rPr lang="es-ES" sz="4800" b="1" dirty="0">
                <a:solidFill>
                  <a:srgbClr val="002060"/>
                </a:solidFill>
              </a:rPr>
            </a:br>
            <a:r>
              <a:rPr lang="es-ES" sz="4800" b="1" dirty="0">
                <a:solidFill>
                  <a:srgbClr val="002060"/>
                </a:solidFill>
              </a:rPr>
              <a:t>VINE A ALABAR SU NOMBRE,</a:t>
            </a:r>
            <a:br>
              <a:rPr lang="es-ES" sz="4800" b="1" dirty="0">
                <a:solidFill>
                  <a:srgbClr val="002060"/>
                </a:solidFill>
              </a:rPr>
            </a:br>
            <a:r>
              <a:rPr lang="es-ES" sz="4800" b="1" dirty="0">
                <a:solidFill>
                  <a:srgbClr val="002060"/>
                </a:solidFill>
              </a:rPr>
              <a:t>VINE A ALABAR A DIOS.</a:t>
            </a:r>
          </a:p>
        </p:txBody>
      </p:sp>
      <p:sp>
        <p:nvSpPr>
          <p:cNvPr id="4" name="Marcador de texto 3"/>
          <p:cNvSpPr>
            <a:spLocks noGrp="1"/>
          </p:cNvSpPr>
          <p:nvPr>
            <p:ph type="body" sz="half" idx="2"/>
          </p:nvPr>
        </p:nvSpPr>
        <p:spPr/>
        <p:txBody>
          <a:bodyPr/>
          <a:lstStyle/>
          <a:p>
            <a:endParaRPr lang="es-ES"/>
          </a:p>
        </p:txBody>
      </p:sp>
      <p:pic>
        <p:nvPicPr>
          <p:cNvPr id="5" name="Picture 5" descr="http://vocescatolicas.com/index.php?option=com_music&amp;task=getAlbumImage&amp;h=309&amp;w=315&amp;id=174"/>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r="504"/>
          <a:stretch/>
        </p:blipFill>
        <p:spPr bwMode="auto">
          <a:xfrm>
            <a:off x="7319963" y="0"/>
            <a:ext cx="48720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39538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CUANDO VAYAS A PRESENTAR </a:t>
            </a:r>
            <a:br>
              <a:rPr lang="es-ES" altLang="es-ES" sz="5400" dirty="0">
                <a:solidFill>
                  <a:srgbClr val="002060"/>
                </a:solidFill>
              </a:rPr>
            </a:br>
            <a:r>
              <a:rPr lang="es-ES" altLang="es-ES" sz="5400" dirty="0">
                <a:solidFill>
                  <a:srgbClr val="002060"/>
                </a:solidFill>
              </a:rPr>
              <a:t>TU OFRENDA, Y VEAS QUE NO </a:t>
            </a:r>
            <a:br>
              <a:rPr lang="es-ES" altLang="es-ES" sz="5400" dirty="0">
                <a:solidFill>
                  <a:srgbClr val="002060"/>
                </a:solidFill>
              </a:rPr>
            </a:br>
            <a:r>
              <a:rPr lang="es-ES" altLang="es-ES" sz="5400" dirty="0">
                <a:solidFill>
                  <a:srgbClr val="002060"/>
                </a:solidFill>
              </a:rPr>
              <a:t>AMAS A TU HERMANO.</a:t>
            </a:r>
            <a:br>
              <a:rPr lang="es-ES" altLang="es-ES" sz="5400" dirty="0">
                <a:solidFill>
                  <a:srgbClr val="002060"/>
                </a:solidFill>
              </a:rPr>
            </a:br>
            <a:endParaRPr lang="es-ES" altLang="es-ES" sz="5400"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10" name="Picture 6" descr="http://www.radiomaria.cr/wp-content/uploads/2011/03/perdon.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4" b="396"/>
          <a:stretch/>
        </p:blipFill>
        <p:spPr bwMode="auto">
          <a:xfrm>
            <a:off x="7320135" y="24790"/>
            <a:ext cx="48862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32319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DEJA A UNA LADO TU PAN </a:t>
            </a:r>
            <a:br>
              <a:rPr lang="es-ES" altLang="es-ES" sz="5400" dirty="0">
                <a:solidFill>
                  <a:srgbClr val="002060"/>
                </a:solidFill>
              </a:rPr>
            </a:br>
            <a:r>
              <a:rPr lang="es-ES" altLang="es-ES" sz="5400" dirty="0">
                <a:solidFill>
                  <a:srgbClr val="002060"/>
                </a:solidFill>
              </a:rPr>
              <a:t>DEJA A UN LADO TU VINO</a:t>
            </a:r>
            <a:br>
              <a:rPr lang="es-ES" altLang="es-ES" sz="5400" dirty="0">
                <a:solidFill>
                  <a:srgbClr val="002060"/>
                </a:solidFill>
              </a:rPr>
            </a:br>
            <a:r>
              <a:rPr lang="es-ES" altLang="es-ES" sz="5400" dirty="0">
                <a:solidFill>
                  <a:srgbClr val="002060"/>
                </a:solidFill>
              </a:rPr>
              <a:t>Y VE PRIMERO A RECONCILIARTE CON ÉL. </a:t>
            </a:r>
            <a:br>
              <a:rPr lang="es-ES" altLang="es-ES" sz="5400" dirty="0">
                <a:solidFill>
                  <a:srgbClr val="002060"/>
                </a:solidFill>
              </a:rPr>
            </a:br>
            <a:r>
              <a:rPr lang="es-ES" altLang="es-ES" sz="5400" dirty="0">
                <a:solidFill>
                  <a:srgbClr val="002060"/>
                </a:solidFill>
              </a:rPr>
              <a:t>Y VE PRIMERO A AMAR A TUS HERMANOS.</a:t>
            </a:r>
          </a:p>
        </p:txBody>
      </p:sp>
      <p:sp>
        <p:nvSpPr>
          <p:cNvPr id="4" name="Marcador de texto 3"/>
          <p:cNvSpPr>
            <a:spLocks noGrp="1"/>
          </p:cNvSpPr>
          <p:nvPr>
            <p:ph type="body" sz="half" idx="2"/>
          </p:nvPr>
        </p:nvSpPr>
        <p:spPr/>
        <p:txBody>
          <a:bodyPr/>
          <a:lstStyle/>
          <a:p>
            <a:endParaRPr lang="es-ES"/>
          </a:p>
        </p:txBody>
      </p:sp>
      <p:pic>
        <p:nvPicPr>
          <p:cNvPr id="10" name="Picture 6" descr="http://www.radiomaria.cr/wp-content/uploads/2011/03/perdon.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4" b="396"/>
          <a:stretch/>
        </p:blipFill>
        <p:spPr bwMode="auto">
          <a:xfrm>
            <a:off x="7320135" y="24790"/>
            <a:ext cx="48862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762807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CUANDO VAYAS A HACER UN</a:t>
            </a:r>
            <a:br>
              <a:rPr lang="es-ES" altLang="es-ES" sz="5400" dirty="0">
                <a:solidFill>
                  <a:srgbClr val="002060"/>
                </a:solidFill>
              </a:rPr>
            </a:br>
            <a:r>
              <a:rPr lang="es-ES" altLang="es-ES" sz="5400" dirty="0">
                <a:solidFill>
                  <a:srgbClr val="002060"/>
                </a:solidFill>
              </a:rPr>
              <a:t> SACRIFICIO</a:t>
            </a:r>
            <a:br>
              <a:rPr lang="es-ES" altLang="es-ES" sz="5400" dirty="0">
                <a:solidFill>
                  <a:srgbClr val="002060"/>
                </a:solidFill>
              </a:rPr>
            </a:br>
            <a:r>
              <a:rPr lang="es-ES" altLang="es-ES" sz="5400" dirty="0">
                <a:solidFill>
                  <a:srgbClr val="002060"/>
                </a:solidFill>
              </a:rPr>
              <a:t>Y VES QUE ESTAS EN GUERRA </a:t>
            </a:r>
            <a:br>
              <a:rPr lang="es-ES" altLang="es-ES" sz="5400" dirty="0">
                <a:solidFill>
                  <a:srgbClr val="002060"/>
                </a:solidFill>
              </a:rPr>
            </a:br>
            <a:r>
              <a:rPr lang="es-ES" altLang="es-ES" sz="5400" dirty="0">
                <a:solidFill>
                  <a:srgbClr val="002060"/>
                </a:solidFill>
              </a:rPr>
              <a:t>CON TU HERMANO.</a:t>
            </a:r>
          </a:p>
        </p:txBody>
      </p:sp>
      <p:sp>
        <p:nvSpPr>
          <p:cNvPr id="4" name="Marcador de texto 3"/>
          <p:cNvSpPr>
            <a:spLocks noGrp="1"/>
          </p:cNvSpPr>
          <p:nvPr>
            <p:ph type="body" sz="half" idx="2"/>
          </p:nvPr>
        </p:nvSpPr>
        <p:spPr/>
        <p:txBody>
          <a:bodyPr/>
          <a:lstStyle/>
          <a:p>
            <a:endParaRPr lang="es-ES"/>
          </a:p>
        </p:txBody>
      </p:sp>
      <p:pic>
        <p:nvPicPr>
          <p:cNvPr id="10" name="Picture 6" descr="http://www.radiomaria.cr/wp-content/uploads/2011/03/perdon.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4" b="396"/>
          <a:stretch/>
        </p:blipFill>
        <p:spPr bwMode="auto">
          <a:xfrm>
            <a:off x="7320135" y="24790"/>
            <a:ext cx="48862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12970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DEJA A UNA LADO TU PAN </a:t>
            </a:r>
            <a:br>
              <a:rPr lang="es-ES" altLang="es-ES" sz="5400" dirty="0">
                <a:solidFill>
                  <a:srgbClr val="002060"/>
                </a:solidFill>
              </a:rPr>
            </a:br>
            <a:r>
              <a:rPr lang="es-ES" altLang="es-ES" sz="5400" dirty="0">
                <a:solidFill>
                  <a:srgbClr val="002060"/>
                </a:solidFill>
              </a:rPr>
              <a:t>DEJA A UN LADO TU VINO</a:t>
            </a:r>
            <a:br>
              <a:rPr lang="es-ES" altLang="es-ES" sz="5400" dirty="0">
                <a:solidFill>
                  <a:srgbClr val="002060"/>
                </a:solidFill>
              </a:rPr>
            </a:br>
            <a:r>
              <a:rPr lang="es-ES" altLang="es-ES" sz="5400" dirty="0">
                <a:solidFill>
                  <a:srgbClr val="002060"/>
                </a:solidFill>
              </a:rPr>
              <a:t>Y VE PRIMERO A RECONCILIARTE CON ÉL. </a:t>
            </a:r>
            <a:br>
              <a:rPr lang="es-ES" altLang="es-ES" sz="5400" dirty="0">
                <a:solidFill>
                  <a:srgbClr val="002060"/>
                </a:solidFill>
              </a:rPr>
            </a:br>
            <a:r>
              <a:rPr lang="es-ES" altLang="es-ES" sz="5400">
                <a:solidFill>
                  <a:srgbClr val="002060"/>
                </a:solidFill>
              </a:rPr>
              <a:t>Y VE PRIMERO A AMAR A TUS HERMANOS.</a:t>
            </a:r>
            <a:endParaRPr lang="es-ES" altLang="es-ES" sz="5400"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10" name="Picture 6" descr="http://www.radiomaria.cr/wp-content/uploads/2011/03/perdon.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4" b="396"/>
          <a:stretch/>
        </p:blipFill>
        <p:spPr bwMode="auto">
          <a:xfrm>
            <a:off x="7320135" y="24790"/>
            <a:ext cx="48862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01527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985976"/>
          </a:xfrm>
        </p:spPr>
        <p:txBody>
          <a:bodyPr>
            <a:noAutofit/>
          </a:bodyPr>
          <a:lstStyle/>
          <a:p>
            <a:pPr lvl="0">
              <a:spcBef>
                <a:spcPts val="1000"/>
              </a:spcBef>
              <a:defRPr/>
            </a:pPr>
            <a:r>
              <a:rPr lang="es-ES" sz="5400" b="1" dirty="0">
                <a:solidFill>
                  <a:srgbClr val="263050"/>
                </a:solidFill>
                <a:latin typeface="Calibri" panose="020F0502020204030204"/>
                <a:ea typeface="+mn-ea"/>
                <a:cs typeface="+mn-cs"/>
              </a:rPr>
              <a:t>Orad hermanos para…Padre todopoderoso.</a:t>
            </a:r>
            <a:br>
              <a:rPr lang="es-ES" sz="5400" b="1" dirty="0">
                <a:solidFill>
                  <a:prstClr val="black"/>
                </a:solidFill>
                <a:latin typeface="Calibri" panose="020F0502020204030204"/>
                <a:ea typeface="+mn-ea"/>
                <a:cs typeface="+mn-cs"/>
              </a:rPr>
            </a:br>
            <a:r>
              <a:rPr lang="es-ES" sz="5400" b="1" dirty="0">
                <a:solidFill>
                  <a:srgbClr val="FF0000"/>
                </a:solidFill>
                <a:latin typeface="Calibri" panose="020F0502020204030204"/>
                <a:ea typeface="+mn-ea"/>
                <a:cs typeface="+mn-cs"/>
              </a:rPr>
              <a:t>El Señor reciba de tus manos este sacrificio para alabanza y gloria de su nombre, para nuestro bien y el de toda su santa Iglesia.</a:t>
            </a:r>
            <a:br>
              <a:rPr lang="es-ES" sz="5400" b="1" dirty="0">
                <a:solidFill>
                  <a:srgbClr val="FF0000"/>
                </a:solidFill>
                <a:latin typeface="Calibri" panose="020F0502020204030204"/>
                <a:ea typeface="+mn-ea"/>
                <a:cs typeface="+mn-cs"/>
              </a:rPr>
            </a:br>
            <a:endParaRPr lang="es-ES" sz="5400" b="1" dirty="0"/>
          </a:p>
        </p:txBody>
      </p:sp>
    </p:spTree>
    <p:extLst>
      <p:ext uri="{BB962C8B-B14F-4D97-AF65-F5344CB8AC3E}">
        <p14:creationId xmlns:p14="http://schemas.microsoft.com/office/powerpoint/2010/main" val="22813036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BEF49E0E-CE7D-416A-A567-2167585E9507}"/>
              </a:ext>
            </a:extLst>
          </p:cNvPr>
          <p:cNvSpPr txBox="1"/>
          <p:nvPr/>
        </p:nvSpPr>
        <p:spPr>
          <a:xfrm>
            <a:off x="3215680" y="305068"/>
            <a:ext cx="5760640" cy="6247864"/>
          </a:xfrm>
          <a:prstGeom prst="rect">
            <a:avLst/>
          </a:prstGeom>
          <a:noFill/>
        </p:spPr>
        <p:txBody>
          <a:bodyPr wrap="square" rtlCol="0">
            <a:spAutoFit/>
          </a:bodyPr>
          <a:lstStyle/>
          <a:p>
            <a:pPr algn="ctr"/>
            <a:r>
              <a:rPr lang="es-ES" sz="20000" b="1" dirty="0">
                <a:solidFill>
                  <a:schemeClr val="bg1"/>
                </a:solidFill>
                <a:latin typeface="Calibri" panose="020F0502020204030204"/>
              </a:rPr>
              <a:t>EN PIE</a:t>
            </a:r>
          </a:p>
        </p:txBody>
      </p:sp>
    </p:spTree>
    <p:extLst>
      <p:ext uri="{BB962C8B-B14F-4D97-AF65-F5344CB8AC3E}">
        <p14:creationId xmlns:p14="http://schemas.microsoft.com/office/powerpoint/2010/main" val="204007387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841960"/>
          </a:xfrm>
        </p:spPr>
        <p:txBody>
          <a:bodyPr>
            <a:noAutofit/>
          </a:bodyPr>
          <a:lstStyle/>
          <a:p>
            <a:r>
              <a:rPr lang="es-ES" sz="5400" b="1" dirty="0">
                <a:solidFill>
                  <a:srgbClr val="263050"/>
                </a:solidFill>
              </a:rPr>
              <a:t>El Señor esté con vosotros.</a:t>
            </a:r>
            <a:br>
              <a:rPr lang="es-ES" sz="5400" b="1" dirty="0">
                <a:solidFill>
                  <a:srgbClr val="263050"/>
                </a:solidFill>
              </a:rPr>
            </a:br>
            <a:r>
              <a:rPr lang="es-ES" sz="5400" b="1" dirty="0">
                <a:solidFill>
                  <a:srgbClr val="FF0000"/>
                </a:solidFill>
              </a:rPr>
              <a:t>Y con tu espíritu.</a:t>
            </a:r>
            <a:br>
              <a:rPr lang="es-ES" sz="5400" b="1" dirty="0">
                <a:solidFill>
                  <a:srgbClr val="263050"/>
                </a:solidFill>
              </a:rPr>
            </a:br>
            <a:r>
              <a:rPr lang="es-ES" sz="5400" b="1" dirty="0">
                <a:solidFill>
                  <a:srgbClr val="263050"/>
                </a:solidFill>
              </a:rPr>
              <a:t>Levantemos el corazón.</a:t>
            </a:r>
            <a:br>
              <a:rPr lang="es-ES" sz="5400" b="1" dirty="0">
                <a:solidFill>
                  <a:srgbClr val="263050"/>
                </a:solidFill>
              </a:rPr>
            </a:br>
            <a:r>
              <a:rPr lang="es-ES" sz="5400" b="1" dirty="0">
                <a:solidFill>
                  <a:srgbClr val="FF0000"/>
                </a:solidFill>
              </a:rPr>
              <a:t>Lo tenemos levantado hacia el Señor.</a:t>
            </a:r>
            <a:br>
              <a:rPr lang="es-ES" sz="5400" b="1" dirty="0">
                <a:solidFill>
                  <a:srgbClr val="263050"/>
                </a:solidFill>
              </a:rPr>
            </a:br>
            <a:r>
              <a:rPr lang="es-ES" sz="5400" b="1" dirty="0">
                <a:solidFill>
                  <a:srgbClr val="263050"/>
                </a:solidFill>
              </a:rPr>
              <a:t>Demos gracias al Señor nuestro Dios.</a:t>
            </a:r>
            <a:br>
              <a:rPr lang="es-ES" sz="5400" b="1" dirty="0">
                <a:solidFill>
                  <a:srgbClr val="263050"/>
                </a:solidFill>
              </a:rPr>
            </a:br>
            <a:r>
              <a:rPr lang="es-ES" sz="5400" b="1" dirty="0">
                <a:solidFill>
                  <a:srgbClr val="FF0000"/>
                </a:solidFill>
              </a:rPr>
              <a:t>Es justo y necesario.</a:t>
            </a:r>
          </a:p>
        </p:txBody>
      </p:sp>
    </p:spTree>
    <p:extLst>
      <p:ext uri="{BB962C8B-B14F-4D97-AF65-F5344CB8AC3E}">
        <p14:creationId xmlns:p14="http://schemas.microsoft.com/office/powerpoint/2010/main" val="35437701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203109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Santo </a:t>
            </a:r>
            <a:r>
              <a:rPr lang="es-ES" altLang="es-ES" sz="4800" dirty="0" err="1">
                <a:solidFill>
                  <a:srgbClr val="002060"/>
                </a:solidFill>
              </a:rPr>
              <a:t>santo</a:t>
            </a:r>
            <a:r>
              <a:rPr lang="es-ES" altLang="es-ES" sz="4800" dirty="0">
                <a:solidFill>
                  <a:srgbClr val="002060"/>
                </a:solidFill>
              </a:rPr>
              <a:t>, santo, santo, </a:t>
            </a:r>
            <a:br>
              <a:rPr lang="es-ES" altLang="es-ES" sz="4800" dirty="0">
                <a:solidFill>
                  <a:srgbClr val="002060"/>
                </a:solidFill>
              </a:rPr>
            </a:br>
            <a:r>
              <a:rPr lang="es-ES" altLang="es-ES" sz="4800" dirty="0">
                <a:solidFill>
                  <a:srgbClr val="002060"/>
                </a:solidFill>
              </a:rPr>
              <a:t>santo es el Señor, </a:t>
            </a:r>
            <a:br>
              <a:rPr lang="es-ES" altLang="es-ES" sz="4800" dirty="0">
                <a:solidFill>
                  <a:srgbClr val="002060"/>
                </a:solidFill>
              </a:rPr>
            </a:br>
            <a:r>
              <a:rPr lang="es-ES" altLang="es-ES" sz="4800" dirty="0">
                <a:solidFill>
                  <a:srgbClr val="002060"/>
                </a:solidFill>
              </a:rPr>
              <a:t>llenos están </a:t>
            </a:r>
            <a:br>
              <a:rPr lang="es-ES" altLang="es-ES" sz="4800" dirty="0">
                <a:solidFill>
                  <a:srgbClr val="002060"/>
                </a:solidFill>
              </a:rPr>
            </a:br>
            <a:r>
              <a:rPr lang="es-ES" altLang="es-ES" sz="4800" dirty="0">
                <a:solidFill>
                  <a:srgbClr val="002060"/>
                </a:solidFill>
              </a:rPr>
              <a:t>el cielo y la tierra</a:t>
            </a:r>
            <a:br>
              <a:rPr lang="es-ES" altLang="es-ES" sz="4800" dirty="0">
                <a:solidFill>
                  <a:srgbClr val="002060"/>
                </a:solidFill>
              </a:rPr>
            </a:br>
            <a:r>
              <a:rPr lang="es-ES" altLang="es-ES" sz="4800" dirty="0">
                <a:solidFill>
                  <a:srgbClr val="002060"/>
                </a:solidFill>
              </a:rPr>
              <a:t>de tu amor. (bis)</a:t>
            </a:r>
          </a:p>
        </p:txBody>
      </p:sp>
      <p:sp>
        <p:nvSpPr>
          <p:cNvPr id="4" name="Marcador de texto 3"/>
          <p:cNvSpPr>
            <a:spLocks noGrp="1"/>
          </p:cNvSpPr>
          <p:nvPr>
            <p:ph type="body" sz="half" idx="2"/>
          </p:nvPr>
        </p:nvSpPr>
        <p:spPr/>
        <p:txBody>
          <a:bodyPr/>
          <a:lstStyle/>
          <a:p>
            <a:endParaRPr lang="es-ES"/>
          </a:p>
        </p:txBody>
      </p:sp>
      <p:pic>
        <p:nvPicPr>
          <p:cNvPr id="11" name="Picture 8" descr="http://www.conpoder.com/wp-content/uploads/2010/11/espiritu-sant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65067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Bendito el que viene</a:t>
            </a:r>
            <a:br>
              <a:rPr lang="es-ES" altLang="es-ES" sz="4800" dirty="0">
                <a:solidFill>
                  <a:srgbClr val="002060"/>
                </a:solidFill>
              </a:rPr>
            </a:br>
            <a:r>
              <a:rPr lang="es-ES" altLang="es-ES" sz="4800" dirty="0">
                <a:solidFill>
                  <a:srgbClr val="002060"/>
                </a:solidFill>
              </a:rPr>
              <a:t>en el nombre,</a:t>
            </a:r>
            <a:br>
              <a:rPr lang="es-ES" altLang="es-ES" sz="4800" dirty="0">
                <a:solidFill>
                  <a:srgbClr val="002060"/>
                </a:solidFill>
              </a:rPr>
            </a:br>
            <a:r>
              <a:rPr lang="es-ES" altLang="es-ES" sz="4800" dirty="0">
                <a:solidFill>
                  <a:srgbClr val="002060"/>
                </a:solidFill>
              </a:rPr>
              <a:t> el que viene en el nombre del Señor, del Señor.</a:t>
            </a:r>
          </a:p>
        </p:txBody>
      </p:sp>
      <p:sp>
        <p:nvSpPr>
          <p:cNvPr id="4" name="Marcador de texto 3"/>
          <p:cNvSpPr>
            <a:spLocks noGrp="1"/>
          </p:cNvSpPr>
          <p:nvPr>
            <p:ph type="body" sz="half" idx="2"/>
          </p:nvPr>
        </p:nvSpPr>
        <p:spPr/>
        <p:txBody>
          <a:bodyPr/>
          <a:lstStyle/>
          <a:p>
            <a:endParaRPr lang="es-ES"/>
          </a:p>
        </p:txBody>
      </p:sp>
      <p:pic>
        <p:nvPicPr>
          <p:cNvPr id="11" name="Picture 8" descr="http://www.conpoder.com/wp-content/uploads/2010/11/espiritu-sant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413299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66363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54516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268760"/>
            <a:ext cx="9509760" cy="3960440"/>
          </a:xfrm>
        </p:spPr>
        <p:txBody>
          <a:bodyPr>
            <a:noAutofit/>
          </a:bodyPr>
          <a:lstStyle/>
          <a:p>
            <a:r>
              <a:rPr lang="es-ES" sz="5400" b="1" dirty="0">
                <a:solidFill>
                  <a:srgbClr val="263050"/>
                </a:solidFill>
              </a:rPr>
              <a:t>Éste es el sacramento de nuestra fe:</a:t>
            </a:r>
            <a:br>
              <a:rPr lang="es-ES" sz="5400" b="1" dirty="0">
                <a:solidFill>
                  <a:srgbClr val="263050"/>
                </a:solidFill>
              </a:rPr>
            </a:br>
            <a:r>
              <a:rPr lang="es-ES" sz="5400" b="1" dirty="0">
                <a:solidFill>
                  <a:srgbClr val="FF0000"/>
                </a:solidFill>
              </a:rPr>
              <a:t>Anunciamos tu muerte, proclamamos tu resurrección ¡Ven, Señor Jesús!</a:t>
            </a:r>
          </a:p>
        </p:txBody>
      </p:sp>
    </p:spTree>
    <p:extLst>
      <p:ext uri="{BB962C8B-B14F-4D97-AF65-F5344CB8AC3E}">
        <p14:creationId xmlns:p14="http://schemas.microsoft.com/office/powerpoint/2010/main" val="39915591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26598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700808"/>
            <a:ext cx="9509760" cy="2880320"/>
          </a:xfrm>
        </p:spPr>
        <p:txBody>
          <a:bodyPr>
            <a:noAutofit/>
          </a:bodyPr>
          <a:lstStyle/>
          <a:p>
            <a:r>
              <a:rPr lang="es-ES" sz="5400" b="1" dirty="0">
                <a:solidFill>
                  <a:srgbClr val="263050"/>
                </a:solidFill>
              </a:rPr>
              <a:t>Por Cristo, con él y en él … por los siglos de los siglos.</a:t>
            </a:r>
            <a:br>
              <a:rPr lang="es-ES" sz="5400" b="1" dirty="0">
                <a:solidFill>
                  <a:srgbClr val="263050"/>
                </a:solidFill>
              </a:rPr>
            </a:br>
            <a:r>
              <a:rPr lang="es-ES" sz="5400" b="1" dirty="0">
                <a:solidFill>
                  <a:srgbClr val="FF0000"/>
                </a:solidFill>
              </a:rPr>
              <a:t>Amén.</a:t>
            </a:r>
          </a:p>
        </p:txBody>
      </p:sp>
    </p:spTree>
    <p:extLst>
      <p:ext uri="{BB962C8B-B14F-4D97-AF65-F5344CB8AC3E}">
        <p14:creationId xmlns:p14="http://schemas.microsoft.com/office/powerpoint/2010/main" val="36070582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865591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Autofit/>
          </a:bodyPr>
          <a:lstStyle/>
          <a:p>
            <a:r>
              <a:rPr lang="es-ES" altLang="es-ES" sz="6000" b="1" dirty="0">
                <a:solidFill>
                  <a:srgbClr val="002060"/>
                </a:solidFill>
              </a:rPr>
              <a:t>Padre Nuestro que estás en el cielo, santificado sea tu nombre, venga a nosotros tu reino, hágase tu voluntad en la Tierra como en el Cielo, </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3">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9651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danos hoy nuestro pan de cada día, perdona nuestras ofensas como también nosotros perdonamos a los que nos ofenden, no nos dejes caer en la tentación y líbranos del mal,</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4310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Padre nuestro,</a:t>
            </a:r>
            <a:br>
              <a:rPr lang="es-ES" altLang="es-ES" sz="5400" dirty="0">
                <a:solidFill>
                  <a:srgbClr val="002060"/>
                </a:solidFill>
              </a:rPr>
            </a:br>
            <a:r>
              <a:rPr lang="es-ES" altLang="es-ES" sz="5400" dirty="0">
                <a:solidFill>
                  <a:srgbClr val="002060"/>
                </a:solidFill>
              </a:rPr>
              <a:t> que estás en el cielo,</a:t>
            </a:r>
            <a:br>
              <a:rPr lang="es-ES" altLang="es-ES" sz="5400" dirty="0">
                <a:solidFill>
                  <a:srgbClr val="002060"/>
                </a:solidFill>
              </a:rPr>
            </a:br>
            <a:r>
              <a:rPr lang="es-ES" altLang="es-ES" sz="5400" dirty="0">
                <a:solidFill>
                  <a:srgbClr val="002060"/>
                </a:solidFill>
              </a:rPr>
              <a:t>santificado sea tu nombre,</a:t>
            </a:r>
            <a:br>
              <a:rPr lang="es-ES" altLang="es-ES" sz="5400" dirty="0">
                <a:solidFill>
                  <a:srgbClr val="002060"/>
                </a:solidFill>
              </a:rPr>
            </a:br>
            <a:r>
              <a:rPr lang="es-ES" altLang="es-ES" sz="5400" dirty="0">
                <a:solidFill>
                  <a:srgbClr val="002060"/>
                </a:solidFill>
              </a:rPr>
              <a:t>venga a nos, venga tu Reino,</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2989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hágase tu voluntad,</a:t>
            </a:r>
            <a:br>
              <a:rPr lang="es-ES" altLang="es-ES" sz="5400" dirty="0">
                <a:solidFill>
                  <a:srgbClr val="002060"/>
                </a:solidFill>
              </a:rPr>
            </a:br>
            <a:r>
              <a:rPr lang="es-ES" altLang="es-ES" sz="5400" dirty="0">
                <a:solidFill>
                  <a:srgbClr val="002060"/>
                </a:solidFill>
              </a:rPr>
              <a:t>así en la tierra como en el cielo.</a:t>
            </a:r>
            <a:br>
              <a:rPr lang="es-ES" altLang="es-ES" sz="5400" dirty="0">
                <a:solidFill>
                  <a:srgbClr val="002060"/>
                </a:solidFill>
              </a:rPr>
            </a:br>
            <a:r>
              <a:rPr lang="es-ES" altLang="es-ES" sz="5400" dirty="0">
                <a:solidFill>
                  <a:srgbClr val="002060"/>
                </a:solidFill>
              </a:rPr>
              <a:t>El pan nuestro, dánosle hoy.</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91069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Y perdona nuestras ofensas, como nosotros perdonamos.</a:t>
            </a:r>
            <a:br>
              <a:rPr lang="es-ES" altLang="es-ES" sz="5400" dirty="0">
                <a:solidFill>
                  <a:srgbClr val="002060"/>
                </a:solidFill>
              </a:rPr>
            </a:br>
            <a:r>
              <a:rPr lang="es-ES" altLang="es-ES" sz="5400" dirty="0">
                <a:solidFill>
                  <a:srgbClr val="002060"/>
                </a:solidFill>
              </a:rPr>
              <a:t>No nos dejes caer en tentación.</a:t>
            </a:r>
            <a:br>
              <a:rPr lang="es-ES" altLang="es-ES" sz="5400" dirty="0">
                <a:solidFill>
                  <a:srgbClr val="002060"/>
                </a:solidFill>
              </a:rPr>
            </a:br>
            <a:r>
              <a:rPr lang="es-ES" altLang="es-ES" sz="5400" dirty="0">
                <a:solidFill>
                  <a:srgbClr val="002060"/>
                </a:solidFill>
              </a:rPr>
              <a:t>Líbranos de todo mal. </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9512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Perdón, perdón Señor, </a:t>
            </a:r>
            <a:br>
              <a:rPr lang="es-ES" sz="4800" b="1" dirty="0">
                <a:solidFill>
                  <a:srgbClr val="002060"/>
                </a:solidFill>
              </a:rPr>
            </a:br>
            <a:r>
              <a:rPr lang="es-ES" sz="4800" b="1" dirty="0">
                <a:solidFill>
                  <a:srgbClr val="002060"/>
                </a:solidFill>
              </a:rPr>
              <a:t>soy pecador.</a:t>
            </a:r>
            <a:br>
              <a:rPr lang="es-ES" sz="4800" b="1" dirty="0">
                <a:solidFill>
                  <a:srgbClr val="002060"/>
                </a:solidFill>
              </a:rPr>
            </a:br>
            <a:r>
              <a:rPr lang="es-ES" sz="4800" b="1" dirty="0">
                <a:solidFill>
                  <a:srgbClr val="002060"/>
                </a:solidFill>
              </a:rPr>
              <a:t>Perdón, perdón Señor .</a:t>
            </a:r>
          </a:p>
        </p:txBody>
      </p:sp>
      <p:sp>
        <p:nvSpPr>
          <p:cNvPr id="4" name="Marcador de texto 3"/>
          <p:cNvSpPr>
            <a:spLocks noGrp="1"/>
          </p:cNvSpPr>
          <p:nvPr>
            <p:ph type="body" sz="half" idx="2"/>
          </p:nvPr>
        </p:nvSpPr>
        <p:spPr/>
        <p:txBody>
          <a:bodyPr/>
          <a:lstStyle/>
          <a:p>
            <a:endParaRPr lang="es-ES"/>
          </a:p>
        </p:txBody>
      </p:sp>
      <p:pic>
        <p:nvPicPr>
          <p:cNvPr id="1026" name="Picture 2" descr="http://2.bp.blogspot.com/_66D_NDZpzZk/SuDG9dMa84I/AAAAAAAABcM/bBSMe3rRwR4/s400/CRUCIFIXI%C3%93N+DEW+JES%C3%9AS+,EL+PERDON.B.MEGF.JUEV.22+OCT.2009.Jesuscros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270" t="399" r="19730" b="-399"/>
          <a:stretch/>
        </p:blipFill>
        <p:spPr bwMode="auto">
          <a:xfrm>
            <a:off x="7320136" y="0"/>
            <a:ext cx="4871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7113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fr-FR" altLang="es-ES" sz="5400" dirty="0">
                <a:solidFill>
                  <a:srgbClr val="002060"/>
                </a:solidFill>
              </a:rPr>
              <a:t>AMÉN, AMÉN, AMÉN, AMÉN, AMÉN</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47344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124744"/>
            <a:ext cx="10585176" cy="4824536"/>
          </a:xfrm>
        </p:spPr>
        <p:txBody>
          <a:bodyPr>
            <a:noAutofit/>
          </a:bodyPr>
          <a:lstStyle/>
          <a:p>
            <a:r>
              <a:rPr lang="es-ES" sz="5400" b="1" dirty="0">
                <a:solidFill>
                  <a:srgbClr val="263050"/>
                </a:solidFill>
              </a:rPr>
              <a:t>Líbranos de … Salvador Jesucristo.</a:t>
            </a:r>
            <a:br>
              <a:rPr lang="es-ES" sz="5400" b="1" dirty="0">
                <a:solidFill>
                  <a:srgbClr val="263050"/>
                </a:solidFill>
              </a:rPr>
            </a:br>
            <a:r>
              <a:rPr lang="es-ES" sz="5400" b="1" dirty="0">
                <a:solidFill>
                  <a:srgbClr val="FF0000"/>
                </a:solidFill>
              </a:rPr>
              <a:t>Tuyo es el reino, tuyo el poder y la gloria, por siempre, Señor.</a:t>
            </a:r>
            <a:br>
              <a:rPr lang="es-ES" sz="5400" b="1" dirty="0">
                <a:solidFill>
                  <a:srgbClr val="FF0000"/>
                </a:solidFill>
              </a:rPr>
            </a:br>
            <a:r>
              <a:rPr lang="es-ES" sz="5400" b="1" dirty="0">
                <a:solidFill>
                  <a:srgbClr val="263050"/>
                </a:solidFill>
              </a:rPr>
              <a:t>Por los siglos de los siglos.</a:t>
            </a:r>
            <a:br>
              <a:rPr lang="es-ES" sz="5400" b="1" dirty="0">
                <a:solidFill>
                  <a:srgbClr val="263050"/>
                </a:solidFill>
              </a:rPr>
            </a:br>
            <a:r>
              <a:rPr lang="es-ES" sz="5400" b="1" dirty="0">
                <a:solidFill>
                  <a:srgbClr val="FF0000"/>
                </a:solidFill>
              </a:rPr>
              <a:t>Amen.</a:t>
            </a:r>
            <a:br>
              <a:rPr lang="es-ES" sz="5400" b="1" dirty="0">
                <a:solidFill>
                  <a:srgbClr val="263050"/>
                </a:solidFill>
              </a:rPr>
            </a:br>
            <a:r>
              <a:rPr lang="es-ES" sz="5400" b="1" dirty="0">
                <a:solidFill>
                  <a:srgbClr val="263050"/>
                </a:solidFill>
              </a:rPr>
              <a:t>La paz del Señor este con vosotros.</a:t>
            </a:r>
            <a:br>
              <a:rPr lang="es-ES" sz="5400" b="1" dirty="0">
                <a:solidFill>
                  <a:srgbClr val="263050"/>
                </a:solidFill>
              </a:rPr>
            </a:br>
            <a:r>
              <a:rPr lang="es-ES" sz="5400" b="1" dirty="0">
                <a:solidFill>
                  <a:srgbClr val="FF0000"/>
                </a:solidFill>
              </a:rPr>
              <a:t>Y con tu espíritu.</a:t>
            </a:r>
          </a:p>
        </p:txBody>
      </p:sp>
    </p:spTree>
    <p:extLst>
      <p:ext uri="{BB962C8B-B14F-4D97-AF65-F5344CB8AC3E}">
        <p14:creationId xmlns:p14="http://schemas.microsoft.com/office/powerpoint/2010/main" val="207004723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La paz te doy a ti, hermano, </a:t>
            </a:r>
            <a:br>
              <a:rPr lang="es-ES" altLang="es-ES" sz="4800" b="1" dirty="0">
                <a:solidFill>
                  <a:srgbClr val="002060"/>
                </a:solidFill>
              </a:rPr>
            </a:br>
            <a:r>
              <a:rPr lang="es-ES" altLang="es-ES" sz="4800" b="1" dirty="0">
                <a:solidFill>
                  <a:srgbClr val="002060"/>
                </a:solidFill>
              </a:rPr>
              <a:t>la paz que Dios me regaló, </a:t>
            </a:r>
            <a:br>
              <a:rPr lang="es-ES" altLang="es-ES" sz="4800" b="1" dirty="0">
                <a:solidFill>
                  <a:srgbClr val="002060"/>
                </a:solidFill>
              </a:rPr>
            </a:br>
            <a:r>
              <a:rPr lang="es-ES" altLang="es-ES" sz="4800" b="1" dirty="0">
                <a:solidFill>
                  <a:srgbClr val="002060"/>
                </a:solidFill>
              </a:rPr>
              <a:t>y en un abrazo a ti te</a:t>
            </a:r>
            <a:br>
              <a:rPr lang="es-ES" altLang="es-ES" sz="4800" b="1" dirty="0">
                <a:solidFill>
                  <a:srgbClr val="002060"/>
                </a:solidFill>
              </a:rPr>
            </a:br>
            <a:r>
              <a:rPr lang="es-ES" altLang="es-ES" sz="4800" b="1" dirty="0">
                <a:solidFill>
                  <a:srgbClr val="002060"/>
                </a:solidFill>
              </a:rPr>
              <a:t>entrego la paz que llevo en mi corazón. </a:t>
            </a:r>
          </a:p>
        </p:txBody>
      </p:sp>
      <p:sp>
        <p:nvSpPr>
          <p:cNvPr id="4" name="Marcador de texto 3"/>
          <p:cNvSpPr>
            <a:spLocks noGrp="1"/>
          </p:cNvSpPr>
          <p:nvPr>
            <p:ph type="body" sz="half" idx="2"/>
          </p:nvPr>
        </p:nvSpPr>
        <p:spPr/>
        <p:txBody>
          <a:bodyPr/>
          <a:lstStyle/>
          <a:p>
            <a:endParaRPr lang="es-ES"/>
          </a:p>
        </p:txBody>
      </p:sp>
      <p:pic>
        <p:nvPicPr>
          <p:cNvPr id="6" name="Picture 6" descr="http://triniblog.files.wordpress.com/2012/01/dibujamos-por-la-paz_3.jpe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5582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99366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Recíbela, recíbela, (2)</a:t>
            </a:r>
            <a:br>
              <a:rPr lang="es-ES" altLang="es-ES" sz="4800" b="1" dirty="0">
                <a:solidFill>
                  <a:srgbClr val="002060"/>
                </a:solidFill>
              </a:rPr>
            </a:br>
            <a:r>
              <a:rPr lang="es-ES" altLang="es-ES" sz="4800" b="1" dirty="0">
                <a:solidFill>
                  <a:srgbClr val="002060"/>
                </a:solidFill>
              </a:rPr>
              <a:t>esta es la paz </a:t>
            </a:r>
            <a:br>
              <a:rPr lang="es-ES" altLang="es-ES" sz="4800" b="1" dirty="0">
                <a:solidFill>
                  <a:srgbClr val="002060"/>
                </a:solidFill>
              </a:rPr>
            </a:br>
            <a:r>
              <a:rPr lang="es-ES" altLang="es-ES" sz="4800" b="1" dirty="0">
                <a:solidFill>
                  <a:srgbClr val="002060"/>
                </a:solidFill>
              </a:rPr>
              <a:t>que el mundo </a:t>
            </a:r>
            <a:br>
              <a:rPr lang="es-ES" altLang="es-ES" sz="4800" b="1" dirty="0">
                <a:solidFill>
                  <a:srgbClr val="002060"/>
                </a:solidFill>
              </a:rPr>
            </a:br>
            <a:r>
              <a:rPr lang="es-ES" altLang="es-ES" sz="4800" b="1" dirty="0">
                <a:solidFill>
                  <a:srgbClr val="002060"/>
                </a:solidFill>
              </a:rPr>
              <a:t>no te puede dar. (bis)</a:t>
            </a:r>
            <a:br>
              <a:rPr lang="es-ES" altLang="es-ES" sz="4800" b="1" dirty="0">
                <a:solidFill>
                  <a:srgbClr val="002060"/>
                </a:solidFill>
              </a:rPr>
            </a:br>
            <a:r>
              <a:rPr lang="es-ES" altLang="es-ES" sz="4800" b="1" dirty="0">
                <a:solidFill>
                  <a:srgbClr val="002060"/>
                </a:solidFill>
              </a:rPr>
              <a:t>Esta es la paz </a:t>
            </a:r>
            <a:br>
              <a:rPr lang="es-ES" altLang="es-ES" sz="4800" b="1" dirty="0">
                <a:solidFill>
                  <a:srgbClr val="002060"/>
                </a:solidFill>
              </a:rPr>
            </a:br>
            <a:r>
              <a:rPr lang="es-ES" altLang="es-ES" sz="4800" b="1" dirty="0">
                <a:solidFill>
                  <a:srgbClr val="002060"/>
                </a:solidFill>
              </a:rPr>
              <a:t>que el mundo no te puede dar. </a:t>
            </a:r>
          </a:p>
        </p:txBody>
      </p:sp>
      <p:sp>
        <p:nvSpPr>
          <p:cNvPr id="4" name="Marcador de texto 3"/>
          <p:cNvSpPr>
            <a:spLocks noGrp="1"/>
          </p:cNvSpPr>
          <p:nvPr>
            <p:ph type="body" sz="half" idx="2"/>
          </p:nvPr>
        </p:nvSpPr>
        <p:spPr/>
        <p:txBody>
          <a:bodyPr/>
          <a:lstStyle/>
          <a:p>
            <a:endParaRPr lang="es-ES"/>
          </a:p>
        </p:txBody>
      </p:sp>
      <p:pic>
        <p:nvPicPr>
          <p:cNvPr id="6" name="Picture 6" descr="http://triniblog.files.wordpress.com/2012/01/dibujamos-por-la-paz_3.jpe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53640" y="25747"/>
            <a:ext cx="485582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388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84784"/>
            <a:ext cx="10585176" cy="4824536"/>
          </a:xfrm>
        </p:spPr>
        <p:txBody>
          <a:bodyPr>
            <a:noAutofit/>
          </a:bodyPr>
          <a:lstStyle/>
          <a:p>
            <a:r>
              <a:rPr lang="es-ES" sz="5400" b="1" dirty="0">
                <a:solidFill>
                  <a:srgbClr val="FF0000"/>
                </a:solidFill>
              </a:rPr>
              <a:t>Cordero de Dios, que quitas el pecado del mundo, ten piedad de nosotros.</a:t>
            </a:r>
            <a:br>
              <a:rPr lang="es-ES" sz="5400" b="1" dirty="0">
                <a:solidFill>
                  <a:srgbClr val="FF0000"/>
                </a:solidFill>
              </a:rPr>
            </a:br>
            <a:r>
              <a:rPr lang="es-ES" sz="5400" b="1" dirty="0">
                <a:solidFill>
                  <a:srgbClr val="FF0000"/>
                </a:solidFill>
              </a:rPr>
              <a:t>Cordero de Dios, que quitas el pecado del mundo, ten piedad de nosotros.</a:t>
            </a:r>
            <a:br>
              <a:rPr lang="es-ES" sz="5400" b="1" dirty="0">
                <a:solidFill>
                  <a:srgbClr val="FF0000"/>
                </a:solidFill>
              </a:rPr>
            </a:br>
            <a:r>
              <a:rPr lang="es-ES" sz="5400" b="1" dirty="0">
                <a:solidFill>
                  <a:srgbClr val="FF0000"/>
                </a:solidFill>
              </a:rPr>
              <a:t>Cordero de Dios, que quitas el pecado del mundo, danos la paz.</a:t>
            </a:r>
          </a:p>
        </p:txBody>
      </p:sp>
    </p:spTree>
    <p:extLst>
      <p:ext uri="{BB962C8B-B14F-4D97-AF65-F5344CB8AC3E}">
        <p14:creationId xmlns:p14="http://schemas.microsoft.com/office/powerpoint/2010/main" val="87940819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12776"/>
            <a:ext cx="10585176" cy="4176464"/>
          </a:xfrm>
        </p:spPr>
        <p:txBody>
          <a:bodyPr>
            <a:noAutofit/>
          </a:bodyPr>
          <a:lstStyle/>
          <a:p>
            <a:r>
              <a:rPr lang="es-ES" sz="5400" b="1" dirty="0">
                <a:solidFill>
                  <a:srgbClr val="263050"/>
                </a:solidFill>
              </a:rPr>
              <a:t>Este es el Cordero de Dios, … cena del Señor.</a:t>
            </a:r>
            <a:br>
              <a:rPr lang="es-ES" sz="5400" b="1" dirty="0">
                <a:solidFill>
                  <a:srgbClr val="263050"/>
                </a:solidFill>
              </a:rPr>
            </a:br>
            <a:r>
              <a:rPr lang="es-ES" sz="5400" b="1" dirty="0">
                <a:solidFill>
                  <a:srgbClr val="FF0000"/>
                </a:solidFill>
              </a:rPr>
              <a:t>Señor, no soy digno de que entres en mi casa pero una palabra tuya bastará para sanarme.</a:t>
            </a:r>
            <a:endParaRPr lang="es-ES" sz="5400" b="1" dirty="0">
              <a:solidFill>
                <a:srgbClr val="263050"/>
              </a:solidFill>
            </a:endParaRPr>
          </a:p>
        </p:txBody>
      </p:sp>
    </p:spTree>
    <p:extLst>
      <p:ext uri="{BB962C8B-B14F-4D97-AF65-F5344CB8AC3E}">
        <p14:creationId xmlns:p14="http://schemas.microsoft.com/office/powerpoint/2010/main" val="37489499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105333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Señor, toma mi vida nueva</a:t>
            </a:r>
            <a:br>
              <a:rPr lang="es-ES" altLang="es-ES" sz="4800" b="1" dirty="0">
                <a:solidFill>
                  <a:srgbClr val="002060"/>
                </a:solidFill>
              </a:rPr>
            </a:br>
            <a:r>
              <a:rPr lang="es-ES" altLang="es-ES" sz="4800" b="1" dirty="0">
                <a:solidFill>
                  <a:srgbClr val="002060"/>
                </a:solidFill>
              </a:rPr>
              <a:t>antes de que la espera</a:t>
            </a:r>
            <a:br>
              <a:rPr lang="es-ES" altLang="es-ES" sz="4800" b="1" dirty="0">
                <a:solidFill>
                  <a:srgbClr val="002060"/>
                </a:solidFill>
              </a:rPr>
            </a:br>
            <a:r>
              <a:rPr lang="es-ES" altLang="es-ES" sz="4800" b="1" dirty="0">
                <a:solidFill>
                  <a:srgbClr val="002060"/>
                </a:solidFill>
              </a:rPr>
              <a:t>desgaste años en mi.</a:t>
            </a:r>
            <a:br>
              <a:rPr lang="es-ES" altLang="es-ES" sz="4800" b="1" dirty="0">
                <a:solidFill>
                  <a:srgbClr val="002060"/>
                </a:solidFill>
              </a:rPr>
            </a:br>
            <a:br>
              <a:rPr lang="es-ES" altLang="es-ES" sz="4800" b="1" dirty="0">
                <a:solidFill>
                  <a:srgbClr val="002060"/>
                </a:solidFill>
              </a:rPr>
            </a:br>
            <a:r>
              <a:rPr lang="es-ES" altLang="es-ES" sz="4800" b="1" dirty="0">
                <a:solidFill>
                  <a:srgbClr val="002060"/>
                </a:solidFill>
              </a:rPr>
              <a:t>Estoy, dispuesto a lo que quieras,</a:t>
            </a:r>
            <a:br>
              <a:rPr lang="es-ES" altLang="es-ES" sz="4800" b="1" dirty="0">
                <a:solidFill>
                  <a:srgbClr val="002060"/>
                </a:solidFill>
              </a:rPr>
            </a:br>
            <a:r>
              <a:rPr lang="es-ES" altLang="es-ES" sz="4800" b="1" dirty="0">
                <a:solidFill>
                  <a:srgbClr val="002060"/>
                </a:solidFill>
              </a:rPr>
              <a:t>no importa lo que sea,</a:t>
            </a:r>
            <a:br>
              <a:rPr lang="es-ES" altLang="es-ES" sz="4800" b="1" dirty="0">
                <a:solidFill>
                  <a:srgbClr val="002060"/>
                </a:solidFill>
              </a:rPr>
            </a:br>
            <a:r>
              <a:rPr lang="es-ES" altLang="es-ES" sz="4800" b="1" dirty="0">
                <a:solidFill>
                  <a:srgbClr val="002060"/>
                </a:solidFill>
              </a:rPr>
              <a:t>Tú llámame a servir.</a:t>
            </a:r>
          </a:p>
        </p:txBody>
      </p:sp>
      <p:sp>
        <p:nvSpPr>
          <p:cNvPr id="4" name="Marcador de texto 3"/>
          <p:cNvSpPr>
            <a:spLocks noGrp="1"/>
          </p:cNvSpPr>
          <p:nvPr>
            <p:ph type="body" sz="half" idx="2"/>
          </p:nvPr>
        </p:nvSpPr>
        <p:spPr/>
        <p:txBody>
          <a:bodyPr/>
          <a:lstStyle/>
          <a:p>
            <a:endParaRPr lang="es-ES"/>
          </a:p>
        </p:txBody>
      </p:sp>
      <p:pic>
        <p:nvPicPr>
          <p:cNvPr id="8" name="Picture 6" descr="http://2.bp.blogspot.com/-HbDhOQeJbzM/UILEbob3lZI/AAAAAAAAffA/SNidpBeaMdc/s1600/20121021+Llamados+a+servi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7212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Llévame donde los hombres necesiten tu Palabra,</a:t>
            </a:r>
            <a:br>
              <a:rPr lang="es-ES" altLang="es-ES" sz="4800" b="1" dirty="0">
                <a:solidFill>
                  <a:srgbClr val="002060"/>
                </a:solidFill>
              </a:rPr>
            </a:br>
            <a:r>
              <a:rPr lang="es-ES" altLang="es-ES" sz="4800" b="1" dirty="0">
                <a:solidFill>
                  <a:srgbClr val="002060"/>
                </a:solidFill>
              </a:rPr>
              <a:t>necesiten </a:t>
            </a:r>
            <a:br>
              <a:rPr lang="es-ES" altLang="es-ES" sz="4800" b="1" dirty="0">
                <a:solidFill>
                  <a:srgbClr val="002060"/>
                </a:solidFill>
              </a:rPr>
            </a:br>
            <a:r>
              <a:rPr lang="es-ES" altLang="es-ES" sz="4800" b="1" dirty="0">
                <a:solidFill>
                  <a:srgbClr val="002060"/>
                </a:solidFill>
              </a:rPr>
              <a:t>mis ganas de vivir.</a:t>
            </a:r>
            <a:br>
              <a:rPr lang="es-ES" altLang="es-ES" sz="4800" b="1" dirty="0">
                <a:solidFill>
                  <a:srgbClr val="002060"/>
                </a:solidFill>
              </a:rPr>
            </a:br>
            <a:br>
              <a:rPr lang="es-ES" altLang="es-ES" sz="4800" b="1" dirty="0">
                <a:solidFill>
                  <a:srgbClr val="002060"/>
                </a:solidFill>
              </a:rPr>
            </a:br>
            <a:r>
              <a:rPr lang="es-ES" altLang="es-ES" sz="4800" b="1" dirty="0">
                <a:solidFill>
                  <a:srgbClr val="002060"/>
                </a:solidFill>
              </a:rPr>
              <a:t>Donde falte la esperanza,</a:t>
            </a:r>
            <a:br>
              <a:rPr lang="es-ES" altLang="es-ES" sz="4800" b="1" dirty="0">
                <a:solidFill>
                  <a:srgbClr val="002060"/>
                </a:solidFill>
              </a:rPr>
            </a:br>
            <a:r>
              <a:rPr lang="es-ES" altLang="es-ES" sz="4800" b="1" dirty="0">
                <a:solidFill>
                  <a:srgbClr val="002060"/>
                </a:solidFill>
              </a:rPr>
              <a:t>donde falte la alegría,</a:t>
            </a:r>
            <a:br>
              <a:rPr lang="es-ES" altLang="es-ES" sz="4800" b="1" dirty="0">
                <a:solidFill>
                  <a:srgbClr val="002060"/>
                </a:solidFill>
              </a:rPr>
            </a:br>
            <a:r>
              <a:rPr lang="es-ES" altLang="es-ES" sz="4800" b="1" dirty="0">
                <a:solidFill>
                  <a:srgbClr val="002060"/>
                </a:solidFill>
              </a:rPr>
              <a:t>simplemente,</a:t>
            </a:r>
            <a:br>
              <a:rPr lang="es-ES" altLang="es-ES" sz="4800" b="1" dirty="0">
                <a:solidFill>
                  <a:srgbClr val="002060"/>
                </a:solidFill>
              </a:rPr>
            </a:br>
            <a:r>
              <a:rPr lang="es-ES" altLang="es-ES" sz="4800" b="1" dirty="0">
                <a:solidFill>
                  <a:srgbClr val="002060"/>
                </a:solidFill>
              </a:rPr>
              <a:t>por no saber de Ti.</a:t>
            </a:r>
          </a:p>
        </p:txBody>
      </p:sp>
      <p:sp>
        <p:nvSpPr>
          <p:cNvPr id="4" name="Marcador de texto 3"/>
          <p:cNvSpPr>
            <a:spLocks noGrp="1"/>
          </p:cNvSpPr>
          <p:nvPr>
            <p:ph type="body" sz="half" idx="2"/>
          </p:nvPr>
        </p:nvSpPr>
        <p:spPr/>
        <p:txBody>
          <a:bodyPr/>
          <a:lstStyle/>
          <a:p>
            <a:endParaRPr lang="es-ES"/>
          </a:p>
        </p:txBody>
      </p:sp>
      <p:pic>
        <p:nvPicPr>
          <p:cNvPr id="8" name="Picture 6" descr="http://2.bp.blogspot.com/-HbDhOQeJbzM/UILEbob3lZI/AAAAAAAAffA/SNidpBeaMdc/s1600/20121021+Llamados+a+servi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08551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Y así,</a:t>
            </a:r>
            <a:br>
              <a:rPr lang="es-ES" altLang="es-ES" sz="4800" b="1" dirty="0">
                <a:solidFill>
                  <a:srgbClr val="002060"/>
                </a:solidFill>
              </a:rPr>
            </a:br>
            <a:r>
              <a:rPr lang="es-ES" altLang="es-ES" sz="4800" b="1" dirty="0">
                <a:solidFill>
                  <a:srgbClr val="002060"/>
                </a:solidFill>
              </a:rPr>
              <a:t>en marcha iré cantando,</a:t>
            </a:r>
            <a:br>
              <a:rPr lang="es-ES" altLang="es-ES" sz="4800" b="1" dirty="0">
                <a:solidFill>
                  <a:srgbClr val="002060"/>
                </a:solidFill>
              </a:rPr>
            </a:br>
            <a:r>
              <a:rPr lang="es-ES" altLang="es-ES" sz="4800" b="1" dirty="0">
                <a:solidFill>
                  <a:srgbClr val="002060"/>
                </a:solidFill>
              </a:rPr>
              <a:t>al pueblo predicando</a:t>
            </a:r>
            <a:br>
              <a:rPr lang="es-ES" altLang="es-ES" sz="4800" b="1" dirty="0">
                <a:solidFill>
                  <a:srgbClr val="002060"/>
                </a:solidFill>
              </a:rPr>
            </a:br>
            <a:r>
              <a:rPr lang="es-ES" altLang="es-ES" sz="4800" b="1" dirty="0">
                <a:solidFill>
                  <a:srgbClr val="002060"/>
                </a:solidFill>
              </a:rPr>
              <a:t>tu grandeza Señor.</a:t>
            </a:r>
            <a:br>
              <a:rPr lang="es-ES" altLang="es-ES" sz="4800" b="1" dirty="0">
                <a:solidFill>
                  <a:srgbClr val="002060"/>
                </a:solidFill>
              </a:rPr>
            </a:br>
            <a:br>
              <a:rPr lang="es-ES" altLang="es-ES" sz="4800" b="1" dirty="0">
                <a:solidFill>
                  <a:srgbClr val="002060"/>
                </a:solidFill>
              </a:rPr>
            </a:br>
            <a:r>
              <a:rPr lang="es-ES" altLang="es-ES" sz="4800" b="1" dirty="0">
                <a:solidFill>
                  <a:srgbClr val="002060"/>
                </a:solidFill>
              </a:rPr>
              <a:t>Tendré,</a:t>
            </a:r>
            <a:br>
              <a:rPr lang="es-ES" altLang="es-ES" sz="4800" b="1" dirty="0">
                <a:solidFill>
                  <a:srgbClr val="002060"/>
                </a:solidFill>
              </a:rPr>
            </a:br>
            <a:r>
              <a:rPr lang="es-ES" altLang="es-ES" sz="4800" b="1" dirty="0">
                <a:solidFill>
                  <a:srgbClr val="002060"/>
                </a:solidFill>
              </a:rPr>
              <a:t>mis brazos sin cansancio,</a:t>
            </a:r>
            <a:br>
              <a:rPr lang="es-ES" altLang="es-ES" sz="4800" b="1" dirty="0">
                <a:solidFill>
                  <a:srgbClr val="002060"/>
                </a:solidFill>
              </a:rPr>
            </a:br>
            <a:r>
              <a:rPr lang="es-ES" altLang="es-ES" sz="4800" b="1" dirty="0">
                <a:solidFill>
                  <a:srgbClr val="002060"/>
                </a:solidFill>
              </a:rPr>
              <a:t>tu historia entre mis labios,</a:t>
            </a:r>
            <a:br>
              <a:rPr lang="es-ES" altLang="es-ES" sz="4800" b="1" dirty="0">
                <a:solidFill>
                  <a:srgbClr val="002060"/>
                </a:solidFill>
              </a:rPr>
            </a:br>
            <a:r>
              <a:rPr lang="es-ES" altLang="es-ES" sz="4800" b="1" dirty="0">
                <a:solidFill>
                  <a:srgbClr val="002060"/>
                </a:solidFill>
              </a:rPr>
              <a:t>mi fuerza en la oración.</a:t>
            </a:r>
          </a:p>
        </p:txBody>
      </p:sp>
      <p:sp>
        <p:nvSpPr>
          <p:cNvPr id="4" name="Marcador de texto 3"/>
          <p:cNvSpPr>
            <a:spLocks noGrp="1"/>
          </p:cNvSpPr>
          <p:nvPr>
            <p:ph type="body" sz="half" idx="2"/>
          </p:nvPr>
        </p:nvSpPr>
        <p:spPr/>
        <p:txBody>
          <a:bodyPr/>
          <a:lstStyle/>
          <a:p>
            <a:endParaRPr lang="es-ES"/>
          </a:p>
        </p:txBody>
      </p:sp>
      <p:pic>
        <p:nvPicPr>
          <p:cNvPr id="8" name="Picture 6" descr="http://2.bp.blogspot.com/-HbDhOQeJbzM/UILEbob3lZI/AAAAAAAAffA/SNidpBeaMdc/s1600/20121021+Llamados+a+servi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17013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Por cuando odiamos sin razón, </a:t>
            </a:r>
            <a:br>
              <a:rPr lang="es-ES" sz="4800" b="1" dirty="0">
                <a:solidFill>
                  <a:srgbClr val="002060"/>
                </a:solidFill>
              </a:rPr>
            </a:br>
            <a:r>
              <a:rPr lang="es-ES" sz="4800" b="1" dirty="0">
                <a:solidFill>
                  <a:srgbClr val="002060"/>
                </a:solidFill>
              </a:rPr>
              <a:t>por cuando te causamos dolor, </a:t>
            </a:r>
            <a:br>
              <a:rPr lang="es-ES" sz="4800" b="1" dirty="0">
                <a:solidFill>
                  <a:srgbClr val="002060"/>
                </a:solidFill>
              </a:rPr>
            </a:br>
            <a:r>
              <a:rPr lang="es-ES" sz="4800" b="1" dirty="0">
                <a:solidFill>
                  <a:srgbClr val="002060"/>
                </a:solidFill>
              </a:rPr>
              <a:t>por cuando rompemos la amistad, </a:t>
            </a:r>
            <a:br>
              <a:rPr lang="es-ES" sz="4800" b="1" dirty="0">
                <a:solidFill>
                  <a:srgbClr val="002060"/>
                </a:solidFill>
              </a:rPr>
            </a:br>
            <a:r>
              <a:rPr lang="es-ES" sz="4800" b="1" dirty="0">
                <a:solidFill>
                  <a:srgbClr val="002060"/>
                </a:solidFill>
              </a:rPr>
              <a:t>por todo, perdón Señor.</a:t>
            </a:r>
          </a:p>
        </p:txBody>
      </p:sp>
      <p:sp>
        <p:nvSpPr>
          <p:cNvPr id="4" name="Marcador de texto 3"/>
          <p:cNvSpPr>
            <a:spLocks noGrp="1"/>
          </p:cNvSpPr>
          <p:nvPr>
            <p:ph type="body" sz="half" idx="2"/>
          </p:nvPr>
        </p:nvSpPr>
        <p:spPr/>
        <p:txBody>
          <a:bodyPr/>
          <a:lstStyle/>
          <a:p>
            <a:endParaRPr lang="es-ES"/>
          </a:p>
        </p:txBody>
      </p:sp>
      <p:pic>
        <p:nvPicPr>
          <p:cNvPr id="7" name="Picture 2" descr="http://2.bp.blogspot.com/_66D_NDZpzZk/SuDG9dMa84I/AAAAAAAABcM/bBSMe3rRwR4/s400/CRUCIFIXI%C3%93N+DEW+JES%C3%9AS+,EL+PERDON.B.MEGF.JUEV.22+OCT.2009.Jesuscros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270" t="399" r="19730" b="-399"/>
          <a:stretch/>
        </p:blipFill>
        <p:spPr bwMode="auto">
          <a:xfrm>
            <a:off x="7320136" y="0"/>
            <a:ext cx="4871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8248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Llévame donde los hombres necesiten tu Palabra,</a:t>
            </a:r>
            <a:br>
              <a:rPr lang="es-ES" altLang="es-ES" sz="4800" b="1" dirty="0">
                <a:solidFill>
                  <a:srgbClr val="002060"/>
                </a:solidFill>
              </a:rPr>
            </a:br>
            <a:r>
              <a:rPr lang="es-ES" altLang="es-ES" sz="4800" b="1" dirty="0">
                <a:solidFill>
                  <a:srgbClr val="002060"/>
                </a:solidFill>
              </a:rPr>
              <a:t>necesiten </a:t>
            </a:r>
            <a:br>
              <a:rPr lang="es-ES" altLang="es-ES" sz="4800" b="1" dirty="0">
                <a:solidFill>
                  <a:srgbClr val="002060"/>
                </a:solidFill>
              </a:rPr>
            </a:br>
            <a:r>
              <a:rPr lang="es-ES" altLang="es-ES" sz="4800" b="1" dirty="0">
                <a:solidFill>
                  <a:srgbClr val="002060"/>
                </a:solidFill>
              </a:rPr>
              <a:t>mis ganas de vivir.</a:t>
            </a:r>
            <a:br>
              <a:rPr lang="es-ES" altLang="es-ES" sz="4800" b="1" dirty="0">
                <a:solidFill>
                  <a:srgbClr val="002060"/>
                </a:solidFill>
              </a:rPr>
            </a:br>
            <a:br>
              <a:rPr lang="es-ES" altLang="es-ES" sz="4800" b="1" dirty="0">
                <a:solidFill>
                  <a:srgbClr val="002060"/>
                </a:solidFill>
              </a:rPr>
            </a:br>
            <a:r>
              <a:rPr lang="es-ES" altLang="es-ES" sz="4800" b="1" dirty="0">
                <a:solidFill>
                  <a:srgbClr val="002060"/>
                </a:solidFill>
              </a:rPr>
              <a:t>Donde falte la esperanza,</a:t>
            </a:r>
            <a:br>
              <a:rPr lang="es-ES" altLang="es-ES" sz="4800" b="1" dirty="0">
                <a:solidFill>
                  <a:srgbClr val="002060"/>
                </a:solidFill>
              </a:rPr>
            </a:br>
            <a:r>
              <a:rPr lang="es-ES" altLang="es-ES" sz="4800" b="1" dirty="0">
                <a:solidFill>
                  <a:srgbClr val="002060"/>
                </a:solidFill>
              </a:rPr>
              <a:t>donde falte la alegría,</a:t>
            </a:r>
            <a:br>
              <a:rPr lang="es-ES" altLang="es-ES" sz="4800" b="1" dirty="0">
                <a:solidFill>
                  <a:srgbClr val="002060"/>
                </a:solidFill>
              </a:rPr>
            </a:br>
            <a:r>
              <a:rPr lang="es-ES" altLang="es-ES" sz="4800" b="1" dirty="0">
                <a:solidFill>
                  <a:srgbClr val="002060"/>
                </a:solidFill>
              </a:rPr>
              <a:t>simplemente,</a:t>
            </a:r>
            <a:br>
              <a:rPr lang="es-ES" altLang="es-ES" sz="4800" b="1" dirty="0">
                <a:solidFill>
                  <a:srgbClr val="002060"/>
                </a:solidFill>
              </a:rPr>
            </a:br>
            <a:r>
              <a:rPr lang="es-ES" altLang="es-ES" sz="4800" b="1" dirty="0">
                <a:solidFill>
                  <a:srgbClr val="002060"/>
                </a:solidFill>
              </a:rPr>
              <a:t>por no saber de Ti.</a:t>
            </a:r>
          </a:p>
        </p:txBody>
      </p:sp>
      <p:sp>
        <p:nvSpPr>
          <p:cNvPr id="4" name="Marcador de texto 3"/>
          <p:cNvSpPr>
            <a:spLocks noGrp="1"/>
          </p:cNvSpPr>
          <p:nvPr>
            <p:ph type="body" sz="half" idx="2"/>
          </p:nvPr>
        </p:nvSpPr>
        <p:spPr/>
        <p:txBody>
          <a:bodyPr/>
          <a:lstStyle/>
          <a:p>
            <a:endParaRPr lang="es-ES"/>
          </a:p>
        </p:txBody>
      </p:sp>
      <p:pic>
        <p:nvPicPr>
          <p:cNvPr id="8" name="Picture 6" descr="http://2.bp.blogspot.com/-HbDhOQeJbzM/UILEbob3lZI/AAAAAAAAffA/SNidpBeaMdc/s1600/20121021+Llamados+a+servi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41700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Te doy,</a:t>
            </a:r>
            <a:br>
              <a:rPr lang="es-ES" altLang="es-ES" sz="4800" b="1" dirty="0">
                <a:solidFill>
                  <a:srgbClr val="002060"/>
                </a:solidFill>
              </a:rPr>
            </a:br>
            <a:r>
              <a:rPr lang="es-ES" altLang="es-ES" sz="4800" b="1" dirty="0">
                <a:solidFill>
                  <a:srgbClr val="002060"/>
                </a:solidFill>
              </a:rPr>
              <a:t>mi corazón sincero</a:t>
            </a:r>
            <a:br>
              <a:rPr lang="es-ES" altLang="es-ES" sz="4800" b="1" dirty="0">
                <a:solidFill>
                  <a:srgbClr val="002060"/>
                </a:solidFill>
              </a:rPr>
            </a:br>
            <a:r>
              <a:rPr lang="es-ES" altLang="es-ES" sz="4800" b="1" dirty="0">
                <a:solidFill>
                  <a:srgbClr val="002060"/>
                </a:solidFill>
              </a:rPr>
              <a:t>para gritar sin miedo</a:t>
            </a:r>
            <a:br>
              <a:rPr lang="es-ES" altLang="es-ES" sz="4800" b="1" dirty="0">
                <a:solidFill>
                  <a:srgbClr val="002060"/>
                </a:solidFill>
              </a:rPr>
            </a:br>
            <a:r>
              <a:rPr lang="es-ES" altLang="es-ES" sz="4800" b="1" dirty="0">
                <a:solidFill>
                  <a:srgbClr val="002060"/>
                </a:solidFill>
              </a:rPr>
              <a:t>tu grandeza, Señor.</a:t>
            </a:r>
            <a:br>
              <a:rPr lang="es-ES" altLang="es-ES" sz="4800" b="1" dirty="0">
                <a:solidFill>
                  <a:srgbClr val="002060"/>
                </a:solidFill>
              </a:rPr>
            </a:br>
            <a:br>
              <a:rPr lang="es-ES" altLang="es-ES" sz="4800" b="1" dirty="0">
                <a:solidFill>
                  <a:srgbClr val="002060"/>
                </a:solidFill>
              </a:rPr>
            </a:br>
            <a:r>
              <a:rPr lang="es-ES" altLang="es-ES" sz="4800" b="1" dirty="0">
                <a:solidFill>
                  <a:srgbClr val="002060"/>
                </a:solidFill>
              </a:rPr>
              <a:t>Señor,</a:t>
            </a:r>
            <a:br>
              <a:rPr lang="es-ES" altLang="es-ES" sz="4800" b="1" dirty="0">
                <a:solidFill>
                  <a:srgbClr val="002060"/>
                </a:solidFill>
              </a:rPr>
            </a:br>
            <a:r>
              <a:rPr lang="es-ES" altLang="es-ES" sz="4800" b="1" dirty="0">
                <a:solidFill>
                  <a:srgbClr val="002060"/>
                </a:solidFill>
              </a:rPr>
              <a:t>tengo alma misionera,</a:t>
            </a:r>
            <a:br>
              <a:rPr lang="es-ES" altLang="es-ES" sz="4800" b="1" dirty="0">
                <a:solidFill>
                  <a:srgbClr val="002060"/>
                </a:solidFill>
              </a:rPr>
            </a:br>
            <a:r>
              <a:rPr lang="es-ES" altLang="es-ES" sz="4800" b="1" dirty="0">
                <a:solidFill>
                  <a:srgbClr val="002060"/>
                </a:solidFill>
              </a:rPr>
              <a:t>condúceme a la tierra</a:t>
            </a:r>
            <a:br>
              <a:rPr lang="es-ES" altLang="es-ES" sz="4800" b="1" dirty="0">
                <a:solidFill>
                  <a:srgbClr val="002060"/>
                </a:solidFill>
              </a:rPr>
            </a:br>
            <a:r>
              <a:rPr lang="es-ES" altLang="es-ES" sz="4800" b="1" dirty="0">
                <a:solidFill>
                  <a:srgbClr val="002060"/>
                </a:solidFill>
              </a:rPr>
              <a:t>que tenga sed de Ti.</a:t>
            </a:r>
          </a:p>
        </p:txBody>
      </p:sp>
      <p:sp>
        <p:nvSpPr>
          <p:cNvPr id="4" name="Marcador de texto 3"/>
          <p:cNvSpPr>
            <a:spLocks noGrp="1"/>
          </p:cNvSpPr>
          <p:nvPr>
            <p:ph type="body" sz="half" idx="2"/>
          </p:nvPr>
        </p:nvSpPr>
        <p:spPr/>
        <p:txBody>
          <a:bodyPr/>
          <a:lstStyle/>
          <a:p>
            <a:endParaRPr lang="es-ES"/>
          </a:p>
        </p:txBody>
      </p:sp>
      <p:pic>
        <p:nvPicPr>
          <p:cNvPr id="8" name="Picture 6" descr="http://2.bp.blogspot.com/-HbDhOQeJbzM/UILEbob3lZI/AAAAAAAAffA/SNidpBeaMdc/s1600/20121021+Llamados+a+servi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2336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Llévame donde los hombres necesiten tu Palabra,</a:t>
            </a:r>
            <a:br>
              <a:rPr lang="es-ES" altLang="es-ES" sz="4800" b="1" dirty="0">
                <a:solidFill>
                  <a:srgbClr val="002060"/>
                </a:solidFill>
              </a:rPr>
            </a:br>
            <a:r>
              <a:rPr lang="es-ES" altLang="es-ES" sz="4800" b="1" dirty="0">
                <a:solidFill>
                  <a:srgbClr val="002060"/>
                </a:solidFill>
              </a:rPr>
              <a:t>necesiten </a:t>
            </a:r>
            <a:br>
              <a:rPr lang="es-ES" altLang="es-ES" sz="4800" b="1" dirty="0">
                <a:solidFill>
                  <a:srgbClr val="002060"/>
                </a:solidFill>
              </a:rPr>
            </a:br>
            <a:r>
              <a:rPr lang="es-ES" altLang="es-ES" sz="4800" b="1" dirty="0">
                <a:solidFill>
                  <a:srgbClr val="002060"/>
                </a:solidFill>
              </a:rPr>
              <a:t>mis ganas de vivir.</a:t>
            </a:r>
            <a:br>
              <a:rPr lang="es-ES" altLang="es-ES" sz="4800" b="1" dirty="0">
                <a:solidFill>
                  <a:srgbClr val="002060"/>
                </a:solidFill>
              </a:rPr>
            </a:br>
            <a:br>
              <a:rPr lang="es-ES" altLang="es-ES" sz="4800" b="1" dirty="0">
                <a:solidFill>
                  <a:srgbClr val="002060"/>
                </a:solidFill>
              </a:rPr>
            </a:br>
            <a:r>
              <a:rPr lang="es-ES" altLang="es-ES" sz="4800" b="1" dirty="0">
                <a:solidFill>
                  <a:srgbClr val="002060"/>
                </a:solidFill>
              </a:rPr>
              <a:t>Donde falte la esperanza,</a:t>
            </a:r>
            <a:br>
              <a:rPr lang="es-ES" altLang="es-ES" sz="4800" b="1" dirty="0">
                <a:solidFill>
                  <a:srgbClr val="002060"/>
                </a:solidFill>
              </a:rPr>
            </a:br>
            <a:r>
              <a:rPr lang="es-ES" altLang="es-ES" sz="4800" b="1" dirty="0">
                <a:solidFill>
                  <a:srgbClr val="002060"/>
                </a:solidFill>
              </a:rPr>
              <a:t>donde falte la alegría,</a:t>
            </a:r>
            <a:br>
              <a:rPr lang="es-ES" altLang="es-ES" sz="4800" b="1" dirty="0">
                <a:solidFill>
                  <a:srgbClr val="002060"/>
                </a:solidFill>
              </a:rPr>
            </a:br>
            <a:r>
              <a:rPr lang="es-ES" altLang="es-ES" sz="4800" b="1" dirty="0">
                <a:solidFill>
                  <a:srgbClr val="002060"/>
                </a:solidFill>
              </a:rPr>
              <a:t>simplemente,</a:t>
            </a:r>
            <a:br>
              <a:rPr lang="es-ES" altLang="es-ES" sz="4800" b="1" dirty="0">
                <a:solidFill>
                  <a:srgbClr val="002060"/>
                </a:solidFill>
              </a:rPr>
            </a:br>
            <a:r>
              <a:rPr lang="es-ES" altLang="es-ES" sz="4800" b="1" dirty="0">
                <a:solidFill>
                  <a:srgbClr val="002060"/>
                </a:solidFill>
              </a:rPr>
              <a:t>por no saber de Ti.</a:t>
            </a:r>
          </a:p>
        </p:txBody>
      </p:sp>
      <p:sp>
        <p:nvSpPr>
          <p:cNvPr id="4" name="Marcador de texto 3"/>
          <p:cNvSpPr>
            <a:spLocks noGrp="1"/>
          </p:cNvSpPr>
          <p:nvPr>
            <p:ph type="body" sz="half" idx="2"/>
          </p:nvPr>
        </p:nvSpPr>
        <p:spPr/>
        <p:txBody>
          <a:bodyPr/>
          <a:lstStyle/>
          <a:p>
            <a:endParaRPr lang="es-ES"/>
          </a:p>
        </p:txBody>
      </p:sp>
      <p:pic>
        <p:nvPicPr>
          <p:cNvPr id="8" name="Picture 6" descr="http://2.bp.blogspot.com/-HbDhOQeJbzM/UILEbob3lZI/AAAAAAAAffA/SNidpBeaMdc/s1600/20121021+Llamados+a+servi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7758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788157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¡Qué bello es anunciar sobre </a:t>
            </a:r>
            <a:br>
              <a:rPr lang="es-ES" altLang="es-ES" sz="4800" dirty="0">
                <a:solidFill>
                  <a:srgbClr val="002060"/>
                </a:solidFill>
              </a:rPr>
            </a:br>
            <a:r>
              <a:rPr lang="es-ES" altLang="es-ES" sz="4800" dirty="0">
                <a:solidFill>
                  <a:srgbClr val="002060"/>
                </a:solidFill>
              </a:rPr>
              <a:t>los montes tu palabra!</a:t>
            </a:r>
            <a:br>
              <a:rPr lang="es-ES" altLang="es-ES" sz="4800" dirty="0">
                <a:solidFill>
                  <a:srgbClr val="002060"/>
                </a:solidFill>
              </a:rPr>
            </a:br>
            <a:r>
              <a:rPr lang="es-ES" altLang="es-ES" sz="4800" dirty="0">
                <a:solidFill>
                  <a:srgbClr val="002060"/>
                </a:solidFill>
              </a:rPr>
              <a:t>Gritar entre las gentes </a:t>
            </a:r>
            <a:br>
              <a:rPr lang="es-ES" altLang="es-ES" sz="4800" dirty="0">
                <a:solidFill>
                  <a:srgbClr val="002060"/>
                </a:solidFill>
              </a:rPr>
            </a:br>
            <a:r>
              <a:rPr lang="es-ES" altLang="es-ES" sz="4800" dirty="0">
                <a:solidFill>
                  <a:srgbClr val="002060"/>
                </a:solidFill>
              </a:rPr>
              <a:t>que es posible tu evangelio.</a:t>
            </a:r>
          </a:p>
        </p:txBody>
      </p:sp>
      <p:sp>
        <p:nvSpPr>
          <p:cNvPr id="4" name="Marcador de texto 3"/>
          <p:cNvSpPr>
            <a:spLocks noGrp="1"/>
          </p:cNvSpPr>
          <p:nvPr>
            <p:ph type="body" sz="half" idx="2"/>
          </p:nvPr>
        </p:nvSpPr>
        <p:spPr/>
        <p:txBody>
          <a:bodyPr/>
          <a:lstStyle/>
          <a:p>
            <a:endParaRPr lang="es-ES"/>
          </a:p>
        </p:txBody>
      </p:sp>
      <p:pic>
        <p:nvPicPr>
          <p:cNvPr id="7" name="Picture 6" descr="http://3.bp.blogspot.com/_ZO7vL31Oqoc/S6oRdv9gWTI/AAAAAAAAAk0/I5tOx8laUYw/s400/3682538560_2826e981d7_b.jpg">
            <a:extLst>
              <a:ext uri="{FF2B5EF4-FFF2-40B4-BE49-F238E27FC236}">
                <a16:creationId xmlns:a16="http://schemas.microsoft.com/office/drawing/2014/main" id="{3620DBD5-FC96-454D-A09E-40D48349125A}"/>
              </a:ext>
            </a:extLst>
          </p:cNvPr>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23840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Ser carta de Dios </a:t>
            </a:r>
            <a:br>
              <a:rPr lang="es-ES" altLang="es-ES" sz="4800" dirty="0">
                <a:solidFill>
                  <a:srgbClr val="002060"/>
                </a:solidFill>
              </a:rPr>
            </a:br>
            <a:r>
              <a:rPr lang="es-ES" altLang="es-ES" sz="4800" dirty="0">
                <a:solidFill>
                  <a:srgbClr val="002060"/>
                </a:solidFill>
              </a:rPr>
              <a:t>que escriba cada día</a:t>
            </a:r>
            <a:br>
              <a:rPr lang="es-ES" altLang="es-ES" sz="4800" dirty="0">
                <a:solidFill>
                  <a:srgbClr val="002060"/>
                </a:solidFill>
              </a:rPr>
            </a:br>
            <a:r>
              <a:rPr lang="es-ES" altLang="es-ES" sz="4800" dirty="0">
                <a:solidFill>
                  <a:srgbClr val="002060"/>
                </a:solidFill>
              </a:rPr>
              <a:t>que todos hemos de ser</a:t>
            </a:r>
            <a:br>
              <a:rPr lang="es-ES" altLang="es-ES" sz="4800" dirty="0">
                <a:solidFill>
                  <a:srgbClr val="002060"/>
                </a:solidFill>
              </a:rPr>
            </a:br>
            <a:r>
              <a:rPr lang="es-ES" altLang="es-ES" sz="4800" dirty="0">
                <a:solidFill>
                  <a:srgbClr val="002060"/>
                </a:solidFill>
              </a:rPr>
              <a:t> tu gran familia.</a:t>
            </a:r>
          </a:p>
        </p:txBody>
      </p:sp>
      <p:sp>
        <p:nvSpPr>
          <p:cNvPr id="4" name="Marcador de texto 3"/>
          <p:cNvSpPr>
            <a:spLocks noGrp="1"/>
          </p:cNvSpPr>
          <p:nvPr>
            <p:ph type="body" sz="half" idx="2"/>
          </p:nvPr>
        </p:nvSpPr>
        <p:spPr/>
        <p:txBody>
          <a:bodyPr/>
          <a:lstStyle/>
          <a:p>
            <a:endParaRPr lang="es-ES"/>
          </a:p>
        </p:txBody>
      </p:sp>
      <p:pic>
        <p:nvPicPr>
          <p:cNvPr id="7" name="Picture 6" descr="http://3.bp.blogspot.com/_ZO7vL31Oqoc/S6oRdv9gWTI/AAAAAAAAAk0/I5tOx8laUYw/s400/3682538560_2826e981d7_b.jpg">
            <a:extLst>
              <a:ext uri="{FF2B5EF4-FFF2-40B4-BE49-F238E27FC236}">
                <a16:creationId xmlns:a16="http://schemas.microsoft.com/office/drawing/2014/main" id="{3620DBD5-FC96-454D-A09E-40D48349125A}"/>
              </a:ext>
            </a:extLst>
          </p:cNvPr>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98234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ENVÍAME, ENVÍAME, </a:t>
            </a:r>
            <a:br>
              <a:rPr lang="es-ES" altLang="es-ES" sz="4800" b="1" dirty="0">
                <a:solidFill>
                  <a:srgbClr val="002060"/>
                </a:solidFill>
              </a:rPr>
            </a:br>
            <a:r>
              <a:rPr lang="es-ES" altLang="es-ES" sz="4800" dirty="0">
                <a:solidFill>
                  <a:srgbClr val="002060"/>
                </a:solidFill>
              </a:rPr>
              <a:t>tu paz y tu alegría.</a:t>
            </a:r>
            <a:br>
              <a:rPr lang="es-ES" altLang="es-ES" sz="4800" dirty="0">
                <a:solidFill>
                  <a:srgbClr val="002060"/>
                </a:solidFill>
              </a:rPr>
            </a:br>
            <a:r>
              <a:rPr lang="es-ES" altLang="es-ES" sz="4800" b="1" dirty="0">
                <a:solidFill>
                  <a:srgbClr val="002060"/>
                </a:solidFill>
              </a:rPr>
              <a:t>ENVÍAME, ENVÍAME, </a:t>
            </a:r>
            <a:br>
              <a:rPr lang="es-ES" altLang="es-ES" sz="4800" b="1" dirty="0">
                <a:solidFill>
                  <a:srgbClr val="002060"/>
                </a:solidFill>
              </a:rPr>
            </a:br>
            <a:r>
              <a:rPr lang="es-ES" altLang="es-ES" sz="4800" dirty="0">
                <a:solidFill>
                  <a:srgbClr val="002060"/>
                </a:solidFill>
              </a:rPr>
              <a:t>tu impulso y tu esperanza.</a:t>
            </a:r>
          </a:p>
        </p:txBody>
      </p:sp>
      <p:sp>
        <p:nvSpPr>
          <p:cNvPr id="4" name="Marcador de texto 3"/>
          <p:cNvSpPr>
            <a:spLocks noGrp="1"/>
          </p:cNvSpPr>
          <p:nvPr>
            <p:ph type="body" sz="half" idx="2"/>
          </p:nvPr>
        </p:nvSpPr>
        <p:spPr/>
        <p:txBody>
          <a:bodyPr/>
          <a:lstStyle/>
          <a:p>
            <a:endParaRPr lang="es-ES"/>
          </a:p>
        </p:txBody>
      </p:sp>
      <p:pic>
        <p:nvPicPr>
          <p:cNvPr id="7" name="Picture 6" descr="http://3.bp.blogspot.com/_ZO7vL31Oqoc/S6oRdv9gWTI/AAAAAAAAAk0/I5tOx8laUYw/s400/3682538560_2826e981d7_b.jpg">
            <a:extLst>
              <a:ext uri="{FF2B5EF4-FFF2-40B4-BE49-F238E27FC236}">
                <a16:creationId xmlns:a16="http://schemas.microsoft.com/office/drawing/2014/main" id="{3620DBD5-FC96-454D-A09E-40D48349125A}"/>
              </a:ext>
            </a:extLst>
          </p:cNvPr>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2886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Que siembre tu semilla en medio del dolor y la violencia</a:t>
            </a:r>
            <a:br>
              <a:rPr lang="es-ES" altLang="es-ES" sz="4800" dirty="0">
                <a:solidFill>
                  <a:srgbClr val="002060"/>
                </a:solidFill>
              </a:rPr>
            </a:br>
            <a:r>
              <a:rPr lang="es-ES" altLang="es-ES" sz="4800" dirty="0">
                <a:solidFill>
                  <a:srgbClr val="002060"/>
                </a:solidFill>
              </a:rPr>
              <a:t>que deshace las sonrisas.</a:t>
            </a:r>
          </a:p>
        </p:txBody>
      </p:sp>
      <p:sp>
        <p:nvSpPr>
          <p:cNvPr id="4" name="Marcador de texto 3"/>
          <p:cNvSpPr>
            <a:spLocks noGrp="1"/>
          </p:cNvSpPr>
          <p:nvPr>
            <p:ph type="body" sz="half" idx="2"/>
          </p:nvPr>
        </p:nvSpPr>
        <p:spPr/>
        <p:txBody>
          <a:bodyPr/>
          <a:lstStyle/>
          <a:p>
            <a:endParaRPr lang="es-ES"/>
          </a:p>
        </p:txBody>
      </p:sp>
      <p:pic>
        <p:nvPicPr>
          <p:cNvPr id="7" name="Picture 6" descr="http://3.bp.blogspot.com/_ZO7vL31Oqoc/S6oRdv9gWTI/AAAAAAAAAk0/I5tOx8laUYw/s400/3682538560_2826e981d7_b.jpg">
            <a:extLst>
              <a:ext uri="{FF2B5EF4-FFF2-40B4-BE49-F238E27FC236}">
                <a16:creationId xmlns:a16="http://schemas.microsoft.com/office/drawing/2014/main" id="{3620DBD5-FC96-454D-A09E-40D48349125A}"/>
              </a:ext>
            </a:extLst>
          </p:cNvPr>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8419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Hoy siento que mi amor </a:t>
            </a:r>
            <a:br>
              <a:rPr lang="es-ES" altLang="es-ES" sz="4800" dirty="0">
                <a:solidFill>
                  <a:srgbClr val="002060"/>
                </a:solidFill>
              </a:rPr>
            </a:br>
            <a:r>
              <a:rPr lang="es-ES" altLang="es-ES" sz="4800" dirty="0">
                <a:solidFill>
                  <a:srgbClr val="002060"/>
                </a:solidFill>
              </a:rPr>
              <a:t>no ha de quedarse sólo en mi.</a:t>
            </a:r>
            <a:br>
              <a:rPr lang="es-ES" altLang="es-ES" sz="4800" dirty="0">
                <a:solidFill>
                  <a:srgbClr val="002060"/>
                </a:solidFill>
              </a:rPr>
            </a:br>
            <a:r>
              <a:rPr lang="es-ES" altLang="es-ES" sz="4800" dirty="0">
                <a:solidFill>
                  <a:srgbClr val="002060"/>
                </a:solidFill>
              </a:rPr>
              <a:t>Siento que, de no darse, </a:t>
            </a:r>
            <a:br>
              <a:rPr lang="es-ES" altLang="es-ES" sz="4800" dirty="0">
                <a:solidFill>
                  <a:srgbClr val="002060"/>
                </a:solidFill>
              </a:rPr>
            </a:br>
            <a:r>
              <a:rPr lang="es-ES" altLang="es-ES" sz="4800" dirty="0">
                <a:solidFill>
                  <a:srgbClr val="002060"/>
                </a:solidFill>
              </a:rPr>
              <a:t>se pudriría en mis entrañas.</a:t>
            </a:r>
          </a:p>
        </p:txBody>
      </p:sp>
      <p:sp>
        <p:nvSpPr>
          <p:cNvPr id="4" name="Marcador de texto 3"/>
          <p:cNvSpPr>
            <a:spLocks noGrp="1"/>
          </p:cNvSpPr>
          <p:nvPr>
            <p:ph type="body" sz="half" idx="2"/>
          </p:nvPr>
        </p:nvSpPr>
        <p:spPr/>
        <p:txBody>
          <a:bodyPr/>
          <a:lstStyle/>
          <a:p>
            <a:endParaRPr lang="es-ES"/>
          </a:p>
        </p:txBody>
      </p:sp>
      <p:pic>
        <p:nvPicPr>
          <p:cNvPr id="7" name="Picture 6" descr="http://3.bp.blogspot.com/_ZO7vL31Oqoc/S6oRdv9gWTI/AAAAAAAAAk0/I5tOx8laUYw/s400/3682538560_2826e981d7_b.jpg">
            <a:extLst>
              <a:ext uri="{FF2B5EF4-FFF2-40B4-BE49-F238E27FC236}">
                <a16:creationId xmlns:a16="http://schemas.microsoft.com/office/drawing/2014/main" id="{3620DBD5-FC96-454D-A09E-40D48349125A}"/>
              </a:ext>
            </a:extLst>
          </p:cNvPr>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63788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Hoy quiero cantar, </a:t>
            </a:r>
            <a:br>
              <a:rPr lang="es-ES" altLang="es-ES" sz="4800" dirty="0">
                <a:solidFill>
                  <a:srgbClr val="002060"/>
                </a:solidFill>
              </a:rPr>
            </a:br>
            <a:r>
              <a:rPr lang="es-ES" altLang="es-ES" sz="4800" dirty="0">
                <a:solidFill>
                  <a:srgbClr val="002060"/>
                </a:solidFill>
              </a:rPr>
              <a:t>gritar en cielo y tierra</a:t>
            </a:r>
            <a:br>
              <a:rPr lang="es-ES" altLang="es-ES" sz="4800" dirty="0">
                <a:solidFill>
                  <a:srgbClr val="002060"/>
                </a:solidFill>
              </a:rPr>
            </a:br>
            <a:r>
              <a:rPr lang="es-ES" altLang="es-ES" sz="4800" dirty="0">
                <a:solidFill>
                  <a:srgbClr val="002060"/>
                </a:solidFill>
              </a:rPr>
              <a:t>que siento en mi pobreza </a:t>
            </a:r>
            <a:br>
              <a:rPr lang="es-ES" altLang="es-ES" sz="4800" dirty="0">
                <a:solidFill>
                  <a:srgbClr val="002060"/>
                </a:solidFill>
              </a:rPr>
            </a:br>
            <a:r>
              <a:rPr lang="es-ES" altLang="es-ES" sz="4800" dirty="0">
                <a:solidFill>
                  <a:srgbClr val="002060"/>
                </a:solidFill>
              </a:rPr>
              <a:t>una gran fuerza.</a:t>
            </a:r>
          </a:p>
        </p:txBody>
      </p:sp>
      <p:sp>
        <p:nvSpPr>
          <p:cNvPr id="4" name="Marcador de texto 3"/>
          <p:cNvSpPr>
            <a:spLocks noGrp="1"/>
          </p:cNvSpPr>
          <p:nvPr>
            <p:ph type="body" sz="half" idx="2"/>
          </p:nvPr>
        </p:nvSpPr>
        <p:spPr/>
        <p:txBody>
          <a:bodyPr/>
          <a:lstStyle/>
          <a:p>
            <a:endParaRPr lang="es-ES"/>
          </a:p>
        </p:txBody>
      </p:sp>
      <p:pic>
        <p:nvPicPr>
          <p:cNvPr id="7" name="Picture 6" descr="http://3.bp.blogspot.com/_ZO7vL31Oqoc/S6oRdv9gWTI/AAAAAAAAAk0/I5tOx8laUYw/s400/3682538560_2826e981d7_b.jpg">
            <a:extLst>
              <a:ext uri="{FF2B5EF4-FFF2-40B4-BE49-F238E27FC236}">
                <a16:creationId xmlns:a16="http://schemas.microsoft.com/office/drawing/2014/main" id="{3620DBD5-FC96-454D-A09E-40D48349125A}"/>
              </a:ext>
            </a:extLst>
          </p:cNvPr>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37066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Tú siempre tienes ese </a:t>
            </a:r>
            <a:br>
              <a:rPr lang="es-ES" sz="4800" b="1" dirty="0">
                <a:solidFill>
                  <a:srgbClr val="002060"/>
                </a:solidFill>
              </a:rPr>
            </a:br>
            <a:r>
              <a:rPr lang="es-ES" sz="4800" b="1" dirty="0">
                <a:solidFill>
                  <a:srgbClr val="002060"/>
                </a:solidFill>
              </a:rPr>
              <a:t>“no ha pasado nada, </a:t>
            </a:r>
            <a:br>
              <a:rPr lang="es-ES" sz="4800" b="1" dirty="0">
                <a:solidFill>
                  <a:srgbClr val="002060"/>
                </a:solidFill>
              </a:rPr>
            </a:br>
            <a:r>
              <a:rPr lang="es-ES" sz="4800" b="1" dirty="0">
                <a:solidFill>
                  <a:srgbClr val="002060"/>
                </a:solidFill>
              </a:rPr>
              <a:t>levántate y sigue por amor a Dios.” (2)</a:t>
            </a:r>
          </a:p>
        </p:txBody>
      </p:sp>
      <p:sp>
        <p:nvSpPr>
          <p:cNvPr id="4" name="Marcador de texto 3"/>
          <p:cNvSpPr>
            <a:spLocks noGrp="1"/>
          </p:cNvSpPr>
          <p:nvPr>
            <p:ph type="body" sz="half" idx="2"/>
          </p:nvPr>
        </p:nvSpPr>
        <p:spPr/>
        <p:txBody>
          <a:bodyPr/>
          <a:lstStyle/>
          <a:p>
            <a:endParaRPr lang="es-ES"/>
          </a:p>
        </p:txBody>
      </p:sp>
      <p:pic>
        <p:nvPicPr>
          <p:cNvPr id="7" name="Picture 2" descr="http://2.bp.blogspot.com/_66D_NDZpzZk/SuDG9dMa84I/AAAAAAAABcM/bBSMe3rRwR4/s400/CRUCIFIXI%C3%93N+DEW+JES%C3%9AS+,EL+PERDON.B.MEGF.JUEV.22+OCT.2009.Jesuscros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270" t="399" r="19730" b="-399"/>
          <a:stretch/>
        </p:blipFill>
        <p:spPr bwMode="auto">
          <a:xfrm>
            <a:off x="7320136" y="0"/>
            <a:ext cx="4871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8836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ENVÍAME, ENVÍAME, </a:t>
            </a:r>
            <a:br>
              <a:rPr lang="es-ES" altLang="es-ES" sz="4800" b="1" dirty="0">
                <a:solidFill>
                  <a:srgbClr val="002060"/>
                </a:solidFill>
              </a:rPr>
            </a:br>
            <a:r>
              <a:rPr lang="es-ES" altLang="es-ES" sz="4800" dirty="0">
                <a:solidFill>
                  <a:srgbClr val="002060"/>
                </a:solidFill>
              </a:rPr>
              <a:t>tu paz y tu alegría.</a:t>
            </a:r>
            <a:br>
              <a:rPr lang="es-ES" altLang="es-ES" sz="4800" dirty="0">
                <a:solidFill>
                  <a:srgbClr val="002060"/>
                </a:solidFill>
              </a:rPr>
            </a:br>
            <a:r>
              <a:rPr lang="es-ES" altLang="es-ES" sz="4800" b="1" dirty="0">
                <a:solidFill>
                  <a:srgbClr val="002060"/>
                </a:solidFill>
              </a:rPr>
              <a:t>ENVÍAME, ENVÍAME, </a:t>
            </a:r>
            <a:br>
              <a:rPr lang="es-ES" altLang="es-ES" sz="4800" b="1" dirty="0">
                <a:solidFill>
                  <a:srgbClr val="002060"/>
                </a:solidFill>
              </a:rPr>
            </a:br>
            <a:r>
              <a:rPr lang="es-ES" altLang="es-ES" sz="4800" dirty="0">
                <a:solidFill>
                  <a:srgbClr val="002060"/>
                </a:solidFill>
              </a:rPr>
              <a:t>tu impulso y tu esperanza.</a:t>
            </a:r>
          </a:p>
        </p:txBody>
      </p:sp>
      <p:sp>
        <p:nvSpPr>
          <p:cNvPr id="4" name="Marcador de texto 3"/>
          <p:cNvSpPr>
            <a:spLocks noGrp="1"/>
          </p:cNvSpPr>
          <p:nvPr>
            <p:ph type="body" sz="half" idx="2"/>
          </p:nvPr>
        </p:nvSpPr>
        <p:spPr/>
        <p:txBody>
          <a:bodyPr/>
          <a:lstStyle/>
          <a:p>
            <a:endParaRPr lang="es-ES"/>
          </a:p>
        </p:txBody>
      </p:sp>
      <p:pic>
        <p:nvPicPr>
          <p:cNvPr id="7" name="Picture 6" descr="http://3.bp.blogspot.com/_ZO7vL31Oqoc/S6oRdv9gWTI/AAAAAAAAAk0/I5tOx8laUYw/s400/3682538560_2826e981d7_b.jpg">
            <a:extLst>
              <a:ext uri="{FF2B5EF4-FFF2-40B4-BE49-F238E27FC236}">
                <a16:creationId xmlns:a16="http://schemas.microsoft.com/office/drawing/2014/main" id="{3620DBD5-FC96-454D-A09E-40D48349125A}"/>
              </a:ext>
            </a:extLst>
          </p:cNvPr>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1747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Que siembre tu semilla en medio del dolor y la violencia</a:t>
            </a:r>
            <a:br>
              <a:rPr lang="es-ES" altLang="es-ES" sz="4800" dirty="0">
                <a:solidFill>
                  <a:srgbClr val="002060"/>
                </a:solidFill>
              </a:rPr>
            </a:br>
            <a:r>
              <a:rPr lang="es-ES" altLang="es-ES" sz="4800" dirty="0">
                <a:solidFill>
                  <a:srgbClr val="002060"/>
                </a:solidFill>
              </a:rPr>
              <a:t>que deshace las sonrisas.</a:t>
            </a:r>
          </a:p>
        </p:txBody>
      </p:sp>
      <p:sp>
        <p:nvSpPr>
          <p:cNvPr id="4" name="Marcador de texto 3"/>
          <p:cNvSpPr>
            <a:spLocks noGrp="1"/>
          </p:cNvSpPr>
          <p:nvPr>
            <p:ph type="body" sz="half" idx="2"/>
          </p:nvPr>
        </p:nvSpPr>
        <p:spPr/>
        <p:txBody>
          <a:bodyPr/>
          <a:lstStyle/>
          <a:p>
            <a:endParaRPr lang="es-ES"/>
          </a:p>
        </p:txBody>
      </p:sp>
      <p:pic>
        <p:nvPicPr>
          <p:cNvPr id="7" name="Picture 6" descr="http://3.bp.blogspot.com/_ZO7vL31Oqoc/S6oRdv9gWTI/AAAAAAAAAk0/I5tOx8laUYw/s400/3682538560_2826e981d7_b.jpg">
            <a:extLst>
              <a:ext uri="{FF2B5EF4-FFF2-40B4-BE49-F238E27FC236}">
                <a16:creationId xmlns:a16="http://schemas.microsoft.com/office/drawing/2014/main" id="{3620DBD5-FC96-454D-A09E-40D48349125A}"/>
              </a:ext>
            </a:extLst>
          </p:cNvPr>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66927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4800600"/>
            <a:ext cx="12192000" cy="1143000"/>
          </a:xfrm>
        </p:spPr>
        <p:txBody>
          <a:bodyPr>
            <a:normAutofit/>
          </a:bodyPr>
          <a:lstStyle/>
          <a:p>
            <a:pPr marL="0" indent="0" algn="ctr" defTabSz="914400">
              <a:lnSpc>
                <a:spcPct val="90000"/>
              </a:lnSpc>
              <a:spcBef>
                <a:spcPts val="0"/>
              </a:spcBef>
              <a:buNone/>
            </a:pPr>
            <a:r>
              <a:rPr lang="es-ES" dirty="0"/>
              <a:t>VI DOMINGO DE TIEMPO ORDINARIO</a:t>
            </a:r>
          </a:p>
        </p:txBody>
      </p:sp>
      <p:sp>
        <p:nvSpPr>
          <p:cNvPr id="4" name="Subtítulo 3"/>
          <p:cNvSpPr>
            <a:spLocks noGrp="1"/>
          </p:cNvSpPr>
          <p:nvPr>
            <p:ph type="subTitle" idx="1"/>
          </p:nvPr>
        </p:nvSpPr>
        <p:spPr>
          <a:xfrm>
            <a:off x="1522413" y="5805264"/>
            <a:ext cx="9144002" cy="762000"/>
          </a:xfrm>
        </p:spPr>
        <p:txBody>
          <a:bodyPr>
            <a:noAutofit/>
          </a:bodyPr>
          <a:lstStyle/>
          <a:p>
            <a:r>
              <a:rPr lang="es-ES" sz="6600" dirty="0"/>
              <a:t> FELIZ SEMANA</a:t>
            </a:r>
            <a:endParaRPr lang="es-ES" sz="6600" b="1" dirty="0"/>
          </a:p>
        </p:txBody>
      </p:sp>
      <p:sp>
        <p:nvSpPr>
          <p:cNvPr id="7" name="Rectángulo 6"/>
          <p:cNvSpPr/>
          <p:nvPr/>
        </p:nvSpPr>
        <p:spPr>
          <a:xfrm>
            <a:off x="0" y="0"/>
            <a:ext cx="12192000" cy="4800600"/>
          </a:xfrm>
          <a:prstGeom prst="rect">
            <a:avLst/>
          </a:prstGeom>
          <a:solidFill>
            <a:srgbClr val="0302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Imagen 5">
            <a:extLst>
              <a:ext uri="{FF2B5EF4-FFF2-40B4-BE49-F238E27FC236}">
                <a16:creationId xmlns:a16="http://schemas.microsoft.com/office/drawing/2014/main" id="{7E0CE8E2-EA64-4611-88B5-EC4073D6D77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69978" y="0"/>
            <a:ext cx="7848872" cy="4796387"/>
          </a:xfrm>
          <a:prstGeom prst="rect">
            <a:avLst/>
          </a:prstGeom>
        </p:spPr>
      </p:pic>
    </p:spTree>
    <p:extLst>
      <p:ext uri="{BB962C8B-B14F-4D97-AF65-F5344CB8AC3E}">
        <p14:creationId xmlns:p14="http://schemas.microsoft.com/office/powerpoint/2010/main" val="19095114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theme/theme1.xml><?xml version="1.0" encoding="utf-8"?>
<a:theme xmlns:a="http://schemas.openxmlformats.org/drawingml/2006/main" name="Banded Design Blue 16x9">
  <a:themeElements>
    <a:clrScheme name="Banded_Design_Blue">
      <a:dk1>
        <a:srgbClr val="404040"/>
      </a:dk1>
      <a:lt1>
        <a:sysClr val="window" lastClr="FFFFFF"/>
      </a:lt1>
      <a:dk2>
        <a:srgbClr val="263050"/>
      </a:dk2>
      <a:lt2>
        <a:srgbClr val="E5E8E8"/>
      </a:lt2>
      <a:accent1>
        <a:srgbClr val="77B142"/>
      </a:accent1>
      <a:accent2>
        <a:srgbClr val="E3C01E"/>
      </a:accent2>
      <a:accent3>
        <a:srgbClr val="0070C0"/>
      </a:accent3>
      <a:accent4>
        <a:srgbClr val="7556A4"/>
      </a:accent4>
      <a:accent5>
        <a:srgbClr val="F08F1E"/>
      </a:accent5>
      <a:accent6>
        <a:srgbClr val="CB3E3A"/>
      </a:accent6>
      <a:hlink>
        <a:srgbClr val="0070C0"/>
      </a:hlink>
      <a:folHlink>
        <a:srgbClr val="7556A4"/>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a:gsLst>
            <a:gs pos="0">
              <a:schemeClr val="phClr">
                <a:lumMod val="0"/>
                <a:lumOff val="100000"/>
              </a:schemeClr>
            </a:gs>
            <a:gs pos="72000">
              <a:schemeClr val="phClr"/>
            </a:gs>
            <a:gs pos="100000">
              <a:schemeClr val="phClr">
                <a:lumMod val="90000"/>
              </a:schemeClr>
            </a:gs>
          </a:gsLst>
          <a:lin ang="5400000" scaled="1"/>
        </a:gradFill>
        <a:gradFill flip="none" rotWithShape="1">
          <a:gsLst>
            <a:gs pos="32000">
              <a:schemeClr val="phClr"/>
            </a:gs>
            <a:gs pos="100000">
              <a:schemeClr val="phClr">
                <a:lumMod val="75000"/>
              </a:schemeClr>
            </a:gs>
          </a:gsLst>
          <a:path path="circle">
            <a:fillToRect l="50000" t="50000" r="50000" b="50000"/>
          </a:path>
          <a:tileRect/>
        </a:gradFill>
      </a:bgFillStyleLst>
    </a:fmtScheme>
  </a:themeElements>
  <a:objectDefaults/>
  <a:extraClrSchemeLst/>
  <a:extLst>
    <a:ext uri="{05A4C25C-085E-4340-85A3-A5531E510DB2}">
      <thm15:themeFamily xmlns:thm15="http://schemas.microsoft.com/office/thememl/2012/main" name="BusinessProjectPlan_TP103417270" id="{DE8F82CC-6DD2-4A56-AD26-979CC913B3BE}" vid="{2A4E3A8D-E0A1-443E-9121-96E42C9A0AF5}"/>
    </a:ext>
  </a:extLst>
</a:theme>
</file>

<file path=ppt/theme/theme2.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3149403-D037-43A9-A21D-FD77B990766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Presentación de plan de proyecto empresarial (pantalla panorámica)</Template>
  <TotalTime>0</TotalTime>
  <Words>1121</Words>
  <Application>Microsoft Office PowerPoint</Application>
  <PresentationFormat>Panorámica</PresentationFormat>
  <Paragraphs>86</Paragraphs>
  <Slides>92</Slides>
  <Notes>1</Notes>
  <HiddenSlides>2</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92</vt:i4>
      </vt:variant>
    </vt:vector>
  </HeadingPairs>
  <TitlesOfParts>
    <vt:vector size="98" baseType="lpstr">
      <vt:lpstr>Arial</vt:lpstr>
      <vt:lpstr>Calibri</vt:lpstr>
      <vt:lpstr>Corbel</vt:lpstr>
      <vt:lpstr>Euphemia</vt:lpstr>
      <vt:lpstr>Wingdings</vt:lpstr>
      <vt:lpstr>Banded Design Blue 16x9</vt:lpstr>
      <vt:lpstr>VI DOMINGO DE TIEMPO ORDINARIO</vt:lpstr>
      <vt:lpstr>VINE A ALABAR A DIOS, VINE A ALABAR A DIOS, VINE A ALABAR SU NOMBRE, VINE A ALABAR A DIOS.</vt:lpstr>
      <vt:lpstr>Él vino a mi vida en un día muy especial, cambió mi corazón en un nuevo corazón.</vt:lpstr>
      <vt:lpstr>Y ésta es la razón por la que digo que vine a alabar a Dios</vt:lpstr>
      <vt:lpstr>VINE A ALABAR A DIOS, VINE A ALABAR A DIOS, VINE A ALABAR SU NOMBRE, VINE A ALABAR A DIOS.</vt:lpstr>
      <vt:lpstr>Presentación de PowerPoint</vt:lpstr>
      <vt:lpstr>Perdón, perdón Señor,  soy pecador. Perdón, perdón Señor .</vt:lpstr>
      <vt:lpstr>Por cuando odiamos sin razón,  por cuando te causamos dolor,  por cuando rompemos la amistad,  por todo, perdón Señor.</vt:lpstr>
      <vt:lpstr>Tú siempre tienes ese  “no ha pasado nada,  levántate y sigue por amor a Dios.” (2)</vt:lpstr>
      <vt:lpstr>Perdón, perdón Señor,  soy pecador. Perdón, perdón Señor .</vt:lpstr>
      <vt:lpstr>Presentación de PowerPoint</vt:lpstr>
      <vt:lpstr>Gloria a Dios en el cielo, y en la tierra paz a los hombres que ama el Señor. Por tu inmensa gloria te alabamos, te bendecimos, te adoramos,</vt:lpstr>
      <vt:lpstr>te glorificamos, te damos gracias, Señor Dios, Rey celestial, Dios Padre todopoderoso Señor, Hijo único, Jesucristo. Señor Dios, Cordero de Dios, Hijo del Padre;</vt:lpstr>
      <vt:lpstr>tú que quitas el pecado del mundo, ten piedad de nosotros; tú que quitas el pecado del mundo, atiende nuestra súplica; tú que estás sentado a la derecha del Padre, ten piedad de nosotros;</vt:lpstr>
      <vt:lpstr>porque sólo tú eres Santo, sólo tú Señor, sólo tú Altísimo, Jesucristo, con el Espíritu Santo en la gloria de Dios Padre. Amén.</vt:lpstr>
      <vt:lpstr>Presentación de PowerPoint</vt:lpstr>
      <vt:lpstr>PRIMERA LECTURA</vt:lpstr>
      <vt:lpstr>Presentación de PowerPoint</vt:lpstr>
      <vt:lpstr>Presentación de PowerPoint</vt:lpstr>
      <vt:lpstr>Presentación de PowerPoint</vt:lpstr>
      <vt:lpstr>PALABRA DE DIOS TE ALABAMOS, SEÑOR</vt:lpstr>
      <vt:lpstr> TÚ ERES MI REFUGIO, ME RODEAS DE CANTOS DE LIBERACIÓN</vt:lpstr>
      <vt:lpstr>Dichoso el que está absuelto de su culpa,  a quien le han sepultado su pecado; dichoso el hombre a quien el Señor no le apunta el delito  y en cuyo espíritu no hay engaño. </vt:lpstr>
      <vt:lpstr> TÚ ERES MI REFUGIO, ME RODEAS DE CANTOS DE LIBERACIÓN</vt:lpstr>
      <vt:lpstr>Había pecado, lo reconocí,  no te encubrí mi delito; propuse: «Confesaré al Señor mi culpa»,  y tú perdonaste mi culpa y mi pecado. </vt:lpstr>
      <vt:lpstr> TÚ ERES MI REFUGIO, ME RODEAS DE CANTOS DE LIBERACIÓN</vt:lpstr>
      <vt:lpstr>Alegraos, justos, y gozad con el Señor;  aclamadlo, los de corazón sincero.</vt:lpstr>
      <vt:lpstr> TÚ ERES MI REFUGIO, ME RODEAS DE CANTOS DE LIBERACIÓN</vt:lpstr>
      <vt:lpstr>SEGUNDA LECTURA</vt:lpstr>
      <vt:lpstr>Presentación de PowerPoint</vt:lpstr>
      <vt:lpstr>Presentación de PowerPoint</vt:lpstr>
      <vt:lpstr>PALABRA DE DIOS TE ALABAMOS, SEÑOR</vt:lpstr>
      <vt:lpstr>ALELUYA, ALELUYA ALELUYA, ALELUYA,  ALELUYA. (bis)</vt:lpstr>
      <vt:lpstr>Si piensas que el mundo aún puede cambiar grita fuerte en tu alma ¡Aleluya!</vt:lpstr>
      <vt:lpstr>ALELUYA, ALELUYA ALELUYA, ALELUYA,  ALELUYA. (bis)</vt:lpstr>
      <vt:lpstr>El Señor esté con vosotros. Y con tu espíritu. Lectura del santo Evangelio según san Marcos. Gloria a ti, Señor. </vt:lpstr>
      <vt:lpstr>Presentación de PowerPoint</vt:lpstr>
      <vt:lpstr>Presentación de PowerPoint</vt:lpstr>
      <vt:lpstr>Presentación de PowerPoint</vt:lpstr>
      <vt:lpstr>Presentación de PowerPoint</vt:lpstr>
      <vt:lpstr>PALABRA DEL SEÑOR GLORIA A TI, SEÑOR JESÚS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CUANDO VAYAS A PRESENTAR  TU OFRENDA, Y VEAS QUE NO  AMAS A TU HERMANO. </vt:lpstr>
      <vt:lpstr>DEJA A UNA LADO TU PAN  DEJA A UN LADO TU VINO Y VE PRIMERO A RECONCILIARTE CON ÉL.  Y VE PRIMERO A AMAR A TUS HERMANOS.</vt:lpstr>
      <vt:lpstr>CUANDO VAYAS A HACER UN  SACRIFICIO Y VES QUE ESTAS EN GUERRA  CON TU HERMANO.</vt:lpstr>
      <vt:lpstr>DEJA A UNA LADO TU PAN  DEJA A UN LADO TU VINO Y VE PRIMERO A RECONCILIARTE CON ÉL.  Y VE PRIMERO A AMAR A TUS HERMANOS.</vt:lpstr>
      <vt:lpstr>Orad hermanos para…Padre todopoderoso. El Señor reciba de tus manos este sacrificio para alabanza y gloria de su nombre, para nuestro bien y el de toda su santa Iglesia. </vt:lpstr>
      <vt:lpstr>Presentación de PowerPoint</vt:lpstr>
      <vt:lpstr>El Señor esté con vosotros. Y con tu espíritu. Levantemos el corazón. Lo tenemos levantado hacia el Señor. Demos gracias al Señor nuestro Dios. Es justo y necesario.</vt:lpstr>
      <vt:lpstr>Presentación de PowerPoint</vt:lpstr>
      <vt:lpstr>Santo santo, santo, santo,  santo es el Señor,  llenos están  el cielo y la tierra de tu amor. (bis)</vt:lpstr>
      <vt:lpstr>Bendito el que viene en el nombre,  el que viene en el nombre del Señor, del Señor.</vt:lpstr>
      <vt:lpstr>Presentación de PowerPoint</vt:lpstr>
      <vt:lpstr>Éste es el sacramento de nuestra fe: Anunciamos tu muerte, proclamamos tu resurrección ¡Ven, Señor Jesús!</vt:lpstr>
      <vt:lpstr>Presentación de PowerPoint</vt:lpstr>
      <vt:lpstr>Por Cristo, con él y en él … por los siglos de los siglos. Amén.</vt:lpstr>
      <vt:lpstr>Presentación de PowerPoint</vt:lpstr>
      <vt:lpstr>Padre Nuestro que estás en el cielo, santificado sea tu nombre, venga a nosotros tu reino, hágase tu voluntad en la Tierra como en el Cielo, </vt:lpstr>
      <vt:lpstr>danos hoy nuestro pan de cada día, perdona nuestras ofensas como también nosotros perdonamos a los que nos ofenden, no nos dejes caer en la tentación y líbranos del mal,</vt:lpstr>
      <vt:lpstr>Padre nuestro,  que estás en el cielo, santificado sea tu nombre, venga a nos, venga tu Reino,</vt:lpstr>
      <vt:lpstr>hágase tu voluntad, así en la tierra como en el cielo. El pan nuestro, dánosle hoy.</vt:lpstr>
      <vt:lpstr>Y perdona nuestras ofensas, como nosotros perdonamos. No nos dejes caer en tentación. Líbranos de todo mal. </vt:lpstr>
      <vt:lpstr>AMÉN, AMÉN, AMÉN, AMÉN, AMÉN</vt:lpstr>
      <vt:lpstr>Líbranos de … Salvador Jesucristo. Tuyo es el reino, tuyo el poder y la gloria, por siempre, Señor. Por los siglos de los siglos. Amen. La paz del Señor este con vosotros. Y con tu espíritu.</vt:lpstr>
      <vt:lpstr>La paz te doy a ti, hermano,  la paz que Dios me regaló,  y en un abrazo a ti te entrego la paz que llevo en mi corazón. </vt:lpstr>
      <vt:lpstr>Recíbela, recíbela, (2) esta es la paz  que el mundo  no te puede dar. (bis) Esta es la paz  que el mundo no te puede dar. </vt:lpstr>
      <vt:lpstr>Cordero de Dios, que quitas el pecado del mundo, ten piedad de nosotros. Cordero de Dios, que quitas el pecado del mundo, ten piedad de nosotros. Cordero de Dios, que quitas el pecado del mundo, danos la paz.</vt:lpstr>
      <vt:lpstr>Este es el Cordero de Dios, … cena del Señor. Señor, no soy digno de que entres en mi casa pero una palabra tuya bastará para sanarme.</vt:lpstr>
      <vt:lpstr>Presentación de PowerPoint</vt:lpstr>
      <vt:lpstr>Señor, toma mi vida nueva antes de que la espera desgaste años en mi.  Estoy, dispuesto a lo que quieras, no importa lo que sea, Tú llámame a servir.</vt:lpstr>
      <vt:lpstr>Llévame donde los hombres necesiten tu Palabra, necesiten  mis ganas de vivir.  Donde falte la esperanza, donde falte la alegría, simplemente, por no saber de Ti.</vt:lpstr>
      <vt:lpstr>Y así, en marcha iré cantando, al pueblo predicando tu grandeza Señor.  Tendré, mis brazos sin cansancio, tu historia entre mis labios, mi fuerza en la oración.</vt:lpstr>
      <vt:lpstr>Llévame donde los hombres necesiten tu Palabra, necesiten  mis ganas de vivir.  Donde falte la esperanza, donde falte la alegría, simplemente, por no saber de Ti.</vt:lpstr>
      <vt:lpstr>Te doy, mi corazón sincero para gritar sin miedo tu grandeza, Señor.  Señor, tengo alma misionera, condúceme a la tierra que tenga sed de Ti.</vt:lpstr>
      <vt:lpstr>Llévame donde los hombres necesiten tu Palabra, necesiten  mis ganas de vivir.  Donde falte la esperanza, donde falte la alegría, simplemente, por no saber de Ti.</vt:lpstr>
      <vt:lpstr>Presentación de PowerPoint</vt:lpstr>
      <vt:lpstr>¡Qué bello es anunciar sobre  los montes tu palabra! Gritar entre las gentes  que es posible tu evangelio.</vt:lpstr>
      <vt:lpstr>Ser carta de Dios  que escriba cada día que todos hemos de ser  tu gran familia.</vt:lpstr>
      <vt:lpstr>ENVÍAME, ENVÍAME,  tu paz y tu alegría. ENVÍAME, ENVÍAME,  tu impulso y tu esperanza.</vt:lpstr>
      <vt:lpstr>Que siembre tu semilla en medio del dolor y la violencia que deshace las sonrisas.</vt:lpstr>
      <vt:lpstr>Hoy siento que mi amor  no ha de quedarse sólo en mi. Siento que, de no darse,  se pudriría en mis entrañas.</vt:lpstr>
      <vt:lpstr>Hoy quiero cantar,  gritar en cielo y tierra que siento en mi pobreza  una gran fuerza.</vt:lpstr>
      <vt:lpstr>ENVÍAME, ENVÍAME,  tu paz y tu alegría. ENVÍAME, ENVÍAME,  tu impulso y tu esperanza.</vt:lpstr>
      <vt:lpstr>Que siembre tu semilla en medio del dolor y la violencia que deshace las sonrisas.</vt:lpstr>
      <vt:lpstr>VI DOMINGO DE TIEMPO ORDINARIO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2016-03-18T09:38:57Z</dcterms:created>
  <dcterms:modified xsi:type="dcterms:W3CDTF">2018-02-10T19:20:33Z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TC034172719991</vt:lpwstr>
  </property>
</Properties>
</file>