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92"/>
  </p:notesMasterIdLst>
  <p:handoutMasterIdLst>
    <p:handoutMasterId r:id="rId93"/>
  </p:handoutMasterIdLst>
  <p:sldIdLst>
    <p:sldId id="265" r:id="rId3"/>
    <p:sldId id="2164" r:id="rId4"/>
    <p:sldId id="2165" r:id="rId5"/>
    <p:sldId id="2166" r:id="rId6"/>
    <p:sldId id="266" r:id="rId7"/>
    <p:sldId id="267" r:id="rId8"/>
    <p:sldId id="268" r:id="rId9"/>
    <p:sldId id="269" r:id="rId10"/>
    <p:sldId id="451" r:id="rId11"/>
    <p:sldId id="2130" r:id="rId12"/>
    <p:sldId id="2131" r:id="rId13"/>
    <p:sldId id="2132" r:id="rId14"/>
    <p:sldId id="2133" r:id="rId15"/>
    <p:sldId id="2134" r:id="rId16"/>
    <p:sldId id="2135" r:id="rId17"/>
    <p:sldId id="1607" r:id="rId18"/>
    <p:sldId id="315" r:id="rId19"/>
    <p:sldId id="316" r:id="rId20"/>
    <p:sldId id="1226" r:id="rId21"/>
    <p:sldId id="1296" r:id="rId22"/>
    <p:sldId id="2018" r:id="rId23"/>
    <p:sldId id="319" r:id="rId24"/>
    <p:sldId id="1680" r:id="rId25"/>
    <p:sldId id="1641" r:id="rId26"/>
    <p:sldId id="2167" r:id="rId27"/>
    <p:sldId id="2168" r:id="rId28"/>
    <p:sldId id="2169" r:id="rId29"/>
    <p:sldId id="2170" r:id="rId30"/>
    <p:sldId id="2171" r:id="rId31"/>
    <p:sldId id="329" r:id="rId32"/>
    <p:sldId id="330" r:id="rId33"/>
    <p:sldId id="331" r:id="rId34"/>
    <p:sldId id="333" r:id="rId35"/>
    <p:sldId id="256" r:id="rId36"/>
    <p:sldId id="335" r:id="rId37"/>
    <p:sldId id="337" r:id="rId38"/>
    <p:sldId id="338" r:id="rId39"/>
    <p:sldId id="2059" r:id="rId40"/>
    <p:sldId id="2060" r:id="rId41"/>
    <p:sldId id="370" r:id="rId42"/>
    <p:sldId id="1515" r:id="rId43"/>
    <p:sldId id="372" r:id="rId44"/>
    <p:sldId id="373" r:id="rId45"/>
    <p:sldId id="374" r:id="rId46"/>
    <p:sldId id="375" r:id="rId47"/>
    <p:sldId id="376" r:id="rId48"/>
    <p:sldId id="377" r:id="rId49"/>
    <p:sldId id="378" r:id="rId50"/>
    <p:sldId id="2147" r:id="rId51"/>
    <p:sldId id="2148" r:id="rId52"/>
    <p:sldId id="2149" r:id="rId53"/>
    <p:sldId id="2150" r:id="rId54"/>
    <p:sldId id="2151" r:id="rId55"/>
    <p:sldId id="261" r:id="rId56"/>
    <p:sldId id="262" r:id="rId57"/>
    <p:sldId id="263" r:id="rId58"/>
    <p:sldId id="382" r:id="rId59"/>
    <p:sldId id="1783" r:id="rId60"/>
    <p:sldId id="381" r:id="rId61"/>
    <p:sldId id="383" r:id="rId62"/>
    <p:sldId id="2172" r:id="rId63"/>
    <p:sldId id="257" r:id="rId64"/>
    <p:sldId id="385" r:id="rId65"/>
    <p:sldId id="386" r:id="rId66"/>
    <p:sldId id="387" r:id="rId67"/>
    <p:sldId id="388" r:id="rId68"/>
    <p:sldId id="389" r:id="rId69"/>
    <p:sldId id="1163" r:id="rId70"/>
    <p:sldId id="1164" r:id="rId71"/>
    <p:sldId id="2000" r:id="rId72"/>
    <p:sldId id="2001" r:id="rId73"/>
    <p:sldId id="2002" r:id="rId74"/>
    <p:sldId id="2003" r:id="rId75"/>
    <p:sldId id="391" r:id="rId76"/>
    <p:sldId id="2173" r:id="rId77"/>
    <p:sldId id="2174" r:id="rId78"/>
    <p:sldId id="393" r:id="rId79"/>
    <p:sldId id="394" r:id="rId80"/>
    <p:sldId id="397" r:id="rId81"/>
    <p:sldId id="2175" r:id="rId82"/>
    <p:sldId id="2176" r:id="rId83"/>
    <p:sldId id="258" r:id="rId84"/>
    <p:sldId id="259" r:id="rId85"/>
    <p:sldId id="260" r:id="rId86"/>
    <p:sldId id="2177" r:id="rId87"/>
    <p:sldId id="2178" r:id="rId88"/>
    <p:sldId id="2073" r:id="rId89"/>
    <p:sldId id="2045" r:id="rId90"/>
    <p:sldId id="1817" r:id="rId9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6816" userDrawn="1">
          <p15:clr>
            <a:srgbClr val="A4A3A4"/>
          </p15:clr>
        </p15:guide>
        <p15:guide id="3" pos="816" userDrawn="1">
          <p15:clr>
            <a:srgbClr val="A4A3A4"/>
          </p15:clr>
        </p15:guide>
        <p15:guide id="4"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or" initials="A" lastIdx="2"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0207"/>
    <a:srgbClr val="FFFFCD"/>
    <a:srgbClr val="9D9C9A"/>
    <a:srgbClr val="E1ECF2"/>
    <a:srgbClr val="E3E2DD"/>
    <a:srgbClr val="F8F7F5"/>
    <a:srgbClr val="F5F5F5"/>
    <a:srgbClr val="263050"/>
    <a:srgbClr val="F08F1E"/>
    <a:srgbClr val="1E25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68" autoAdjust="0"/>
    <p:restoredTop sz="91869" autoAdjust="0"/>
  </p:normalViewPr>
  <p:slideViewPr>
    <p:cSldViewPr>
      <p:cViewPr varScale="1">
        <p:scale>
          <a:sx n="105" d="100"/>
          <a:sy n="105" d="100"/>
        </p:scale>
        <p:origin x="210" y="132"/>
      </p:cViewPr>
      <p:guideLst>
        <p:guide pos="3840"/>
        <p:guide pos="6816"/>
        <p:guide pos="816"/>
        <p:guide orient="horz" pos="2160"/>
      </p:guideLst>
    </p:cSldViewPr>
  </p:slideViewPr>
  <p:outlineViewPr>
    <p:cViewPr>
      <p:scale>
        <a:sx n="33" d="100"/>
        <a:sy n="33" d="100"/>
      </p:scale>
      <p:origin x="0" y="-1878"/>
    </p:cViewPr>
  </p:outlineViewPr>
  <p:notesTextViewPr>
    <p:cViewPr>
      <p:scale>
        <a:sx n="3" d="2"/>
        <a:sy n="3" d="2"/>
      </p:scale>
      <p:origin x="0" y="0"/>
    </p:cViewPr>
  </p:notesTextViewPr>
  <p:sorterViewPr>
    <p:cViewPr>
      <p:scale>
        <a:sx n="100" d="100"/>
        <a:sy n="100" d="100"/>
      </p:scale>
      <p:origin x="0" y="-60972"/>
    </p:cViewPr>
  </p:sorterViewPr>
  <p:notesViewPr>
    <p:cSldViewPr>
      <p:cViewPr varScale="1">
        <p:scale>
          <a:sx n="91" d="100"/>
          <a:sy n="91" d="100"/>
        </p:scale>
        <p:origin x="3750" y="7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97"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notesMaster" Target="notesMasters/notesMaster1.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presProps" Target="pres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handoutMaster" Target="handoutMasters/handoutMaster1.xml"/><Relationship Id="rId98"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EA5F0D-C1DC-412F-A146-DDB3A74B588F}" type="datetimeFigureOut">
              <a:rPr lang="en-US"/>
              <a:t>4/21/2018</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AE14B8-3CC9-472D-9BC5-A84D80684DE2}" type="slidenum">
              <a:rPr/>
              <a:t>‹Nº›</a:t>
            </a:fld>
            <a:endParaRPr/>
          </a:p>
        </p:txBody>
      </p:sp>
    </p:spTree>
    <p:extLst>
      <p:ext uri="{BB962C8B-B14F-4D97-AF65-F5344CB8AC3E}">
        <p14:creationId xmlns:p14="http://schemas.microsoft.com/office/powerpoint/2010/main" val="2577827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CDE508-72C8-4AB5-AA9C-1584D31690E0}" type="datetimeFigureOut">
              <a:rPr lang="en-US"/>
              <a:t>4/21/2018</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667E1-E601-4AAF-B95C-B25720D70A60}" type="slidenum">
              <a:rPr/>
              <a:t>‹Nº›</a:t>
            </a:fld>
            <a:endParaRPr/>
          </a:p>
        </p:txBody>
      </p:sp>
    </p:spTree>
    <p:extLst>
      <p:ext uri="{BB962C8B-B14F-4D97-AF65-F5344CB8AC3E}">
        <p14:creationId xmlns:p14="http://schemas.microsoft.com/office/powerpoint/2010/main" val="71113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7FB667E1-E601-4AAF-B95C-B25720D70A60}" type="slidenum">
              <a:rPr lang="es-ES" smtClean="0"/>
              <a:t>68</a:t>
            </a:fld>
            <a:endParaRPr lang="es-ES"/>
          </a:p>
        </p:txBody>
      </p:sp>
    </p:spTree>
    <p:extLst>
      <p:ext uri="{BB962C8B-B14F-4D97-AF65-F5344CB8AC3E}">
        <p14:creationId xmlns:p14="http://schemas.microsoft.com/office/powerpoint/2010/main" val="21867925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1" y="0"/>
            <a:ext cx="12188699" cy="4799300"/>
          </a:xfrm>
          <a:prstGeom prst="rect">
            <a:avLst/>
          </a:prstGeom>
        </p:spPr>
      </p:pic>
      <p:sp>
        <p:nvSpPr>
          <p:cNvPr id="4" name="Rectangle 3"/>
          <p:cNvSpPr/>
          <p:nvPr/>
        </p:nvSpPr>
        <p:spPr bwMode="ltGray">
          <a:xfrm>
            <a:off x="-2" y="4754880"/>
            <a:ext cx="12192002" cy="21031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6" name="Rectangle 5"/>
          <p:cNvSpPr/>
          <p:nvPr/>
        </p:nvSpPr>
        <p:spPr bwMode="white">
          <a:xfrm>
            <a:off x="-127" y="4724400"/>
            <a:ext cx="12188826" cy="76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1523999" y="4800600"/>
            <a:ext cx="9144002" cy="1143000"/>
          </a:xfrm>
        </p:spPr>
        <p:txBody>
          <a:bodyPr anchor="b">
            <a:normAutofit/>
          </a:bodyPr>
          <a:lstStyle>
            <a:lvl1pPr algn="ctr">
              <a:defRPr sz="4800">
                <a:solidFill>
                  <a:schemeClr val="bg1"/>
                </a:solidFill>
              </a:defRPr>
            </a:lvl1pPr>
          </a:lstStyle>
          <a:p>
            <a:r>
              <a:rPr lang="es-ES"/>
              <a:t>Haga clic para modificar el estilo de título del patrón</a:t>
            </a:r>
            <a:endParaRPr/>
          </a:p>
        </p:txBody>
      </p:sp>
      <p:sp>
        <p:nvSpPr>
          <p:cNvPr id="3" name="Subtitle 2"/>
          <p:cNvSpPr>
            <a:spLocks noGrp="1"/>
          </p:cNvSpPr>
          <p:nvPr>
            <p:ph type="subTitle" idx="1"/>
          </p:nvPr>
        </p:nvSpPr>
        <p:spPr>
          <a:xfrm>
            <a:off x="1522413" y="5943600"/>
            <a:ext cx="9144002" cy="762000"/>
          </a:xfrm>
        </p:spPr>
        <p:txBody>
          <a:bodyPr>
            <a:normAutofit/>
          </a:bodyPr>
          <a:lstStyle>
            <a:lvl1pPr marL="0" indent="0" algn="ctr">
              <a:spcBef>
                <a:spcPts val="0"/>
              </a:spcBef>
              <a:buNone/>
              <a:defRPr sz="2000" cap="none" baseline="0">
                <a:solidFill>
                  <a:schemeClr val="bg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s-ES"/>
              <a:t>Haga clic para modificar el estilo de subtítulo del patrón</a:t>
            </a:r>
            <a:endParaRPr/>
          </a:p>
        </p:txBody>
      </p:sp>
    </p:spTree>
    <p:extLst>
      <p:ext uri="{BB962C8B-B14F-4D97-AF65-F5344CB8AC3E}">
        <p14:creationId xmlns:p14="http://schemas.microsoft.com/office/powerpoint/2010/main" val="338288208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Alternate Content with Caption">
    <p:spTree>
      <p:nvGrpSpPr>
        <p:cNvPr id="1" name=""/>
        <p:cNvGrpSpPr/>
        <p:nvPr/>
      </p:nvGrpSpPr>
      <p:grpSpPr>
        <a:xfrm>
          <a:off x="0" y="0"/>
          <a:ext cx="0" cy="0"/>
          <a:chOff x="0" y="0"/>
          <a:chExt cx="0" cy="0"/>
        </a:xfrm>
      </p:grpSpPr>
      <p:sp>
        <p:nvSpPr>
          <p:cNvPr id="8" name="Rectangle 7"/>
          <p:cNvSpPr/>
          <p:nvPr/>
        </p:nvSpPr>
        <p:spPr bwMode="ltGray">
          <a:xfrm>
            <a:off x="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60412" y="2362200"/>
            <a:ext cx="3200400" cy="1990725"/>
          </a:xfrm>
        </p:spPr>
        <p:txBody>
          <a:bodyPr anchor="b">
            <a:normAutofit/>
          </a:bodyPr>
          <a:lstStyle>
            <a:lvl1pPr>
              <a:defRPr sz="3400" b="0">
                <a:solidFill>
                  <a:schemeClr val="bg1"/>
                </a:solidFill>
              </a:defRPr>
            </a:lvl1pPr>
          </a:lstStyle>
          <a:p>
            <a:r>
              <a:rPr lang="es-ES"/>
              <a:t>Haga clic para modificar el estilo de título del patrón</a:t>
            </a:r>
            <a:endParaRPr/>
          </a:p>
        </p:txBody>
      </p:sp>
      <p:sp>
        <p:nvSpPr>
          <p:cNvPr id="3" name="Content Placeholder 2"/>
          <p:cNvSpPr>
            <a:spLocks noGrp="1"/>
          </p:cNvSpPr>
          <p:nvPr>
            <p:ph idx="1"/>
          </p:nvPr>
        </p:nvSpPr>
        <p:spPr>
          <a:xfrm>
            <a:off x="5362892" y="685800"/>
            <a:ext cx="6370320"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4/21/2018</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37693078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p:cNvSpPr/>
          <p:nvPr/>
        </p:nvSpPr>
        <p:spPr bwMode="ltGray">
          <a:xfrm>
            <a:off x="731520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923214" y="2362200"/>
            <a:ext cx="3200400" cy="1993392"/>
          </a:xfrm>
        </p:spPr>
        <p:txBody>
          <a:bodyPr anchor="b">
            <a:normAutofit/>
          </a:bodyPr>
          <a:lstStyle>
            <a:lvl1pPr>
              <a:defRPr sz="3400" b="0">
                <a:solidFill>
                  <a:schemeClr val="bg1"/>
                </a:solidFill>
              </a:defRPr>
            </a:lvl1pPr>
          </a:lstStyle>
          <a:p>
            <a:r>
              <a:rPr lang="es-ES"/>
              <a:t>Haga clic para modificar el estilo de título del patrón</a:t>
            </a:r>
            <a:endParaRPr/>
          </a:p>
        </p:txBody>
      </p:sp>
      <p:sp>
        <p:nvSpPr>
          <p:cNvPr id="3" name="Picture Placeholder 2"/>
          <p:cNvSpPr>
            <a:spLocks noGrp="1"/>
          </p:cNvSpPr>
          <p:nvPr>
            <p:ph type="pic" idx="1"/>
          </p:nvPr>
        </p:nvSpPr>
        <p:spPr>
          <a:xfrm>
            <a:off x="0" y="0"/>
            <a:ext cx="7315200" cy="6858000"/>
          </a:xfrm>
          <a:solidFill>
            <a:schemeClr val="bg2">
              <a:lumMod val="90000"/>
            </a:schemeClr>
          </a:solidFill>
        </p:spPr>
        <p:txBody>
          <a:bodyPr/>
          <a:lstStyle>
            <a:lvl1pPr marL="0" indent="0" algn="ctr">
              <a:buNone/>
              <a:defRPr sz="320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a:p>
        </p:txBody>
      </p:sp>
      <p:sp>
        <p:nvSpPr>
          <p:cNvPr id="4" name="Text Placeholder 3"/>
          <p:cNvSpPr>
            <a:spLocks noGrp="1"/>
          </p:cNvSpPr>
          <p:nvPr>
            <p:ph type="body" sz="half" idx="2"/>
          </p:nvPr>
        </p:nvSpPr>
        <p:spPr>
          <a:xfrm>
            <a:off x="7923214" y="4355592"/>
            <a:ext cx="3200400" cy="1644614"/>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4/21/2018</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37173462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4/21/2018</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33385722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274638"/>
            <a:ext cx="2628900" cy="5897562"/>
          </a:xfrm>
        </p:spPr>
        <p:txBody>
          <a:bodyPr vert="eaVert"/>
          <a:lstStyle/>
          <a:p>
            <a:r>
              <a:rPr lang="es-ES"/>
              <a:t>Haga clic para modificar el estilo de título del patrón</a:t>
            </a:r>
            <a:endParaRPr/>
          </a:p>
        </p:txBody>
      </p:sp>
      <p:sp>
        <p:nvSpPr>
          <p:cNvPr id="3" name="Vertical Text Placeholder 2"/>
          <p:cNvSpPr>
            <a:spLocks noGrp="1"/>
          </p:cNvSpPr>
          <p:nvPr>
            <p:ph type="body" orient="vert" idx="1"/>
          </p:nvPr>
        </p:nvSpPr>
        <p:spPr>
          <a:xfrm>
            <a:off x="838200" y="274638"/>
            <a:ext cx="7734300" cy="5897562"/>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4/21/2018</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515582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a:p>
        </p:txBody>
      </p:sp>
      <p:sp>
        <p:nvSpPr>
          <p:cNvPr id="3" name="Content Placeholder 2"/>
          <p:cNvSpPr>
            <a:spLocks noGrp="1"/>
          </p:cNvSpPr>
          <p:nvPr>
            <p:ph idx="1"/>
          </p:nvPr>
        </p:nvSpPr>
        <p:spPr/>
        <p:txBody>
          <a:bodyPr/>
          <a:lstStyle>
            <a:lvl6pPr>
              <a:defRPr/>
            </a:lvl6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4/21/2018</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15934224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0" y="0"/>
            <a:ext cx="12188826" cy="4572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 y="4114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1524000" y="1143000"/>
            <a:ext cx="9144000" cy="2667000"/>
          </a:xfrm>
        </p:spPr>
        <p:txBody>
          <a:bodyPr anchor="b">
            <a:normAutofit/>
          </a:bodyPr>
          <a:lstStyle>
            <a:lvl1pPr algn="ctr">
              <a:defRPr sz="5200" b="0"/>
            </a:lvl1pPr>
          </a:lstStyle>
          <a:p>
            <a:r>
              <a:rPr lang="es-ES"/>
              <a:t>Haga clic para modificar el estilo de título del patrón</a:t>
            </a:r>
            <a:endParaRPr/>
          </a:p>
        </p:txBody>
      </p:sp>
      <p:sp>
        <p:nvSpPr>
          <p:cNvPr id="3" name="Text Placeholder 2"/>
          <p:cNvSpPr>
            <a:spLocks noGrp="1"/>
          </p:cNvSpPr>
          <p:nvPr>
            <p:ph type="body" idx="1"/>
          </p:nvPr>
        </p:nvSpPr>
        <p:spPr>
          <a:xfrm>
            <a:off x="1524000" y="3810000"/>
            <a:ext cx="9144000" cy="1143000"/>
          </a:xfrm>
        </p:spPr>
        <p:txBody>
          <a:bodyPr anchor="t">
            <a:normAutofit/>
          </a:bodyPr>
          <a:lstStyle>
            <a:lvl1pPr marL="0" indent="0" algn="ctr">
              <a:spcBef>
                <a:spcPts val="0"/>
              </a:spcBef>
              <a:buNone/>
              <a:defRPr sz="2400" cap="none"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9E583DDF-CA54-461A-A486-592D2374C532}" type="datetimeFigureOut">
              <a:rPr lang="en-US"/>
              <a:t>4/21/2018</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158437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Encabezado alternativo de sección">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524000" y="1143000"/>
            <a:ext cx="9144000" cy="2667000"/>
          </a:xfrm>
        </p:spPr>
        <p:txBody>
          <a:bodyPr anchor="b">
            <a:normAutofit/>
          </a:bodyPr>
          <a:lstStyle>
            <a:lvl1pPr algn="ctr">
              <a:defRPr sz="5200" b="0">
                <a:solidFill>
                  <a:schemeClr val="tx1"/>
                </a:solidFill>
              </a:defRPr>
            </a:lvl1pPr>
          </a:lstStyle>
          <a:p>
            <a:r>
              <a:rPr lang="es-ES"/>
              <a:t>Haga clic para modificar el estilo de título del patrón</a:t>
            </a:r>
            <a:endParaRPr/>
          </a:p>
        </p:txBody>
      </p:sp>
      <p:sp>
        <p:nvSpPr>
          <p:cNvPr id="3" name="Text Placeholder 2"/>
          <p:cNvSpPr>
            <a:spLocks noGrp="1"/>
          </p:cNvSpPr>
          <p:nvPr>
            <p:ph type="body" idx="1"/>
          </p:nvPr>
        </p:nvSpPr>
        <p:spPr>
          <a:xfrm>
            <a:off x="1522413" y="3810000"/>
            <a:ext cx="9144000" cy="1143000"/>
          </a:xfrm>
        </p:spPr>
        <p:txBody>
          <a:bodyPr anchor="t">
            <a:normAutofit/>
          </a:bodyPr>
          <a:lstStyle>
            <a:lvl1pPr marL="0" indent="0" algn="ctr">
              <a:spcBef>
                <a:spcPts val="0"/>
              </a:spcBef>
              <a:buNone/>
              <a:defRPr sz="2400" cap="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4/21/2018</a:t>
            </a:fld>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8043280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a:p>
        </p:txBody>
      </p:sp>
      <p:sp>
        <p:nvSpPr>
          <p:cNvPr id="3" name="Content Placeholder 2"/>
          <p:cNvSpPr>
            <a:spLocks noGrp="1"/>
          </p:cNvSpPr>
          <p:nvPr>
            <p:ph sz="half" idx="1"/>
          </p:nvPr>
        </p:nvSpPr>
        <p:spPr>
          <a:xfrm>
            <a:off x="134112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Content Placeholder 3"/>
          <p:cNvSpPr>
            <a:spLocks noGrp="1"/>
          </p:cNvSpPr>
          <p:nvPr>
            <p:ph sz="half" idx="2"/>
          </p:nvPr>
        </p:nvSpPr>
        <p:spPr>
          <a:xfrm>
            <a:off x="627888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5" name="Date Placeholder 4"/>
          <p:cNvSpPr>
            <a:spLocks noGrp="1"/>
          </p:cNvSpPr>
          <p:nvPr>
            <p:ph type="dt" sz="half" idx="10"/>
          </p:nvPr>
        </p:nvSpPr>
        <p:spPr/>
        <p:txBody>
          <a:bodyPr/>
          <a:lstStyle/>
          <a:p>
            <a:fld id="{9DD7D43D-6574-4C7B-808D-C6C12215A4D4}" type="datetimeFigureOut">
              <a:rPr lang="en-US"/>
              <a:t>4/21/2018</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A0ECE5F2-81AA-4605-B028-6FBA391056AF}" type="slidenum">
              <a:rPr/>
              <a:t>‹Nº›</a:t>
            </a:fld>
            <a:endParaRPr/>
          </a:p>
        </p:txBody>
      </p:sp>
    </p:spTree>
    <p:extLst>
      <p:ext uri="{BB962C8B-B14F-4D97-AF65-F5344CB8AC3E}">
        <p14:creationId xmlns:p14="http://schemas.microsoft.com/office/powerpoint/2010/main" val="31170784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1341120" y="466344"/>
            <a:ext cx="9509760" cy="1234440"/>
          </a:xfrm>
        </p:spPr>
        <p:txBody>
          <a:bodyPr/>
          <a:lstStyle/>
          <a:p>
            <a:r>
              <a:rPr lang="es-ES"/>
              <a:t>Haga clic para modificar el estilo de título del patrón</a:t>
            </a:r>
            <a:endParaRPr/>
          </a:p>
        </p:txBody>
      </p:sp>
      <p:sp>
        <p:nvSpPr>
          <p:cNvPr id="3" name="Text Placeholder 2"/>
          <p:cNvSpPr>
            <a:spLocks noGrp="1"/>
          </p:cNvSpPr>
          <p:nvPr>
            <p:ph type="body" idx="1"/>
          </p:nvPr>
        </p:nvSpPr>
        <p:spPr>
          <a:xfrm>
            <a:off x="134112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134112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5" name="Text Placeholder 4"/>
          <p:cNvSpPr>
            <a:spLocks noGrp="1"/>
          </p:cNvSpPr>
          <p:nvPr>
            <p:ph type="body" sz="quarter" idx="3"/>
          </p:nvPr>
        </p:nvSpPr>
        <p:spPr>
          <a:xfrm>
            <a:off x="627888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627888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7" name="Date Placeholder 6"/>
          <p:cNvSpPr>
            <a:spLocks noGrp="1"/>
          </p:cNvSpPr>
          <p:nvPr>
            <p:ph type="dt" sz="half" idx="10"/>
          </p:nvPr>
        </p:nvSpPr>
        <p:spPr/>
        <p:txBody>
          <a:bodyPr/>
          <a:lstStyle/>
          <a:p>
            <a:fld id="{9E583DDF-CA54-461A-A486-592D2374C532}" type="datetimeFigureOut">
              <a:rPr lang="en-US"/>
              <a:t>4/21/2018</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05708082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a:p>
        </p:txBody>
      </p:sp>
      <p:sp>
        <p:nvSpPr>
          <p:cNvPr id="3" name="Date Placeholder 2"/>
          <p:cNvSpPr>
            <a:spLocks noGrp="1"/>
          </p:cNvSpPr>
          <p:nvPr>
            <p:ph type="dt" sz="half" idx="10"/>
          </p:nvPr>
        </p:nvSpPr>
        <p:spPr/>
        <p:txBody>
          <a:bodyPr/>
          <a:lstStyle/>
          <a:p>
            <a:fld id="{9E583DDF-CA54-461A-A486-592D2374C532}" type="datetimeFigureOut">
              <a:rPr lang="en-US"/>
              <a:t>4/21/2018</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8420110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4/21/2018</a:t>
            </a:fld>
            <a:endParaRPr/>
          </a:p>
        </p:txBody>
      </p:sp>
      <p:sp>
        <p:nvSpPr>
          <p:cNvPr id="3" name="Footer Placeholder 2"/>
          <p:cNvSpPr>
            <a:spLocks noGrp="1"/>
          </p:cNvSpPr>
          <p:nvPr>
            <p:ph type="ftr" sz="quarter" idx="11"/>
          </p:nvPr>
        </p:nvSpPr>
        <p:spPr/>
        <p:txBody>
          <a:bodyPr/>
          <a:lstStyle>
            <a:lvl1pPr>
              <a:defRPr>
                <a:solidFill>
                  <a:schemeClr val="tx2"/>
                </a:solidFill>
              </a:defRPr>
            </a:lvl1pPr>
          </a:lstStyle>
          <a:p>
            <a:endParaRPr/>
          </a:p>
        </p:txBody>
      </p:sp>
      <p:sp>
        <p:nvSpPr>
          <p:cNvPr id="4" name="Slide Number Placeholder 3"/>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55900396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760412" y="2362200"/>
            <a:ext cx="3200400" cy="1990725"/>
          </a:xfrm>
        </p:spPr>
        <p:txBody>
          <a:bodyPr anchor="b">
            <a:normAutofit/>
          </a:bodyPr>
          <a:lstStyle>
            <a:lvl1pPr>
              <a:defRPr sz="3400" b="0"/>
            </a:lvl1pPr>
          </a:lstStyle>
          <a:p>
            <a:r>
              <a:rPr lang="es-ES"/>
              <a:t>Haga clic para modificar el estilo de título del patrón</a:t>
            </a:r>
            <a:endParaRPr/>
          </a:p>
        </p:txBody>
      </p:sp>
      <p:sp>
        <p:nvSpPr>
          <p:cNvPr id="3" name="Content Placeholder 2"/>
          <p:cNvSpPr>
            <a:spLocks noGrp="1"/>
          </p:cNvSpPr>
          <p:nvPr>
            <p:ph idx="1"/>
          </p:nvPr>
        </p:nvSpPr>
        <p:spPr>
          <a:xfrm>
            <a:off x="4494212" y="685800"/>
            <a:ext cx="7239001"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4/21/2018</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43594665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1587" y="6583680"/>
            <a:ext cx="12188826" cy="2743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587" y="65836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1341120" y="467360"/>
            <a:ext cx="9509760" cy="1233424"/>
          </a:xfrm>
          <a:prstGeom prst="rect">
            <a:avLst/>
          </a:prstGeom>
        </p:spPr>
        <p:txBody>
          <a:bodyPr vert="horz" lIns="91440" tIns="45720" rIns="91440" bIns="45720" rtlCol="0" anchor="b">
            <a:normAutofit/>
          </a:bodyPr>
          <a:lstStyle/>
          <a:p>
            <a:r>
              <a:rPr lang="es-ES"/>
              <a:t>Haga clic para modificar el estilo de título del patrón</a:t>
            </a:r>
            <a:endParaRPr/>
          </a:p>
        </p:txBody>
      </p:sp>
      <p:sp>
        <p:nvSpPr>
          <p:cNvPr id="3" name="Text Placeholder 2"/>
          <p:cNvSpPr>
            <a:spLocks noGrp="1"/>
          </p:cNvSpPr>
          <p:nvPr>
            <p:ph type="body" idx="1"/>
          </p:nvPr>
        </p:nvSpPr>
        <p:spPr>
          <a:xfrm>
            <a:off x="1341120" y="1901952"/>
            <a:ext cx="9509760" cy="4127627"/>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Date Placeholder 3"/>
          <p:cNvSpPr>
            <a:spLocks noGrp="1"/>
          </p:cNvSpPr>
          <p:nvPr>
            <p:ph type="dt" sz="half" idx="2"/>
          </p:nvPr>
        </p:nvSpPr>
        <p:spPr>
          <a:xfrm>
            <a:off x="8875776" y="6601968"/>
            <a:ext cx="960120" cy="237744"/>
          </a:xfrm>
          <a:prstGeom prst="rect">
            <a:avLst/>
          </a:prstGeom>
        </p:spPr>
        <p:txBody>
          <a:bodyPr vert="horz" lIns="91440" tIns="45720" rIns="91440" bIns="45720" rtlCol="0" anchor="ctr"/>
          <a:lstStyle>
            <a:lvl1pPr algn="r">
              <a:defRPr sz="800">
                <a:solidFill>
                  <a:schemeClr val="bg2"/>
                </a:solidFill>
              </a:defRPr>
            </a:lvl1pPr>
          </a:lstStyle>
          <a:p>
            <a:fld id="{9E583DDF-CA54-461A-A486-592D2374C532}" type="datetimeFigureOut">
              <a:rPr lang="en-US"/>
              <a:pPr/>
              <a:t>4/21/2018</a:t>
            </a:fld>
            <a:endParaRPr/>
          </a:p>
        </p:txBody>
      </p:sp>
      <p:sp>
        <p:nvSpPr>
          <p:cNvPr id="5" name="Footer Placeholder 4"/>
          <p:cNvSpPr>
            <a:spLocks noGrp="1"/>
          </p:cNvSpPr>
          <p:nvPr>
            <p:ph type="ftr" sz="quarter" idx="3"/>
          </p:nvPr>
        </p:nvSpPr>
        <p:spPr>
          <a:xfrm>
            <a:off x="1341120" y="6601968"/>
            <a:ext cx="7159752" cy="237744"/>
          </a:xfrm>
          <a:prstGeom prst="rect">
            <a:avLst/>
          </a:prstGeom>
        </p:spPr>
        <p:txBody>
          <a:bodyPr vert="horz" lIns="91440" tIns="45720" rIns="91440" bIns="45720" rtlCol="0" anchor="ctr"/>
          <a:lstStyle>
            <a:lvl1pPr algn="l">
              <a:defRPr sz="800" cap="all" baseline="0">
                <a:solidFill>
                  <a:schemeClr val="bg2"/>
                </a:solidFill>
              </a:defRPr>
            </a:lvl1pPr>
          </a:lstStyle>
          <a:p>
            <a:endParaRPr/>
          </a:p>
        </p:txBody>
      </p:sp>
      <p:sp>
        <p:nvSpPr>
          <p:cNvPr id="6" name="Slide Number Placeholder 5"/>
          <p:cNvSpPr>
            <a:spLocks noGrp="1"/>
          </p:cNvSpPr>
          <p:nvPr>
            <p:ph type="sldNum" sz="quarter" idx="4"/>
          </p:nvPr>
        </p:nvSpPr>
        <p:spPr>
          <a:xfrm>
            <a:off x="10210800" y="6601968"/>
            <a:ext cx="640080" cy="237744"/>
          </a:xfrm>
          <a:prstGeom prst="rect">
            <a:avLst/>
          </a:prstGeom>
        </p:spPr>
        <p:txBody>
          <a:bodyPr vert="horz" lIns="91440" tIns="45720" rIns="91440" bIns="45720" rtlCol="0" anchor="ctr"/>
          <a:lstStyle>
            <a:lvl1pPr algn="r">
              <a:defRPr sz="800">
                <a:solidFill>
                  <a:schemeClr val="bg2"/>
                </a:solidFill>
              </a:defRPr>
            </a:lvl1pPr>
          </a:lstStyle>
          <a:p>
            <a:fld id="{CA8D9AD5-F248-4919-864A-CFD76CC027D6}" type="slidenum">
              <a:rPr/>
              <a:pPr/>
              <a:t>‹Nº›</a:t>
            </a:fld>
            <a:endParaRPr/>
          </a:p>
        </p:txBody>
      </p:sp>
    </p:spTree>
    <p:extLst>
      <p:ext uri="{BB962C8B-B14F-4D97-AF65-F5344CB8AC3E}">
        <p14:creationId xmlns:p14="http://schemas.microsoft.com/office/powerpoint/2010/main" val="2563760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1" r:id="rId5"/>
    <p:sldLayoutId id="2147483653" r:id="rId6"/>
    <p:sldLayoutId id="2147483654" r:id="rId7"/>
    <p:sldLayoutId id="2147483655" r:id="rId8"/>
    <p:sldLayoutId id="2147483656" r:id="rId9"/>
    <p:sldLayoutId id="2147483663" r:id="rId10"/>
    <p:sldLayoutId id="2147483657" r:id="rId11"/>
    <p:sldLayoutId id="2147483658" r:id="rId12"/>
    <p:sldLayoutId id="2147483659" r:id="rId13"/>
  </p:sldLayoutIdLst>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xStyles>
    <p:titleStyle>
      <a:lvl1pPr marL="0" indent="0" algn="l" defTabSz="914400" rtl="0" eaLnBrk="1" latinLnBrk="0" hangingPunct="1">
        <a:lnSpc>
          <a:spcPct val="90000"/>
        </a:lnSpc>
        <a:spcBef>
          <a:spcPct val="0"/>
        </a:spcBef>
        <a:buFont typeface="Arial" pitchFamily="34" charset="0"/>
        <a:buNone/>
        <a:defRPr sz="3400" kern="1200">
          <a:solidFill>
            <a:schemeClr val="tx2">
              <a:lumMod val="7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360">
          <p15:clr>
            <a:srgbClr val="F26B43"/>
          </p15:clr>
        </p15:guide>
        <p15:guide id="2" pos="40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7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8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8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8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8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8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8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1.xml"/></Relationships>
</file>

<file path=ppt/slides/_rels/slide8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0" y="4800600"/>
            <a:ext cx="12192000" cy="1143000"/>
          </a:xfrm>
        </p:spPr>
        <p:txBody>
          <a:bodyPr>
            <a:normAutofit/>
          </a:bodyPr>
          <a:lstStyle/>
          <a:p>
            <a:pPr>
              <a:spcBef>
                <a:spcPts val="0"/>
              </a:spcBef>
            </a:pPr>
            <a:r>
              <a:rPr lang="es-ES" dirty="0"/>
              <a:t>IV DOMINGO DE PASCUA</a:t>
            </a:r>
          </a:p>
        </p:txBody>
      </p:sp>
      <p:sp>
        <p:nvSpPr>
          <p:cNvPr id="4" name="Subtítulo 3"/>
          <p:cNvSpPr>
            <a:spLocks noGrp="1"/>
          </p:cNvSpPr>
          <p:nvPr>
            <p:ph type="subTitle" idx="1"/>
          </p:nvPr>
        </p:nvSpPr>
        <p:spPr/>
        <p:txBody>
          <a:bodyPr>
            <a:normAutofit/>
          </a:bodyPr>
          <a:lstStyle/>
          <a:p>
            <a:r>
              <a:rPr lang="es-ES" dirty="0"/>
              <a:t>Juan Carlos García Jiménez</a:t>
            </a:r>
          </a:p>
          <a:p>
            <a:r>
              <a:rPr lang="es-ES" b="1" dirty="0"/>
              <a:t>http://pptparasanjose.mex.tl/</a:t>
            </a:r>
          </a:p>
        </p:txBody>
      </p:sp>
      <p:sp>
        <p:nvSpPr>
          <p:cNvPr id="7" name="Rectángulo 6"/>
          <p:cNvSpPr/>
          <p:nvPr/>
        </p:nvSpPr>
        <p:spPr>
          <a:xfrm>
            <a:off x="0" y="0"/>
            <a:ext cx="12192000" cy="4800600"/>
          </a:xfrm>
          <a:prstGeom prst="rect">
            <a:avLst/>
          </a:prstGeom>
          <a:solidFill>
            <a:srgbClr val="0302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6" name="Imagen 5">
            <a:extLst>
              <a:ext uri="{FF2B5EF4-FFF2-40B4-BE49-F238E27FC236}">
                <a16:creationId xmlns:a16="http://schemas.microsoft.com/office/drawing/2014/main" id="{07D1A3A7-B874-4C38-BC11-F752982EB88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4514" y="-6848"/>
            <a:ext cx="3882971" cy="4815071"/>
          </a:xfrm>
          <a:prstGeom prst="rect">
            <a:avLst/>
          </a:prstGeom>
        </p:spPr>
      </p:pic>
    </p:spTree>
    <p:extLst>
      <p:ext uri="{BB962C8B-B14F-4D97-AF65-F5344CB8AC3E}">
        <p14:creationId xmlns:p14="http://schemas.microsoft.com/office/powerpoint/2010/main" val="279880932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1.  Perdón Jesús, porque no te quise escuchar, perdón Jesús, porque hice una cosa mal.</a:t>
            </a:r>
          </a:p>
        </p:txBody>
      </p:sp>
      <p:sp>
        <p:nvSpPr>
          <p:cNvPr id="4" name="Marcador de texto 3"/>
          <p:cNvSpPr>
            <a:spLocks noGrp="1"/>
          </p:cNvSpPr>
          <p:nvPr>
            <p:ph type="body" sz="half" idx="2"/>
          </p:nvPr>
        </p:nvSpPr>
        <p:spPr/>
        <p:txBody>
          <a:bodyPr/>
          <a:lstStyle/>
          <a:p>
            <a:endParaRPr lang="es-ES"/>
          </a:p>
        </p:txBody>
      </p:sp>
      <p:pic>
        <p:nvPicPr>
          <p:cNvPr id="8" name="Picture 7" descr="http://www.cooperadores-bilbao.com/web/wp-content/uploads/2013/03/jes%C3%BAs-nos-perdona.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t="1273" b="1273"/>
          <a:stretch>
            <a:fillRect/>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7113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Porque fui un poco trasto, molestando a los demás.</a:t>
            </a:r>
            <a:br>
              <a:rPr lang="es-ES" sz="4800" b="1" dirty="0">
                <a:solidFill>
                  <a:srgbClr val="002060"/>
                </a:solidFill>
              </a:rPr>
            </a:br>
            <a:r>
              <a:rPr lang="es-ES" sz="4800" b="1" dirty="0">
                <a:solidFill>
                  <a:srgbClr val="002060"/>
                </a:solidFill>
              </a:rPr>
              <a:t>Porque fui un poco trasto, me perdonarás. (bis)</a:t>
            </a:r>
          </a:p>
        </p:txBody>
      </p:sp>
      <p:sp>
        <p:nvSpPr>
          <p:cNvPr id="4" name="Marcador de texto 3"/>
          <p:cNvSpPr>
            <a:spLocks noGrp="1"/>
          </p:cNvSpPr>
          <p:nvPr>
            <p:ph type="body" sz="half" idx="2"/>
          </p:nvPr>
        </p:nvSpPr>
        <p:spPr/>
        <p:txBody>
          <a:bodyPr/>
          <a:lstStyle/>
          <a:p>
            <a:endParaRPr lang="es-ES"/>
          </a:p>
        </p:txBody>
      </p:sp>
      <p:pic>
        <p:nvPicPr>
          <p:cNvPr id="8" name="Picture 7" descr="http://www.cooperadores-bilbao.com/web/wp-content/uploads/2013/03/jes%C3%BAs-nos-perdona.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t="1273" b="1273"/>
          <a:stretch>
            <a:fillRect/>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8134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2. Perdón Jesús, porque a un niño quise pegar. Perdón Jesús, porque hice una cosa mal. </a:t>
            </a:r>
          </a:p>
        </p:txBody>
      </p:sp>
      <p:sp>
        <p:nvSpPr>
          <p:cNvPr id="4" name="Marcador de texto 3"/>
          <p:cNvSpPr>
            <a:spLocks noGrp="1"/>
          </p:cNvSpPr>
          <p:nvPr>
            <p:ph type="body" sz="half" idx="2"/>
          </p:nvPr>
        </p:nvSpPr>
        <p:spPr/>
        <p:txBody>
          <a:bodyPr/>
          <a:lstStyle/>
          <a:p>
            <a:endParaRPr lang="es-ES"/>
          </a:p>
        </p:txBody>
      </p:sp>
      <p:pic>
        <p:nvPicPr>
          <p:cNvPr id="8" name="Picture 7" descr="http://www.cooperadores-bilbao.com/web/wp-content/uploads/2013/03/jes%C3%BAs-nos-perdona.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t="1273" b="1273"/>
          <a:stretch>
            <a:fillRect/>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3370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Porque fui un poco trasto, molestando a los demás. </a:t>
            </a:r>
            <a:br>
              <a:rPr lang="es-ES" sz="4800" b="1" dirty="0">
                <a:solidFill>
                  <a:srgbClr val="002060"/>
                </a:solidFill>
              </a:rPr>
            </a:br>
            <a:r>
              <a:rPr lang="es-ES" sz="4800" b="1" dirty="0">
                <a:solidFill>
                  <a:srgbClr val="002060"/>
                </a:solidFill>
              </a:rPr>
              <a:t>Porque fui un poco trasto, me perdonarás. (bis)</a:t>
            </a:r>
          </a:p>
        </p:txBody>
      </p:sp>
      <p:sp>
        <p:nvSpPr>
          <p:cNvPr id="4" name="Marcador de texto 3"/>
          <p:cNvSpPr>
            <a:spLocks noGrp="1"/>
          </p:cNvSpPr>
          <p:nvPr>
            <p:ph type="body" sz="half" idx="2"/>
          </p:nvPr>
        </p:nvSpPr>
        <p:spPr/>
        <p:txBody>
          <a:bodyPr/>
          <a:lstStyle/>
          <a:p>
            <a:endParaRPr lang="es-ES"/>
          </a:p>
        </p:txBody>
      </p:sp>
      <p:pic>
        <p:nvPicPr>
          <p:cNvPr id="8" name="Picture 7" descr="http://www.cooperadores-bilbao.com/web/wp-content/uploads/2013/03/jes%C3%BAs-nos-perdona.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t="1273" b="1273"/>
          <a:stretch>
            <a:fillRect/>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7272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Gloria a Dios en el cielo </a:t>
            </a:r>
            <a:br>
              <a:rPr lang="es-ES" altLang="es-ES" sz="4800" b="1" dirty="0">
                <a:solidFill>
                  <a:srgbClr val="002060"/>
                </a:solidFill>
              </a:rPr>
            </a:br>
            <a:r>
              <a:rPr lang="es-ES" altLang="es-ES" sz="4800" b="1" dirty="0">
                <a:solidFill>
                  <a:srgbClr val="002060"/>
                </a:solidFill>
              </a:rPr>
              <a:t>y en la tierra a los hombres paz, te alabamos, te bendecimos, te adoramos y glorificamos, te damos gracias por tu inmensa gloria. </a:t>
            </a:r>
          </a:p>
        </p:txBody>
      </p:sp>
      <p:sp>
        <p:nvSpPr>
          <p:cNvPr id="4" name="Marcador de texto 3"/>
          <p:cNvSpPr>
            <a:spLocks noGrp="1"/>
          </p:cNvSpPr>
          <p:nvPr>
            <p:ph type="body" sz="half" idx="2"/>
          </p:nvPr>
        </p:nvSpPr>
        <p:spPr/>
        <p:txBody>
          <a:bodyPr/>
          <a:lstStyle/>
          <a:p>
            <a:endParaRPr lang="es-ES"/>
          </a:p>
        </p:txBody>
      </p:sp>
      <p:pic>
        <p:nvPicPr>
          <p:cNvPr id="7" name="Picture 6" descr="http://www.futurooculto.com/userdata/image/cielo_0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652" r="67" b="252"/>
          <a:stretch/>
        </p:blipFill>
        <p:spPr bwMode="auto">
          <a:xfrm>
            <a:off x="7320136" y="-27543"/>
            <a:ext cx="4871864"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7212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Tú que perdonas los pecados ten piedad, Tú que estás sentado a la derecha de Dios escúchanos.</a:t>
            </a:r>
            <a:br>
              <a:rPr lang="es-ES" altLang="es-ES" sz="4800" b="1" dirty="0">
                <a:solidFill>
                  <a:srgbClr val="002060"/>
                </a:solidFill>
              </a:rPr>
            </a:br>
            <a:r>
              <a:rPr lang="es-ES" altLang="es-ES" sz="4800" b="1" dirty="0">
                <a:solidFill>
                  <a:srgbClr val="002060"/>
                </a:solidFill>
              </a:rPr>
              <a:t>Sólo Tú eres santo, </a:t>
            </a:r>
            <a:br>
              <a:rPr lang="es-ES" altLang="es-ES" sz="4800" b="1" dirty="0">
                <a:solidFill>
                  <a:srgbClr val="002060"/>
                </a:solidFill>
              </a:rPr>
            </a:br>
            <a:r>
              <a:rPr lang="es-ES" altLang="es-ES" sz="4800" b="1" dirty="0">
                <a:solidFill>
                  <a:srgbClr val="002060"/>
                </a:solidFill>
              </a:rPr>
              <a:t>sólo Tú, sólo Tú Señor, </a:t>
            </a:r>
            <a:br>
              <a:rPr lang="es-ES" altLang="es-ES" sz="4800" b="1" dirty="0">
                <a:solidFill>
                  <a:srgbClr val="002060"/>
                </a:solidFill>
              </a:rPr>
            </a:br>
            <a:r>
              <a:rPr lang="es-ES" altLang="es-ES" sz="4800" b="1" dirty="0">
                <a:solidFill>
                  <a:srgbClr val="002060"/>
                </a:solidFill>
              </a:rPr>
              <a:t>con el Espíritu Santo, </a:t>
            </a:r>
            <a:br>
              <a:rPr lang="es-ES" altLang="es-ES" sz="4800" b="1" dirty="0">
                <a:solidFill>
                  <a:srgbClr val="002060"/>
                </a:solidFill>
              </a:rPr>
            </a:br>
            <a:r>
              <a:rPr lang="es-ES" altLang="es-ES" sz="4800" b="1" dirty="0">
                <a:solidFill>
                  <a:srgbClr val="002060"/>
                </a:solidFill>
              </a:rPr>
              <a:t>en la gloria de Dios.</a:t>
            </a:r>
          </a:p>
        </p:txBody>
      </p:sp>
      <p:sp>
        <p:nvSpPr>
          <p:cNvPr id="4" name="Marcador de texto 3"/>
          <p:cNvSpPr>
            <a:spLocks noGrp="1"/>
          </p:cNvSpPr>
          <p:nvPr>
            <p:ph type="body" sz="half" idx="2"/>
          </p:nvPr>
        </p:nvSpPr>
        <p:spPr/>
        <p:txBody>
          <a:bodyPr/>
          <a:lstStyle/>
          <a:p>
            <a:endParaRPr lang="es-ES"/>
          </a:p>
        </p:txBody>
      </p:sp>
      <p:pic>
        <p:nvPicPr>
          <p:cNvPr id="7" name="Picture 6" descr="http://www.futurooculto.com/userdata/image/cielo_0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652" r="67" b="252"/>
          <a:stretch/>
        </p:blipFill>
        <p:spPr bwMode="auto">
          <a:xfrm>
            <a:off x="7320136" y="-27543"/>
            <a:ext cx="4871864"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7267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3020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439690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5400" dirty="0"/>
              <a:t>PRIMERA LECTURA</a:t>
            </a:r>
          </a:p>
        </p:txBody>
      </p:sp>
      <p:sp>
        <p:nvSpPr>
          <p:cNvPr id="4" name="Marcador de texto 3"/>
          <p:cNvSpPr>
            <a:spLocks noGrp="1"/>
          </p:cNvSpPr>
          <p:nvPr>
            <p:ph type="body" sz="half" idx="2"/>
          </p:nvPr>
        </p:nvSpPr>
        <p:spPr/>
        <p:txBody>
          <a:bodyPr/>
          <a:lstStyle/>
          <a:p>
            <a:endParaRPr lang="es-ES" dirty="0"/>
          </a:p>
        </p:txBody>
      </p:sp>
      <p:pic>
        <p:nvPicPr>
          <p:cNvPr id="7" name="Marcador de posición de imagen 6">
            <a:extLst>
              <a:ext uri="{FF2B5EF4-FFF2-40B4-BE49-F238E27FC236}">
                <a16:creationId xmlns:a16="http://schemas.microsoft.com/office/drawing/2014/main" id="{1962ED59-287B-430E-9953-316A98BA982B}"/>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l="14579" r="14579"/>
          <a:stretch>
            <a:fillRect/>
          </a:stretch>
        </p:blipFill>
        <p:spPr/>
      </p:pic>
    </p:spTree>
    <p:extLst>
      <p:ext uri="{BB962C8B-B14F-4D97-AF65-F5344CB8AC3E}">
        <p14:creationId xmlns:p14="http://schemas.microsoft.com/office/powerpoint/2010/main" val="197645176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723432" cy="5562219"/>
          </a:xfrm>
        </p:spPr>
        <p:txBody>
          <a:bodyPr>
            <a:noAutofit/>
          </a:bodyPr>
          <a:lstStyle/>
          <a:p>
            <a:pPr marL="45720" indent="0">
              <a:buNone/>
            </a:pPr>
            <a:r>
              <a:rPr lang="es-ES" sz="5400" b="1" dirty="0"/>
              <a:t>En aquellos días, lleno de Espíritu Santo, Pedro dijo: «Jefes del pueblo y ancianos: Porque le hemos hecho un favor a un enfermo, nos interrogáis hoy para averiguar  qué  poder  ha  curado  a  ese  hombre;  </a:t>
            </a:r>
          </a:p>
        </p:txBody>
      </p:sp>
    </p:spTree>
    <p:extLst>
      <p:ext uri="{BB962C8B-B14F-4D97-AF65-F5344CB8AC3E}">
        <p14:creationId xmlns:p14="http://schemas.microsoft.com/office/powerpoint/2010/main" val="39390176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quede  bien  claro  a  todos  vosotros  y  a  todo  Israel  que  ha sido el Nombre de Jesucristo el Nazareno, a quien vosotros crucificasteis y a quien Dios resucitó de entre los muertos; por este Nombre, se presenta este sano ante vosotros. </a:t>
            </a:r>
          </a:p>
        </p:txBody>
      </p:sp>
    </p:spTree>
    <p:extLst>
      <p:ext uri="{BB962C8B-B14F-4D97-AF65-F5344CB8AC3E}">
        <p14:creationId xmlns:p14="http://schemas.microsoft.com/office/powerpoint/2010/main" val="237794448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VEN A LA FIESTA, ES EL MOMENTO DE REZAR Y DE CANTAR HOY CELEBRAMOS QUE EN NUESTRAS VIDAS DIOS VIVIENDO SIEMPRE ESTA.(BIS)</a:t>
            </a:r>
          </a:p>
        </p:txBody>
      </p:sp>
      <p:sp>
        <p:nvSpPr>
          <p:cNvPr id="4" name="Marcador de texto 3"/>
          <p:cNvSpPr>
            <a:spLocks noGrp="1"/>
          </p:cNvSpPr>
          <p:nvPr>
            <p:ph type="body" sz="half" idx="2"/>
          </p:nvPr>
        </p:nvSpPr>
        <p:spPr/>
        <p:txBody>
          <a:bodyPr/>
          <a:lstStyle/>
          <a:p>
            <a:endParaRPr lang="es-ES"/>
          </a:p>
        </p:txBody>
      </p:sp>
      <p:pic>
        <p:nvPicPr>
          <p:cNvPr id="22" name="Picture 7" descr="http://salesianasvocacional.files.wordpress.com/2011/04/zona-wi-fi1.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5615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Él es la “piedra que desechasteis vosotros, los arquitectos, y que se ha convertido en piedra angular”; no hay salvación en ningún otro; </a:t>
            </a:r>
          </a:p>
        </p:txBody>
      </p:sp>
    </p:spTree>
    <p:extLst>
      <p:ext uri="{BB962C8B-B14F-4D97-AF65-F5344CB8AC3E}">
        <p14:creationId xmlns:p14="http://schemas.microsoft.com/office/powerpoint/2010/main" val="366090963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pues bajo el cielo no se ha dado a los hombres otro nombre por el que debamos salvarnos».</a:t>
            </a:r>
          </a:p>
        </p:txBody>
      </p:sp>
    </p:spTree>
    <p:extLst>
      <p:ext uri="{BB962C8B-B14F-4D97-AF65-F5344CB8AC3E}">
        <p14:creationId xmlns:p14="http://schemas.microsoft.com/office/powerpoint/2010/main" val="311032113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PALABRA DE DIOS</a:t>
            </a:r>
            <a:br>
              <a:rPr lang="es-ES" dirty="0"/>
            </a:br>
            <a:r>
              <a:rPr lang="es-ES" b="1" dirty="0">
                <a:solidFill>
                  <a:srgbClr val="FF0000"/>
                </a:solidFill>
              </a:rPr>
              <a:t>TE ALABAMOS, SEÑOR</a:t>
            </a:r>
            <a:endParaRPr lang="es-ES"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185635436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FF0000"/>
                </a:solidFill>
              </a:rPr>
              <a:t>LA PIEDRA QUE DESECHARON LOS ARQUITECTOS ES AHORA LA PIEDRA ANGULAR.</a:t>
            </a:r>
          </a:p>
        </p:txBody>
      </p:sp>
      <p:sp>
        <p:nvSpPr>
          <p:cNvPr id="4" name="Marcador de texto 3"/>
          <p:cNvSpPr>
            <a:spLocks noGrp="1"/>
          </p:cNvSpPr>
          <p:nvPr>
            <p:ph type="body" sz="half" idx="2"/>
          </p:nvPr>
        </p:nvSpPr>
        <p:spPr/>
        <p:txBody>
          <a:bodyPr/>
          <a:lstStyle/>
          <a:p>
            <a:endParaRPr lang="es-ES"/>
          </a:p>
        </p:txBody>
      </p:sp>
      <p:pic>
        <p:nvPicPr>
          <p:cNvPr id="5" name="Imagen 4">
            <a:extLst>
              <a:ext uri="{FF2B5EF4-FFF2-40B4-BE49-F238E27FC236}">
                <a16:creationId xmlns:a16="http://schemas.microsoft.com/office/drawing/2014/main" id="{270FF3AC-1685-4FA6-94D1-18C4D8906A9F}"/>
              </a:ext>
            </a:extLst>
          </p:cNvPr>
          <p:cNvPicPr>
            <a:picLocks noChangeAspect="1"/>
          </p:cNvPicPr>
          <p:nvPr/>
        </p:nvPicPr>
        <p:blipFill rotWithShape="1">
          <a:blip r:embed="rId2">
            <a:extLst>
              <a:ext uri="{28A0092B-C50C-407E-A947-70E740481C1C}">
                <a14:useLocalDpi xmlns:a14="http://schemas.microsoft.com/office/drawing/2010/main" val="0"/>
              </a:ext>
            </a:extLst>
          </a:blip>
          <a:srcRect b="6951"/>
          <a:stretch/>
        </p:blipFill>
        <p:spPr>
          <a:xfrm>
            <a:off x="7320136" y="0"/>
            <a:ext cx="4871864" cy="6858000"/>
          </a:xfrm>
          <a:prstGeom prst="rect">
            <a:avLst/>
          </a:prstGeom>
        </p:spPr>
      </p:pic>
    </p:spTree>
    <p:extLst>
      <p:ext uri="{BB962C8B-B14F-4D97-AF65-F5344CB8AC3E}">
        <p14:creationId xmlns:p14="http://schemas.microsoft.com/office/powerpoint/2010/main" val="143864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Dad gracias al Señor porque es bueno, </a:t>
            </a:r>
            <a:br>
              <a:rPr lang="es-ES" altLang="es-ES" sz="4800" b="1" dirty="0">
                <a:solidFill>
                  <a:srgbClr val="002060"/>
                </a:solidFill>
              </a:rPr>
            </a:br>
            <a:r>
              <a:rPr lang="es-ES" altLang="es-ES" sz="4800" b="1" dirty="0">
                <a:solidFill>
                  <a:srgbClr val="002060"/>
                </a:solidFill>
              </a:rPr>
              <a:t>porque es eterna su misericordia.</a:t>
            </a:r>
            <a:br>
              <a:rPr lang="es-ES" altLang="es-ES" sz="4800" b="1" dirty="0">
                <a:solidFill>
                  <a:srgbClr val="002060"/>
                </a:solidFill>
              </a:rPr>
            </a:br>
            <a:r>
              <a:rPr lang="es-ES" altLang="es-ES" sz="4800" b="1" dirty="0">
                <a:solidFill>
                  <a:srgbClr val="002060"/>
                </a:solidFill>
              </a:rPr>
              <a:t>Mejor es refugiarse en el Señor que fiarse de los hombres, </a:t>
            </a:r>
            <a:br>
              <a:rPr lang="es-ES" altLang="es-ES" sz="4800" b="1" dirty="0">
                <a:solidFill>
                  <a:srgbClr val="002060"/>
                </a:solidFill>
              </a:rPr>
            </a:br>
            <a:r>
              <a:rPr lang="es-ES" altLang="es-ES" sz="4800" b="1" dirty="0">
                <a:solidFill>
                  <a:srgbClr val="002060"/>
                </a:solidFill>
              </a:rPr>
              <a:t>mejor es refugiarse en el Señor que fiarse de los jefes. </a:t>
            </a:r>
          </a:p>
        </p:txBody>
      </p:sp>
      <p:sp>
        <p:nvSpPr>
          <p:cNvPr id="4" name="Marcador de texto 3"/>
          <p:cNvSpPr>
            <a:spLocks noGrp="1"/>
          </p:cNvSpPr>
          <p:nvPr>
            <p:ph type="body" sz="half" idx="2"/>
          </p:nvPr>
        </p:nvSpPr>
        <p:spPr/>
        <p:txBody>
          <a:bodyPr/>
          <a:lstStyle/>
          <a:p>
            <a:endParaRPr lang="es-ES"/>
          </a:p>
        </p:txBody>
      </p:sp>
      <p:pic>
        <p:nvPicPr>
          <p:cNvPr id="6" name="Imagen 5">
            <a:extLst>
              <a:ext uri="{FF2B5EF4-FFF2-40B4-BE49-F238E27FC236}">
                <a16:creationId xmlns:a16="http://schemas.microsoft.com/office/drawing/2014/main" id="{A4AF0816-9959-4807-A676-AE4098C4C828}"/>
              </a:ext>
            </a:extLst>
          </p:cNvPr>
          <p:cNvPicPr>
            <a:picLocks noChangeAspect="1"/>
          </p:cNvPicPr>
          <p:nvPr/>
        </p:nvPicPr>
        <p:blipFill rotWithShape="1">
          <a:blip r:embed="rId2">
            <a:extLst>
              <a:ext uri="{28A0092B-C50C-407E-A947-70E740481C1C}">
                <a14:useLocalDpi xmlns:a14="http://schemas.microsoft.com/office/drawing/2010/main" val="0"/>
              </a:ext>
            </a:extLst>
          </a:blip>
          <a:srcRect b="6951"/>
          <a:stretch/>
        </p:blipFill>
        <p:spPr>
          <a:xfrm>
            <a:off x="7320136" y="0"/>
            <a:ext cx="4871864" cy="6858000"/>
          </a:xfrm>
          <a:prstGeom prst="rect">
            <a:avLst/>
          </a:prstGeom>
        </p:spPr>
      </p:pic>
    </p:spTree>
    <p:extLst>
      <p:ext uri="{BB962C8B-B14F-4D97-AF65-F5344CB8AC3E}">
        <p14:creationId xmlns:p14="http://schemas.microsoft.com/office/powerpoint/2010/main" val="371794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FF0000"/>
                </a:solidFill>
              </a:rPr>
              <a:t>LA PIEDRA QUE DESECHARON LOS ARQUITECTOS ES AHORA LA PIEDRA ANGULAR.</a:t>
            </a:r>
          </a:p>
        </p:txBody>
      </p:sp>
      <p:sp>
        <p:nvSpPr>
          <p:cNvPr id="4" name="Marcador de texto 3"/>
          <p:cNvSpPr>
            <a:spLocks noGrp="1"/>
          </p:cNvSpPr>
          <p:nvPr>
            <p:ph type="body" sz="half" idx="2"/>
          </p:nvPr>
        </p:nvSpPr>
        <p:spPr/>
        <p:txBody>
          <a:bodyPr/>
          <a:lstStyle/>
          <a:p>
            <a:endParaRPr lang="es-ES"/>
          </a:p>
        </p:txBody>
      </p:sp>
      <p:pic>
        <p:nvPicPr>
          <p:cNvPr id="5" name="Imagen 4">
            <a:extLst>
              <a:ext uri="{FF2B5EF4-FFF2-40B4-BE49-F238E27FC236}">
                <a16:creationId xmlns:a16="http://schemas.microsoft.com/office/drawing/2014/main" id="{DECCC239-F3CD-4721-9AAC-5E5E8904791D}"/>
              </a:ext>
            </a:extLst>
          </p:cNvPr>
          <p:cNvPicPr>
            <a:picLocks noChangeAspect="1"/>
          </p:cNvPicPr>
          <p:nvPr/>
        </p:nvPicPr>
        <p:blipFill rotWithShape="1">
          <a:blip r:embed="rId2">
            <a:extLst>
              <a:ext uri="{28A0092B-C50C-407E-A947-70E740481C1C}">
                <a14:useLocalDpi xmlns:a14="http://schemas.microsoft.com/office/drawing/2010/main" val="0"/>
              </a:ext>
            </a:extLst>
          </a:blip>
          <a:srcRect b="6951"/>
          <a:stretch/>
        </p:blipFill>
        <p:spPr>
          <a:xfrm>
            <a:off x="7320136" y="0"/>
            <a:ext cx="4871864" cy="6858000"/>
          </a:xfrm>
          <a:prstGeom prst="rect">
            <a:avLst/>
          </a:prstGeom>
        </p:spPr>
      </p:pic>
    </p:spTree>
    <p:extLst>
      <p:ext uri="{BB962C8B-B14F-4D97-AF65-F5344CB8AC3E}">
        <p14:creationId xmlns:p14="http://schemas.microsoft.com/office/powerpoint/2010/main" val="1088857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Te doy gracias porque me escuchaste y fuiste mi salvación.</a:t>
            </a:r>
            <a:br>
              <a:rPr lang="es-ES" altLang="es-ES" sz="4800" b="1" dirty="0">
                <a:solidFill>
                  <a:srgbClr val="002060"/>
                </a:solidFill>
              </a:rPr>
            </a:br>
            <a:r>
              <a:rPr lang="es-ES" altLang="es-ES" sz="4800" b="1" dirty="0">
                <a:solidFill>
                  <a:srgbClr val="002060"/>
                </a:solidFill>
              </a:rPr>
              <a:t>La piedra que desecharon los arquitectos es ahora la piedra angular.</a:t>
            </a:r>
            <a:br>
              <a:rPr lang="es-ES" altLang="es-ES" sz="4800" b="1" dirty="0">
                <a:solidFill>
                  <a:srgbClr val="002060"/>
                </a:solidFill>
              </a:rPr>
            </a:br>
            <a:r>
              <a:rPr lang="es-ES" altLang="es-ES" sz="4800" b="1" dirty="0">
                <a:solidFill>
                  <a:srgbClr val="002060"/>
                </a:solidFill>
              </a:rPr>
              <a:t>Es el Señor quien lo ha hecho, ha sido un milagro patente. </a:t>
            </a:r>
          </a:p>
        </p:txBody>
      </p:sp>
      <p:sp>
        <p:nvSpPr>
          <p:cNvPr id="4" name="Marcador de texto 3"/>
          <p:cNvSpPr>
            <a:spLocks noGrp="1"/>
          </p:cNvSpPr>
          <p:nvPr>
            <p:ph type="body" sz="half" idx="2"/>
          </p:nvPr>
        </p:nvSpPr>
        <p:spPr/>
        <p:txBody>
          <a:bodyPr/>
          <a:lstStyle/>
          <a:p>
            <a:endParaRPr lang="es-ES"/>
          </a:p>
        </p:txBody>
      </p:sp>
      <p:pic>
        <p:nvPicPr>
          <p:cNvPr id="6" name="Imagen 5">
            <a:extLst>
              <a:ext uri="{FF2B5EF4-FFF2-40B4-BE49-F238E27FC236}">
                <a16:creationId xmlns:a16="http://schemas.microsoft.com/office/drawing/2014/main" id="{C3922036-60CC-49D7-9E70-B6B3FA5435D0}"/>
              </a:ext>
            </a:extLst>
          </p:cNvPr>
          <p:cNvPicPr>
            <a:picLocks noChangeAspect="1"/>
          </p:cNvPicPr>
          <p:nvPr/>
        </p:nvPicPr>
        <p:blipFill rotWithShape="1">
          <a:blip r:embed="rId2">
            <a:extLst>
              <a:ext uri="{28A0092B-C50C-407E-A947-70E740481C1C}">
                <a14:useLocalDpi xmlns:a14="http://schemas.microsoft.com/office/drawing/2010/main" val="0"/>
              </a:ext>
            </a:extLst>
          </a:blip>
          <a:srcRect b="6951"/>
          <a:stretch/>
        </p:blipFill>
        <p:spPr>
          <a:xfrm>
            <a:off x="7320136" y="0"/>
            <a:ext cx="4871864" cy="6858000"/>
          </a:xfrm>
          <a:prstGeom prst="rect">
            <a:avLst/>
          </a:prstGeom>
        </p:spPr>
      </p:pic>
    </p:spTree>
    <p:extLst>
      <p:ext uri="{BB962C8B-B14F-4D97-AF65-F5344CB8AC3E}">
        <p14:creationId xmlns:p14="http://schemas.microsoft.com/office/powerpoint/2010/main" val="3947627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FF0000"/>
                </a:solidFill>
              </a:rPr>
              <a:t>LA PIEDRA QUE DESECHARON LOS ARQUITECTOS ES AHORA LA PIEDRA ANGULAR.</a:t>
            </a:r>
          </a:p>
        </p:txBody>
      </p:sp>
      <p:sp>
        <p:nvSpPr>
          <p:cNvPr id="4" name="Marcador de texto 3"/>
          <p:cNvSpPr>
            <a:spLocks noGrp="1"/>
          </p:cNvSpPr>
          <p:nvPr>
            <p:ph type="body" sz="half" idx="2"/>
          </p:nvPr>
        </p:nvSpPr>
        <p:spPr/>
        <p:txBody>
          <a:bodyPr/>
          <a:lstStyle/>
          <a:p>
            <a:endParaRPr lang="es-ES"/>
          </a:p>
        </p:txBody>
      </p:sp>
      <p:pic>
        <p:nvPicPr>
          <p:cNvPr id="5" name="Imagen 4">
            <a:extLst>
              <a:ext uri="{FF2B5EF4-FFF2-40B4-BE49-F238E27FC236}">
                <a16:creationId xmlns:a16="http://schemas.microsoft.com/office/drawing/2014/main" id="{BA86B9CF-158F-40E9-92EF-8411492F5C79}"/>
              </a:ext>
            </a:extLst>
          </p:cNvPr>
          <p:cNvPicPr>
            <a:picLocks noChangeAspect="1"/>
          </p:cNvPicPr>
          <p:nvPr/>
        </p:nvPicPr>
        <p:blipFill rotWithShape="1">
          <a:blip r:embed="rId2">
            <a:extLst>
              <a:ext uri="{28A0092B-C50C-407E-A947-70E740481C1C}">
                <a14:useLocalDpi xmlns:a14="http://schemas.microsoft.com/office/drawing/2010/main" val="0"/>
              </a:ext>
            </a:extLst>
          </a:blip>
          <a:srcRect b="6951"/>
          <a:stretch/>
        </p:blipFill>
        <p:spPr>
          <a:xfrm>
            <a:off x="7320136" y="0"/>
            <a:ext cx="4871864" cy="6858000"/>
          </a:xfrm>
          <a:prstGeom prst="rect">
            <a:avLst/>
          </a:prstGeom>
        </p:spPr>
      </p:pic>
    </p:spTree>
    <p:extLst>
      <p:ext uri="{BB962C8B-B14F-4D97-AF65-F5344CB8AC3E}">
        <p14:creationId xmlns:p14="http://schemas.microsoft.com/office/powerpoint/2010/main" val="93252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Bendito el que viene en nombre del Señor, os bendecimos desde la casa del Señor.</a:t>
            </a:r>
            <a:br>
              <a:rPr lang="es-ES" altLang="es-ES" sz="4800" b="1" dirty="0">
                <a:solidFill>
                  <a:srgbClr val="002060"/>
                </a:solidFill>
              </a:rPr>
            </a:br>
            <a:r>
              <a:rPr lang="es-ES" altLang="es-ES" sz="4800" b="1" dirty="0">
                <a:solidFill>
                  <a:srgbClr val="002060"/>
                </a:solidFill>
              </a:rPr>
              <a:t>Tu eres mi Dios, te doy gracias;</a:t>
            </a:r>
            <a:br>
              <a:rPr lang="es-ES" altLang="es-ES" sz="4800" b="1" dirty="0">
                <a:solidFill>
                  <a:srgbClr val="002060"/>
                </a:solidFill>
              </a:rPr>
            </a:br>
            <a:r>
              <a:rPr lang="es-ES" altLang="es-ES" sz="4800" b="1" dirty="0">
                <a:solidFill>
                  <a:srgbClr val="002060"/>
                </a:solidFill>
              </a:rPr>
              <a:t>Dios mío, yo te ensalzo.</a:t>
            </a:r>
            <a:br>
              <a:rPr lang="es-ES" altLang="es-ES" sz="4800" b="1" dirty="0">
                <a:solidFill>
                  <a:srgbClr val="002060"/>
                </a:solidFill>
              </a:rPr>
            </a:br>
            <a:r>
              <a:rPr lang="es-ES" altLang="es-ES" sz="4800" b="1" dirty="0">
                <a:solidFill>
                  <a:srgbClr val="002060"/>
                </a:solidFill>
              </a:rPr>
              <a:t>Dad gracias al Señor porque es bueno, porque es eterna su misericordia.</a:t>
            </a:r>
          </a:p>
        </p:txBody>
      </p:sp>
      <p:sp>
        <p:nvSpPr>
          <p:cNvPr id="4" name="Marcador de texto 3"/>
          <p:cNvSpPr>
            <a:spLocks noGrp="1"/>
          </p:cNvSpPr>
          <p:nvPr>
            <p:ph type="body" sz="half" idx="2"/>
          </p:nvPr>
        </p:nvSpPr>
        <p:spPr/>
        <p:txBody>
          <a:bodyPr/>
          <a:lstStyle/>
          <a:p>
            <a:endParaRPr lang="es-ES"/>
          </a:p>
        </p:txBody>
      </p:sp>
      <p:pic>
        <p:nvPicPr>
          <p:cNvPr id="6" name="Imagen 5">
            <a:extLst>
              <a:ext uri="{FF2B5EF4-FFF2-40B4-BE49-F238E27FC236}">
                <a16:creationId xmlns:a16="http://schemas.microsoft.com/office/drawing/2014/main" id="{A8EDF499-B57A-44C8-B511-F9078148E0CC}"/>
              </a:ext>
            </a:extLst>
          </p:cNvPr>
          <p:cNvPicPr>
            <a:picLocks noChangeAspect="1"/>
          </p:cNvPicPr>
          <p:nvPr/>
        </p:nvPicPr>
        <p:blipFill rotWithShape="1">
          <a:blip r:embed="rId2">
            <a:extLst>
              <a:ext uri="{28A0092B-C50C-407E-A947-70E740481C1C}">
                <a14:useLocalDpi xmlns:a14="http://schemas.microsoft.com/office/drawing/2010/main" val="0"/>
              </a:ext>
            </a:extLst>
          </a:blip>
          <a:srcRect b="6951"/>
          <a:stretch/>
        </p:blipFill>
        <p:spPr>
          <a:xfrm>
            <a:off x="7320136" y="0"/>
            <a:ext cx="4871864" cy="6858000"/>
          </a:xfrm>
          <a:prstGeom prst="rect">
            <a:avLst/>
          </a:prstGeom>
        </p:spPr>
      </p:pic>
    </p:spTree>
    <p:extLst>
      <p:ext uri="{BB962C8B-B14F-4D97-AF65-F5344CB8AC3E}">
        <p14:creationId xmlns:p14="http://schemas.microsoft.com/office/powerpoint/2010/main" val="2405376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FF0000"/>
                </a:solidFill>
              </a:rPr>
              <a:t>LA PIEDRA QUE DESECHARON LOS ARQUITECTOS ES AHORA LA PIEDRA ANGULAR.</a:t>
            </a:r>
          </a:p>
        </p:txBody>
      </p:sp>
      <p:sp>
        <p:nvSpPr>
          <p:cNvPr id="4" name="Marcador de texto 3"/>
          <p:cNvSpPr>
            <a:spLocks noGrp="1"/>
          </p:cNvSpPr>
          <p:nvPr>
            <p:ph type="body" sz="half" idx="2"/>
          </p:nvPr>
        </p:nvSpPr>
        <p:spPr/>
        <p:txBody>
          <a:bodyPr/>
          <a:lstStyle/>
          <a:p>
            <a:endParaRPr lang="es-ES"/>
          </a:p>
        </p:txBody>
      </p:sp>
      <p:pic>
        <p:nvPicPr>
          <p:cNvPr id="5" name="Imagen 4">
            <a:extLst>
              <a:ext uri="{FF2B5EF4-FFF2-40B4-BE49-F238E27FC236}">
                <a16:creationId xmlns:a16="http://schemas.microsoft.com/office/drawing/2014/main" id="{E923EB43-06F4-42E8-8E62-CFA8ADFA4850}"/>
              </a:ext>
            </a:extLst>
          </p:cNvPr>
          <p:cNvPicPr>
            <a:picLocks noChangeAspect="1"/>
          </p:cNvPicPr>
          <p:nvPr/>
        </p:nvPicPr>
        <p:blipFill rotWithShape="1">
          <a:blip r:embed="rId2">
            <a:extLst>
              <a:ext uri="{28A0092B-C50C-407E-A947-70E740481C1C}">
                <a14:useLocalDpi xmlns:a14="http://schemas.microsoft.com/office/drawing/2010/main" val="0"/>
              </a:ext>
            </a:extLst>
          </a:blip>
          <a:srcRect b="6951"/>
          <a:stretch/>
        </p:blipFill>
        <p:spPr>
          <a:xfrm>
            <a:off x="7320136" y="0"/>
            <a:ext cx="4871864" cy="6858000"/>
          </a:xfrm>
          <a:prstGeom prst="rect">
            <a:avLst/>
          </a:prstGeom>
        </p:spPr>
      </p:pic>
    </p:spTree>
    <p:extLst>
      <p:ext uri="{BB962C8B-B14F-4D97-AF65-F5344CB8AC3E}">
        <p14:creationId xmlns:p14="http://schemas.microsoft.com/office/powerpoint/2010/main" val="2291111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dirty="0">
                <a:solidFill>
                  <a:srgbClr val="002060"/>
                </a:solidFill>
              </a:rPr>
              <a:t>1. Ven a la fiesta a participar, nos hace falta tu calor, Jesús te invita para celebrar su amor, atento tu estarás a responder por eso…</a:t>
            </a:r>
          </a:p>
        </p:txBody>
      </p:sp>
      <p:sp>
        <p:nvSpPr>
          <p:cNvPr id="4" name="Marcador de texto 3"/>
          <p:cNvSpPr>
            <a:spLocks noGrp="1"/>
          </p:cNvSpPr>
          <p:nvPr>
            <p:ph type="body" sz="half" idx="2"/>
          </p:nvPr>
        </p:nvSpPr>
        <p:spPr/>
        <p:txBody>
          <a:bodyPr/>
          <a:lstStyle/>
          <a:p>
            <a:endParaRPr lang="es-ES"/>
          </a:p>
        </p:txBody>
      </p:sp>
      <p:pic>
        <p:nvPicPr>
          <p:cNvPr id="6" name="Picture 7" descr="http://salesianasvocacional.files.wordpress.com/2011/04/zona-wi-fi1.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5493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23214" y="2362200"/>
            <a:ext cx="3645394" cy="1993392"/>
          </a:xfrm>
        </p:spPr>
        <p:txBody>
          <a:bodyPr>
            <a:noAutofit/>
          </a:bodyPr>
          <a:lstStyle/>
          <a:p>
            <a:r>
              <a:rPr lang="es-ES" sz="5400" dirty="0"/>
              <a:t>SEGUNDA LECTURA</a:t>
            </a:r>
          </a:p>
        </p:txBody>
      </p:sp>
      <p:sp>
        <p:nvSpPr>
          <p:cNvPr id="4" name="Marcador de texto 3"/>
          <p:cNvSpPr>
            <a:spLocks noGrp="1"/>
          </p:cNvSpPr>
          <p:nvPr>
            <p:ph type="body" sz="half" idx="2"/>
          </p:nvPr>
        </p:nvSpPr>
        <p:spPr/>
        <p:txBody>
          <a:bodyPr/>
          <a:lstStyle/>
          <a:p>
            <a:endParaRPr lang="es-ES" dirty="0"/>
          </a:p>
        </p:txBody>
      </p:sp>
      <p:pic>
        <p:nvPicPr>
          <p:cNvPr id="5" name="Imagen 4">
            <a:extLst>
              <a:ext uri="{FF2B5EF4-FFF2-40B4-BE49-F238E27FC236}">
                <a16:creationId xmlns:a16="http://schemas.microsoft.com/office/drawing/2014/main" id="{670928DC-854D-438A-AA4B-DAA68D74DBC0}"/>
              </a:ext>
            </a:extLst>
          </p:cNvPr>
          <p:cNvPicPr>
            <a:picLocks noChangeAspect="1"/>
          </p:cNvPicPr>
          <p:nvPr/>
        </p:nvPicPr>
        <p:blipFill rotWithShape="1">
          <a:blip r:embed="rId2">
            <a:extLst>
              <a:ext uri="{28A0092B-C50C-407E-A947-70E740481C1C}">
                <a14:useLocalDpi xmlns:a14="http://schemas.microsoft.com/office/drawing/2010/main" val="0"/>
              </a:ext>
            </a:extLst>
          </a:blip>
          <a:srcRect r="19133"/>
          <a:stretch/>
        </p:blipFill>
        <p:spPr>
          <a:xfrm>
            <a:off x="2688" y="0"/>
            <a:ext cx="7317448" cy="6858000"/>
          </a:xfrm>
          <a:prstGeom prst="rect">
            <a:avLst/>
          </a:prstGeom>
        </p:spPr>
      </p:pic>
    </p:spTree>
    <p:extLst>
      <p:ext uri="{BB962C8B-B14F-4D97-AF65-F5344CB8AC3E}">
        <p14:creationId xmlns:p14="http://schemas.microsoft.com/office/powerpoint/2010/main" val="29147647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Queridos hermanos: Mirad qué amor nos ha tenido el Padre para llamarnos hijos de Dios, pues ¡lo somos! El mundo no nos conoce porque no lo conoció a él. </a:t>
            </a:r>
          </a:p>
        </p:txBody>
      </p:sp>
    </p:spTree>
    <p:extLst>
      <p:ext uri="{BB962C8B-B14F-4D97-AF65-F5344CB8AC3E}">
        <p14:creationId xmlns:p14="http://schemas.microsoft.com/office/powerpoint/2010/main" val="23487374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Queridos, ahora somos hijos de Dios y aun no se ha manifestado lo que seremos. Sabemos que, cuando él se manifieste, seremos semejantes a él, porque lo veremos tal cual es.</a:t>
            </a:r>
          </a:p>
        </p:txBody>
      </p:sp>
    </p:spTree>
    <p:extLst>
      <p:ext uri="{BB962C8B-B14F-4D97-AF65-F5344CB8AC3E}">
        <p14:creationId xmlns:p14="http://schemas.microsoft.com/office/powerpoint/2010/main" val="1610126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PALABRA DE DIOS</a:t>
            </a:r>
            <a:br>
              <a:rPr lang="es-ES" dirty="0"/>
            </a:br>
            <a:r>
              <a:rPr lang="es-ES" b="1" dirty="0">
                <a:solidFill>
                  <a:srgbClr val="FF0000"/>
                </a:solidFill>
              </a:rPr>
              <a:t>TE ALABAMOS, SEÑOR</a:t>
            </a:r>
            <a:endParaRPr lang="es-ES"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95773792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¡ALELUYA! CANTARÁ, </a:t>
            </a:r>
            <a:br>
              <a:rPr lang="es-ES" altLang="es-ES" sz="5400" dirty="0">
                <a:solidFill>
                  <a:srgbClr val="002060"/>
                </a:solidFill>
              </a:rPr>
            </a:br>
            <a:r>
              <a:rPr lang="es-ES" altLang="es-ES" sz="5400" dirty="0">
                <a:solidFill>
                  <a:srgbClr val="002060"/>
                </a:solidFill>
              </a:rPr>
              <a:t>QUIEN PERDIÓ LA ESPERANZA,</a:t>
            </a:r>
            <a:br>
              <a:rPr lang="es-ES" altLang="es-ES" sz="5400" dirty="0">
                <a:solidFill>
                  <a:srgbClr val="002060"/>
                </a:solidFill>
              </a:rPr>
            </a:br>
            <a:r>
              <a:rPr lang="es-ES" altLang="es-ES" sz="5400" dirty="0">
                <a:solidFill>
                  <a:srgbClr val="002060"/>
                </a:solidFill>
              </a:rPr>
              <a:t>Y LA TIERRA SONREIRÁ. ¡ALELUYA!</a:t>
            </a:r>
          </a:p>
        </p:txBody>
      </p:sp>
      <p:sp>
        <p:nvSpPr>
          <p:cNvPr id="4" name="Marcador de texto 3"/>
          <p:cNvSpPr>
            <a:spLocks noGrp="1"/>
          </p:cNvSpPr>
          <p:nvPr>
            <p:ph type="body" sz="half" idx="2"/>
          </p:nvPr>
        </p:nvSpPr>
        <p:spPr/>
        <p:txBody>
          <a:bodyPr/>
          <a:lstStyle/>
          <a:p>
            <a:endParaRPr lang="es-ES"/>
          </a:p>
        </p:txBody>
      </p:sp>
      <p:pic>
        <p:nvPicPr>
          <p:cNvPr id="1026" name="Picture 2" descr="https://comunidadmadrededios.files.wordpress.com/2012/04/el-amor-ha-triunfado-somos-campeones-dibu-8-de-abril-de-2012-color.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2319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464152" y="260648"/>
            <a:ext cx="4536504" cy="6336704"/>
          </a:xfrm>
        </p:spPr>
        <p:txBody>
          <a:bodyPr>
            <a:normAutofit/>
          </a:bodyPr>
          <a:lstStyle/>
          <a:p>
            <a:pPr lvl="0">
              <a:spcBef>
                <a:spcPts val="1000"/>
              </a:spcBef>
            </a:pPr>
            <a:r>
              <a:rPr lang="es-ES" altLang="es-ES" sz="4800" dirty="0">
                <a:latin typeface="Calibri" panose="020F0502020204030204"/>
                <a:ea typeface="+mn-ea"/>
                <a:cs typeface="+mn-cs"/>
              </a:rPr>
              <a:t>El Señor esté con vosotros.</a:t>
            </a:r>
            <a:br>
              <a:rPr lang="es-ES" altLang="es-ES" sz="4800" dirty="0">
                <a:latin typeface="Calibri" panose="020F0502020204030204"/>
                <a:ea typeface="+mn-ea"/>
                <a:cs typeface="+mn-cs"/>
              </a:rPr>
            </a:br>
            <a:r>
              <a:rPr lang="es-ES" altLang="es-ES" sz="4800" dirty="0">
                <a:solidFill>
                  <a:srgbClr val="FF0000"/>
                </a:solidFill>
                <a:latin typeface="Calibri" panose="020F0502020204030204"/>
                <a:ea typeface="+mn-ea"/>
                <a:cs typeface="+mn-cs"/>
              </a:rPr>
              <a:t>Y con tu espíritu.</a:t>
            </a:r>
            <a:br>
              <a:rPr lang="es-ES" altLang="es-ES" sz="4800" dirty="0">
                <a:solidFill>
                  <a:srgbClr val="FF0000"/>
                </a:solidFill>
                <a:latin typeface="Calibri" panose="020F0502020204030204"/>
                <a:ea typeface="+mn-ea"/>
                <a:cs typeface="+mn-cs"/>
              </a:rPr>
            </a:br>
            <a:r>
              <a:rPr lang="es-ES" altLang="es-ES" sz="4800" dirty="0">
                <a:latin typeface="Calibri" panose="020F0502020204030204"/>
                <a:ea typeface="+mn-ea"/>
                <a:cs typeface="+mn-cs"/>
              </a:rPr>
              <a:t>Lectura del santo Evangelio según san Juan.</a:t>
            </a:r>
            <a:br>
              <a:rPr lang="es-ES" altLang="es-ES" sz="4800" dirty="0">
                <a:solidFill>
                  <a:prstClr val="black"/>
                </a:solidFill>
                <a:latin typeface="Calibri" panose="020F0502020204030204"/>
                <a:ea typeface="+mn-ea"/>
                <a:cs typeface="+mn-cs"/>
              </a:rPr>
            </a:br>
            <a:r>
              <a:rPr lang="es-ES" altLang="es-ES" sz="4800" dirty="0">
                <a:solidFill>
                  <a:srgbClr val="FF0000"/>
                </a:solidFill>
                <a:latin typeface="Calibri" panose="020F0502020204030204"/>
                <a:ea typeface="+mn-ea"/>
                <a:cs typeface="+mn-cs"/>
              </a:rPr>
              <a:t>Gloria a ti, Señor.</a:t>
            </a:r>
            <a:br>
              <a:rPr lang="es-ES" altLang="es-ES" sz="4800" dirty="0">
                <a:solidFill>
                  <a:srgbClr val="FF0000"/>
                </a:solidFill>
                <a:latin typeface="Calibri" panose="020F0502020204030204"/>
                <a:ea typeface="+mn-ea"/>
                <a:cs typeface="+mn-cs"/>
              </a:rPr>
            </a:br>
            <a:endParaRPr lang="es-ES" sz="4000" dirty="0"/>
          </a:p>
        </p:txBody>
      </p:sp>
      <p:pic>
        <p:nvPicPr>
          <p:cNvPr id="7" name="Imagen 6">
            <a:extLst>
              <a:ext uri="{FF2B5EF4-FFF2-40B4-BE49-F238E27FC236}">
                <a16:creationId xmlns:a16="http://schemas.microsoft.com/office/drawing/2014/main" id="{80DE35D1-3FED-42D6-A650-CB47F0B9F39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1704"/>
            <a:ext cx="7320136" cy="6858000"/>
          </a:xfrm>
          <a:prstGeom prst="rect">
            <a:avLst/>
          </a:prstGeom>
        </p:spPr>
      </p:pic>
    </p:spTree>
    <p:extLst>
      <p:ext uri="{BB962C8B-B14F-4D97-AF65-F5344CB8AC3E}">
        <p14:creationId xmlns:p14="http://schemas.microsoft.com/office/powerpoint/2010/main" val="216740837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En aquel tiempo, dijo Jesús: «Yo  soy  el  buen  Pastor.  El  buen  pastor  da  su  vida  por  las  ovejas;  el  asalariado,  que  no  es  pastor  ni dueño de las ovejas, ve venir al lobo, abandona las ovejas y huye; </a:t>
            </a:r>
          </a:p>
        </p:txBody>
      </p:sp>
    </p:spTree>
    <p:extLst>
      <p:ext uri="{BB962C8B-B14F-4D97-AF65-F5344CB8AC3E}">
        <p14:creationId xmlns:p14="http://schemas.microsoft.com/office/powerpoint/2010/main" val="160247688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y el lobo las roba y las dispersa; y es que a un asalariado no le importan las ovejas. Yo soy el buen Pastor, que conozco a las mías, y las mías me conocen, igual que el Padre me conoce, y yo conozco al Padre; yo doy mi vida por las ovejas. </a:t>
            </a:r>
          </a:p>
        </p:txBody>
      </p:sp>
    </p:spTree>
    <p:extLst>
      <p:ext uri="{BB962C8B-B14F-4D97-AF65-F5344CB8AC3E}">
        <p14:creationId xmlns:p14="http://schemas.microsoft.com/office/powerpoint/2010/main" val="20935743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Tengo, además, otras ovejas que no son de este redil; también a esas las tengo que traer, y escucharán mi voz, y habrá un solo rebaño, un solo Pastor. Por esto me ama el Padre, porque yo entrego mi vida para poder recuperarla. </a:t>
            </a:r>
          </a:p>
        </p:txBody>
      </p:sp>
    </p:spTree>
    <p:extLst>
      <p:ext uri="{BB962C8B-B14F-4D97-AF65-F5344CB8AC3E}">
        <p14:creationId xmlns:p14="http://schemas.microsoft.com/office/powerpoint/2010/main" val="43632675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Nadie me la quita, sino que yo la entrego libremente. Tengo poder para entregarla y tengo poder para recuperarla: este mandato he recibido de mi Padre».</a:t>
            </a:r>
          </a:p>
        </p:txBody>
      </p:sp>
    </p:spTree>
    <p:extLst>
      <p:ext uri="{BB962C8B-B14F-4D97-AF65-F5344CB8AC3E}">
        <p14:creationId xmlns:p14="http://schemas.microsoft.com/office/powerpoint/2010/main" val="395710437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VEN A LA FIESTA, ES EL MOMENTO DE REZAR Y DE CANTAR HOY CELEBRAMOS QUE EN NUESTRAS VIDAS DIOS VIVIENDO SIEMPRE ESTA.(BIS)</a:t>
            </a:r>
          </a:p>
        </p:txBody>
      </p:sp>
      <p:sp>
        <p:nvSpPr>
          <p:cNvPr id="4" name="Marcador de texto 3"/>
          <p:cNvSpPr>
            <a:spLocks noGrp="1"/>
          </p:cNvSpPr>
          <p:nvPr>
            <p:ph type="body" sz="half" idx="2"/>
          </p:nvPr>
        </p:nvSpPr>
        <p:spPr/>
        <p:txBody>
          <a:bodyPr/>
          <a:lstStyle/>
          <a:p>
            <a:endParaRPr lang="es-ES"/>
          </a:p>
        </p:txBody>
      </p:sp>
      <p:pic>
        <p:nvPicPr>
          <p:cNvPr id="22" name="Picture 7" descr="http://salesianasvocacional.files.wordpress.com/2011/04/zona-wi-fi1.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4876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PALABRA DEL SEÑOR</a:t>
            </a:r>
            <a:br>
              <a:rPr lang="es-ES" dirty="0"/>
            </a:br>
            <a:r>
              <a:rPr lang="es-ES" b="1" dirty="0">
                <a:solidFill>
                  <a:srgbClr val="FF0000"/>
                </a:solidFill>
              </a:rPr>
              <a:t>GLORIA A TI, SEÑOR JESÚS</a:t>
            </a:r>
            <a:endParaRPr lang="es-ES" b="1"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249088622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619293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Creo en un solo Dios, Padre Todopoderoso, Creador del cielo y de la tierra, de todo lo visible y lo invisible. Creo en un solo Señor, Jesucristo, Hijo único de Dios, nacido del Padre antes de todos los siglos:</a:t>
            </a:r>
          </a:p>
        </p:txBody>
      </p:sp>
    </p:spTree>
    <p:extLst>
      <p:ext uri="{BB962C8B-B14F-4D97-AF65-F5344CB8AC3E}">
        <p14:creationId xmlns:p14="http://schemas.microsoft.com/office/powerpoint/2010/main" val="182287853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Dios de Dios, Luz de Luz, Dios verdadero de Dios verdadero, engendrado, no creado, de la misma naturaleza del Padre, por quien todo fue hecho; que por nosotros, los hombres, y por nuestra salvación bajó del cielo, </a:t>
            </a:r>
          </a:p>
        </p:txBody>
      </p:sp>
    </p:spTree>
    <p:extLst>
      <p:ext uri="{BB962C8B-B14F-4D97-AF65-F5344CB8AC3E}">
        <p14:creationId xmlns:p14="http://schemas.microsoft.com/office/powerpoint/2010/main" val="48222866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por obra del Espíritu Santo se encarnó de María, la Virgen, y se hizo hombre; y por nuestra causa fue crucificado en tiempos de Poncio Pilato; padeció y fue sepultado, y resucitó al tercer día, según las Escrituras, </a:t>
            </a:r>
          </a:p>
        </p:txBody>
      </p:sp>
    </p:spTree>
    <p:extLst>
      <p:ext uri="{BB962C8B-B14F-4D97-AF65-F5344CB8AC3E}">
        <p14:creationId xmlns:p14="http://schemas.microsoft.com/office/powerpoint/2010/main" val="35031954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subió al cielo, y está sentado a la derecha del Padre; y de nuevo vendrá con gloria para juzgar a vivos y muertos, y su reino no tendrá fin. Creo en el Espíritu Santo, Señor y dador de vida, que procede del Padre y del Hijo, </a:t>
            </a:r>
          </a:p>
        </p:txBody>
      </p:sp>
    </p:spTree>
    <p:extLst>
      <p:ext uri="{BB962C8B-B14F-4D97-AF65-F5344CB8AC3E}">
        <p14:creationId xmlns:p14="http://schemas.microsoft.com/office/powerpoint/2010/main" val="150149081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que con el Padre y el Hijo, recibe una misma adoración y gloria, y que habló por los profetas. Creo en la Iglesia, que es una, santa, católica y apostólica. Confieso que hay un solo Bautismo para el perdón de los pecados. </a:t>
            </a:r>
          </a:p>
        </p:txBody>
      </p:sp>
    </p:spTree>
    <p:extLst>
      <p:ext uri="{BB962C8B-B14F-4D97-AF65-F5344CB8AC3E}">
        <p14:creationId xmlns:p14="http://schemas.microsoft.com/office/powerpoint/2010/main" val="19108533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Espero la resurrección de los muertos y la vida del mundo futuro.</a:t>
            </a:r>
          </a:p>
          <a:p>
            <a:pPr marL="45720" indent="0">
              <a:buNone/>
            </a:pPr>
            <a:r>
              <a:rPr lang="es-ES" sz="5400" b="1" dirty="0"/>
              <a:t>Amén</a:t>
            </a:r>
          </a:p>
        </p:txBody>
      </p:sp>
    </p:spTree>
    <p:extLst>
      <p:ext uri="{BB962C8B-B14F-4D97-AF65-F5344CB8AC3E}">
        <p14:creationId xmlns:p14="http://schemas.microsoft.com/office/powerpoint/2010/main" val="40688369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874218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Que te diera yo Señor porque me dieras, un limpio corazón como de niño, alegre y transparente como el agua, sencillo y luminosos como un cirio. </a:t>
            </a:r>
          </a:p>
        </p:txBody>
      </p:sp>
      <p:sp>
        <p:nvSpPr>
          <p:cNvPr id="4" name="Marcador de texto 3"/>
          <p:cNvSpPr>
            <a:spLocks noGrp="1"/>
          </p:cNvSpPr>
          <p:nvPr>
            <p:ph type="body" sz="half" idx="2"/>
          </p:nvPr>
        </p:nvSpPr>
        <p:spPr/>
        <p:txBody>
          <a:bodyPr/>
          <a:lstStyle/>
          <a:p>
            <a:endParaRPr lang="es-ES"/>
          </a:p>
        </p:txBody>
      </p:sp>
      <p:pic>
        <p:nvPicPr>
          <p:cNvPr id="11" name="Picture 6" descr="http://2.bp.blogspot.com/-y93vYLkECjA/TaTL9PXUBjI/AAAAAAAAGP4/PAv7km8RChg/s1600/SERVIR-de-corazon-a-Dio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0360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dirty="0">
                <a:solidFill>
                  <a:srgbClr val="002060"/>
                </a:solidFill>
              </a:rPr>
              <a:t>2.-Ven a la fiesta para</a:t>
            </a:r>
            <a:br>
              <a:rPr lang="es-ES" sz="4800" dirty="0">
                <a:solidFill>
                  <a:srgbClr val="002060"/>
                </a:solidFill>
              </a:rPr>
            </a:br>
            <a:r>
              <a:rPr lang="es-ES" sz="4800" dirty="0">
                <a:solidFill>
                  <a:srgbClr val="002060"/>
                </a:solidFill>
              </a:rPr>
              <a:t>recordar, milagros que</a:t>
            </a:r>
            <a:br>
              <a:rPr lang="es-ES" sz="4800" dirty="0">
                <a:solidFill>
                  <a:srgbClr val="002060"/>
                </a:solidFill>
              </a:rPr>
            </a:br>
            <a:r>
              <a:rPr lang="es-ES" sz="4800" dirty="0">
                <a:solidFill>
                  <a:srgbClr val="002060"/>
                </a:solidFill>
              </a:rPr>
              <a:t>renacen hoy, Jesús hoy </a:t>
            </a:r>
            <a:br>
              <a:rPr lang="es-ES" sz="4800" dirty="0">
                <a:solidFill>
                  <a:srgbClr val="002060"/>
                </a:solidFill>
              </a:rPr>
            </a:br>
            <a:r>
              <a:rPr lang="es-ES" sz="4800" dirty="0">
                <a:solidFill>
                  <a:srgbClr val="002060"/>
                </a:solidFill>
              </a:rPr>
              <a:t>viene para con todos</a:t>
            </a:r>
            <a:br>
              <a:rPr lang="es-ES" sz="4800" dirty="0">
                <a:solidFill>
                  <a:srgbClr val="002060"/>
                </a:solidFill>
              </a:rPr>
            </a:br>
            <a:r>
              <a:rPr lang="es-ES" sz="4800" dirty="0">
                <a:solidFill>
                  <a:srgbClr val="002060"/>
                </a:solidFill>
              </a:rPr>
              <a:t>estar y su vida y su cruz</a:t>
            </a:r>
            <a:br>
              <a:rPr lang="es-ES" sz="4800" dirty="0">
                <a:solidFill>
                  <a:srgbClr val="002060"/>
                </a:solidFill>
              </a:rPr>
            </a:br>
            <a:r>
              <a:rPr lang="es-ES" sz="4800" dirty="0">
                <a:solidFill>
                  <a:srgbClr val="002060"/>
                </a:solidFill>
              </a:rPr>
              <a:t>es nuestra luz por eso…</a:t>
            </a:r>
          </a:p>
        </p:txBody>
      </p:sp>
      <p:sp>
        <p:nvSpPr>
          <p:cNvPr id="4" name="Marcador de texto 3"/>
          <p:cNvSpPr>
            <a:spLocks noGrp="1"/>
          </p:cNvSpPr>
          <p:nvPr>
            <p:ph type="body" sz="half" idx="2"/>
          </p:nvPr>
        </p:nvSpPr>
        <p:spPr/>
        <p:txBody>
          <a:bodyPr/>
          <a:lstStyle/>
          <a:p>
            <a:endParaRPr lang="es-ES"/>
          </a:p>
        </p:txBody>
      </p:sp>
      <p:pic>
        <p:nvPicPr>
          <p:cNvPr id="6" name="Picture 7" descr="http://salesianasvocacional.files.wordpress.com/2011/04/zona-wi-fi1.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4420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Que yo tuviera un corazón de pobre, de pobre de verdad sin ambiciones, abierto sin remedio a la ternura, rico sólo en amor  e ilusiones.</a:t>
            </a:r>
          </a:p>
        </p:txBody>
      </p:sp>
      <p:sp>
        <p:nvSpPr>
          <p:cNvPr id="4" name="Marcador de texto 3"/>
          <p:cNvSpPr>
            <a:spLocks noGrp="1"/>
          </p:cNvSpPr>
          <p:nvPr>
            <p:ph type="body" sz="half" idx="2"/>
          </p:nvPr>
        </p:nvSpPr>
        <p:spPr/>
        <p:txBody>
          <a:bodyPr/>
          <a:lstStyle/>
          <a:p>
            <a:endParaRPr lang="es-ES"/>
          </a:p>
        </p:txBody>
      </p:sp>
      <p:pic>
        <p:nvPicPr>
          <p:cNvPr id="11" name="Picture 6" descr="http://2.bp.blogspot.com/-y93vYLkECjA/TaTL9PXUBjI/AAAAAAAAGP4/PAv7km8RChg/s1600/SERVIR-de-corazon-a-Dio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3529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AMEN QUISIERA YO QUE ME DIJERAS, </a:t>
            </a:r>
            <a:br>
              <a:rPr lang="es-ES" altLang="es-ES" sz="4800" b="1" dirty="0">
                <a:solidFill>
                  <a:srgbClr val="002060"/>
                </a:solidFill>
              </a:rPr>
            </a:br>
            <a:r>
              <a:rPr lang="es-ES" altLang="es-ES" sz="4800" b="1" dirty="0">
                <a:solidFill>
                  <a:srgbClr val="002060"/>
                </a:solidFill>
              </a:rPr>
              <a:t>EL CORAZÓN DE NIÑO QUE ME DIERAS.</a:t>
            </a:r>
          </a:p>
        </p:txBody>
      </p:sp>
      <p:sp>
        <p:nvSpPr>
          <p:cNvPr id="4" name="Marcador de texto 3"/>
          <p:cNvSpPr>
            <a:spLocks noGrp="1"/>
          </p:cNvSpPr>
          <p:nvPr>
            <p:ph type="body" sz="half" idx="2"/>
          </p:nvPr>
        </p:nvSpPr>
        <p:spPr/>
        <p:txBody>
          <a:bodyPr/>
          <a:lstStyle/>
          <a:p>
            <a:endParaRPr lang="es-ES"/>
          </a:p>
        </p:txBody>
      </p:sp>
      <p:pic>
        <p:nvPicPr>
          <p:cNvPr id="11" name="Picture 6" descr="http://2.bp.blogspot.com/-y93vYLkECjA/TaTL9PXUBjI/AAAAAAAAGP4/PAv7km8RChg/s1600/SERVIR-de-corazon-a-Dio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2846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Y TANTO EL MISMO AMOR LO TRANSFORMARA, QUE AL ASOMARSE A ÉL A TI TE VIERA (BIS)</a:t>
            </a:r>
          </a:p>
        </p:txBody>
      </p:sp>
      <p:sp>
        <p:nvSpPr>
          <p:cNvPr id="4" name="Marcador de texto 3"/>
          <p:cNvSpPr>
            <a:spLocks noGrp="1"/>
          </p:cNvSpPr>
          <p:nvPr>
            <p:ph type="body" sz="half" idx="2"/>
          </p:nvPr>
        </p:nvSpPr>
        <p:spPr/>
        <p:txBody>
          <a:bodyPr/>
          <a:lstStyle/>
          <a:p>
            <a:endParaRPr lang="es-ES"/>
          </a:p>
        </p:txBody>
      </p:sp>
      <p:pic>
        <p:nvPicPr>
          <p:cNvPr id="11" name="Picture 6" descr="http://2.bp.blogspot.com/-y93vYLkECjA/TaTL9PXUBjI/AAAAAAAAGP4/PAv7km8RChg/s1600/SERVIR-de-corazon-a-Dio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7249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Disponible, cercano y sonriente, como una florecilla campesina, que se deja pisar y no devuelve, sino aromas de amor a quién la pisa.</a:t>
            </a:r>
          </a:p>
        </p:txBody>
      </p:sp>
      <p:sp>
        <p:nvSpPr>
          <p:cNvPr id="4" name="Marcador de texto 3"/>
          <p:cNvSpPr>
            <a:spLocks noGrp="1"/>
          </p:cNvSpPr>
          <p:nvPr>
            <p:ph type="body" sz="half" idx="2"/>
          </p:nvPr>
        </p:nvSpPr>
        <p:spPr/>
        <p:txBody>
          <a:bodyPr/>
          <a:lstStyle/>
          <a:p>
            <a:endParaRPr lang="es-ES"/>
          </a:p>
        </p:txBody>
      </p:sp>
      <p:pic>
        <p:nvPicPr>
          <p:cNvPr id="11" name="Picture 6" descr="http://2.bp.blogspot.com/-y93vYLkECjA/TaTL9PXUBjI/AAAAAAAAGP4/PAv7km8RChg/s1600/SERVIR-de-corazon-a-Dio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8781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Un corazón Señor que adivinara, un corazón presente en cada cosa, que en el día y la noche te cantara, igual que por mi estrella y por mi rosa. </a:t>
            </a:r>
          </a:p>
        </p:txBody>
      </p:sp>
      <p:sp>
        <p:nvSpPr>
          <p:cNvPr id="4" name="Marcador de texto 3"/>
          <p:cNvSpPr>
            <a:spLocks noGrp="1"/>
          </p:cNvSpPr>
          <p:nvPr>
            <p:ph type="body" sz="half" idx="2"/>
          </p:nvPr>
        </p:nvSpPr>
        <p:spPr/>
        <p:txBody>
          <a:bodyPr/>
          <a:lstStyle/>
          <a:p>
            <a:endParaRPr lang="es-ES"/>
          </a:p>
        </p:txBody>
      </p:sp>
      <p:pic>
        <p:nvPicPr>
          <p:cNvPr id="11" name="Picture 6" descr="http://2.bp.blogspot.com/-y93vYLkECjA/TaTL9PXUBjI/AAAAAAAAGP4/PAv7km8RChg/s1600/SERVIR-de-corazon-a-Dio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7770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AMEN QUISIERA YO QUE ME DIJERAS, </a:t>
            </a:r>
            <a:br>
              <a:rPr lang="es-ES" altLang="es-ES" sz="4800" b="1" dirty="0">
                <a:solidFill>
                  <a:srgbClr val="002060"/>
                </a:solidFill>
              </a:rPr>
            </a:br>
            <a:r>
              <a:rPr lang="es-ES" altLang="es-ES" sz="4800" b="1" dirty="0">
                <a:solidFill>
                  <a:srgbClr val="002060"/>
                </a:solidFill>
              </a:rPr>
              <a:t>EL CORAZÓN DE NIÑO QUE ME DIERAS.</a:t>
            </a:r>
          </a:p>
        </p:txBody>
      </p:sp>
      <p:sp>
        <p:nvSpPr>
          <p:cNvPr id="4" name="Marcador de texto 3"/>
          <p:cNvSpPr>
            <a:spLocks noGrp="1"/>
          </p:cNvSpPr>
          <p:nvPr>
            <p:ph type="body" sz="half" idx="2"/>
          </p:nvPr>
        </p:nvSpPr>
        <p:spPr/>
        <p:txBody>
          <a:bodyPr/>
          <a:lstStyle/>
          <a:p>
            <a:endParaRPr lang="es-ES"/>
          </a:p>
        </p:txBody>
      </p:sp>
      <p:pic>
        <p:nvPicPr>
          <p:cNvPr id="11" name="Picture 6" descr="http://2.bp.blogspot.com/-y93vYLkECjA/TaTL9PXUBjI/AAAAAAAAGP4/PAv7km8RChg/s1600/SERVIR-de-corazon-a-Dio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1574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Y TANTO EL MISMO AMOR LO TRANSFORMARA, QUE AL ASOMARSE A ÉL A TI TE VIERA (BIS)</a:t>
            </a:r>
          </a:p>
        </p:txBody>
      </p:sp>
      <p:sp>
        <p:nvSpPr>
          <p:cNvPr id="4" name="Marcador de texto 3"/>
          <p:cNvSpPr>
            <a:spLocks noGrp="1"/>
          </p:cNvSpPr>
          <p:nvPr>
            <p:ph type="body" sz="half" idx="2"/>
          </p:nvPr>
        </p:nvSpPr>
        <p:spPr/>
        <p:txBody>
          <a:bodyPr/>
          <a:lstStyle/>
          <a:p>
            <a:endParaRPr lang="es-ES"/>
          </a:p>
        </p:txBody>
      </p:sp>
      <p:pic>
        <p:nvPicPr>
          <p:cNvPr id="11" name="Picture 6" descr="http://2.bp.blogspot.com/-y93vYLkECjA/TaTL9PXUBjI/AAAAAAAAGP4/PAv7km8RChg/s1600/SERVIR-de-corazon-a-Dio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437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985976"/>
          </a:xfrm>
        </p:spPr>
        <p:txBody>
          <a:bodyPr>
            <a:noAutofit/>
          </a:bodyPr>
          <a:lstStyle/>
          <a:p>
            <a:pPr lvl="0">
              <a:spcBef>
                <a:spcPts val="1000"/>
              </a:spcBef>
              <a:defRPr/>
            </a:pPr>
            <a:r>
              <a:rPr lang="es-ES" sz="5400" b="1" dirty="0">
                <a:solidFill>
                  <a:srgbClr val="263050"/>
                </a:solidFill>
                <a:latin typeface="Calibri" panose="020F0502020204030204"/>
                <a:ea typeface="+mn-ea"/>
                <a:cs typeface="+mn-cs"/>
              </a:rPr>
              <a:t>Orad hermanos para…Padre todopoderoso.</a:t>
            </a:r>
            <a:br>
              <a:rPr lang="es-ES" sz="5400" b="1" dirty="0">
                <a:solidFill>
                  <a:prstClr val="black"/>
                </a:solidFill>
                <a:latin typeface="Calibri" panose="020F0502020204030204"/>
                <a:ea typeface="+mn-ea"/>
                <a:cs typeface="+mn-cs"/>
              </a:rPr>
            </a:br>
            <a:r>
              <a:rPr lang="es-ES" sz="5400" b="1" dirty="0">
                <a:solidFill>
                  <a:srgbClr val="FF0000"/>
                </a:solidFill>
                <a:latin typeface="Calibri" panose="020F0502020204030204"/>
                <a:ea typeface="+mn-ea"/>
                <a:cs typeface="+mn-cs"/>
              </a:rPr>
              <a:t>El Señor reciba de tus manos este sacrificio para alabanza y gloria de su nombre, para nuestro bien y el de toda su santa Iglesia.</a:t>
            </a:r>
            <a:br>
              <a:rPr lang="es-ES" sz="5400" b="1" dirty="0">
                <a:solidFill>
                  <a:srgbClr val="FF0000"/>
                </a:solidFill>
                <a:latin typeface="Calibri" panose="020F0502020204030204"/>
                <a:ea typeface="+mn-ea"/>
                <a:cs typeface="+mn-cs"/>
              </a:rPr>
            </a:br>
            <a:endParaRPr lang="es-ES" sz="5400" b="1" dirty="0"/>
          </a:p>
        </p:txBody>
      </p:sp>
    </p:spTree>
    <p:extLst>
      <p:ext uri="{BB962C8B-B14F-4D97-AF65-F5344CB8AC3E}">
        <p14:creationId xmlns:p14="http://schemas.microsoft.com/office/powerpoint/2010/main" val="22813036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EF49E0E-CE7D-416A-A567-2167585E9507}"/>
              </a:ext>
            </a:extLst>
          </p:cNvPr>
          <p:cNvSpPr txBox="1"/>
          <p:nvPr/>
        </p:nvSpPr>
        <p:spPr>
          <a:xfrm>
            <a:off x="3215680" y="305068"/>
            <a:ext cx="5760640" cy="6247864"/>
          </a:xfrm>
          <a:prstGeom prst="rect">
            <a:avLst/>
          </a:prstGeom>
          <a:noFill/>
        </p:spPr>
        <p:txBody>
          <a:bodyPr wrap="square" rtlCol="0">
            <a:spAutoFit/>
          </a:bodyPr>
          <a:lstStyle/>
          <a:p>
            <a:pPr algn="ctr"/>
            <a:r>
              <a:rPr lang="es-ES" sz="20000" b="1" dirty="0">
                <a:solidFill>
                  <a:schemeClr val="bg1"/>
                </a:solidFill>
                <a:latin typeface="Calibri" panose="020F0502020204030204"/>
              </a:rPr>
              <a:t>EN PIE</a:t>
            </a:r>
          </a:p>
        </p:txBody>
      </p:sp>
    </p:spTree>
    <p:extLst>
      <p:ext uri="{BB962C8B-B14F-4D97-AF65-F5344CB8AC3E}">
        <p14:creationId xmlns:p14="http://schemas.microsoft.com/office/powerpoint/2010/main" val="204007387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841960"/>
          </a:xfrm>
        </p:spPr>
        <p:txBody>
          <a:bodyPr>
            <a:noAutofit/>
          </a:bodyPr>
          <a:lstStyle/>
          <a:p>
            <a:r>
              <a:rPr lang="es-ES" sz="5400" b="1" dirty="0">
                <a:solidFill>
                  <a:srgbClr val="263050"/>
                </a:solidFill>
              </a:rPr>
              <a:t>El Señor esté con vosotros.</a:t>
            </a:r>
            <a:br>
              <a:rPr lang="es-ES" sz="5400" b="1" dirty="0">
                <a:solidFill>
                  <a:srgbClr val="263050"/>
                </a:solidFill>
              </a:rPr>
            </a:br>
            <a:r>
              <a:rPr lang="es-ES" sz="5400" b="1" dirty="0">
                <a:solidFill>
                  <a:srgbClr val="FF0000"/>
                </a:solidFill>
              </a:rPr>
              <a:t>Y con tu espíritu.</a:t>
            </a:r>
            <a:br>
              <a:rPr lang="es-ES" sz="5400" b="1" dirty="0">
                <a:solidFill>
                  <a:srgbClr val="263050"/>
                </a:solidFill>
              </a:rPr>
            </a:br>
            <a:r>
              <a:rPr lang="es-ES" sz="5400" b="1" dirty="0">
                <a:solidFill>
                  <a:srgbClr val="263050"/>
                </a:solidFill>
              </a:rPr>
              <a:t>Levantemos el corazón.</a:t>
            </a:r>
            <a:br>
              <a:rPr lang="es-ES" sz="5400" b="1" dirty="0">
                <a:solidFill>
                  <a:srgbClr val="263050"/>
                </a:solidFill>
              </a:rPr>
            </a:br>
            <a:r>
              <a:rPr lang="es-ES" sz="5400" b="1" dirty="0">
                <a:solidFill>
                  <a:srgbClr val="FF0000"/>
                </a:solidFill>
              </a:rPr>
              <a:t>Lo tenemos levantado hacia el Señor.</a:t>
            </a:r>
            <a:br>
              <a:rPr lang="es-ES" sz="5400" b="1" dirty="0">
                <a:solidFill>
                  <a:srgbClr val="263050"/>
                </a:solidFill>
              </a:rPr>
            </a:br>
            <a:r>
              <a:rPr lang="es-ES" sz="5400" b="1" dirty="0">
                <a:solidFill>
                  <a:srgbClr val="263050"/>
                </a:solidFill>
              </a:rPr>
              <a:t>Demos gracias al Señor nuestro Dios.</a:t>
            </a:r>
            <a:br>
              <a:rPr lang="es-ES" sz="5400" b="1" dirty="0">
                <a:solidFill>
                  <a:srgbClr val="263050"/>
                </a:solidFill>
              </a:rPr>
            </a:br>
            <a:r>
              <a:rPr lang="es-ES" sz="5400" b="1" dirty="0">
                <a:solidFill>
                  <a:srgbClr val="FF0000"/>
                </a:solidFill>
              </a:rPr>
              <a:t>Es justo y necesario.</a:t>
            </a:r>
          </a:p>
        </p:txBody>
      </p:sp>
    </p:spTree>
    <p:extLst>
      <p:ext uri="{BB962C8B-B14F-4D97-AF65-F5344CB8AC3E}">
        <p14:creationId xmlns:p14="http://schemas.microsoft.com/office/powerpoint/2010/main" val="35437701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VEN A LA FIESTA, ES EL MOMENTO DE REZAR Y DE CANTAR HOY CELEBRAMOS QUE EN NUESTRAS VIDAS DIOS VIVIENDO SIEMPRE ESTA.(BIS)</a:t>
            </a:r>
          </a:p>
        </p:txBody>
      </p:sp>
      <p:sp>
        <p:nvSpPr>
          <p:cNvPr id="4" name="Marcador de texto 3"/>
          <p:cNvSpPr>
            <a:spLocks noGrp="1"/>
          </p:cNvSpPr>
          <p:nvPr>
            <p:ph type="body" sz="half" idx="2"/>
          </p:nvPr>
        </p:nvSpPr>
        <p:spPr/>
        <p:txBody>
          <a:bodyPr/>
          <a:lstStyle/>
          <a:p>
            <a:endParaRPr lang="es-ES"/>
          </a:p>
        </p:txBody>
      </p:sp>
      <p:pic>
        <p:nvPicPr>
          <p:cNvPr id="22" name="Picture 7" descr="http://salesianasvocacional.files.wordpress.com/2011/04/zona-wi-fi1.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485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203109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Santo Dios del Universo, Santo por siempre Señor, llenos están el cielo y la tierra de tu Gloria oh Señor. ¡Bendito el que viene en nombre del Señor, Señor¡</a:t>
            </a:r>
          </a:p>
        </p:txBody>
      </p:sp>
      <p:sp>
        <p:nvSpPr>
          <p:cNvPr id="4" name="Marcador de texto 3"/>
          <p:cNvSpPr>
            <a:spLocks noGrp="1"/>
          </p:cNvSpPr>
          <p:nvPr>
            <p:ph type="body" sz="half" idx="2"/>
          </p:nvPr>
        </p:nvSpPr>
        <p:spPr/>
        <p:txBody>
          <a:bodyPr/>
          <a:lstStyle/>
          <a:p>
            <a:endParaRPr lang="es-ES"/>
          </a:p>
        </p:txBody>
      </p:sp>
      <p:pic>
        <p:nvPicPr>
          <p:cNvPr id="11" name="Picture 6" descr="http://www.blirk.net/wallpapers/1440x900/watching-from-above-wallpaper-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5" y="15298"/>
            <a:ext cx="488405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5067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¡HOSANAA, HOSANAA,....	</a:t>
            </a:r>
            <a:br>
              <a:rPr lang="es-ES" altLang="es-ES" sz="4800" b="1" dirty="0">
                <a:solidFill>
                  <a:srgbClr val="002060"/>
                </a:solidFill>
              </a:rPr>
            </a:br>
            <a:r>
              <a:rPr lang="es-ES" altLang="es-ES" sz="4800" b="1" dirty="0">
                <a:solidFill>
                  <a:srgbClr val="002060"/>
                </a:solidFill>
              </a:rPr>
              <a:t>SANTO DIOS DEL UNIVERSO, SANTO  POR SIEMPRE SEÑOR, SEÑOR¡ (Bis)</a:t>
            </a:r>
          </a:p>
        </p:txBody>
      </p:sp>
      <p:sp>
        <p:nvSpPr>
          <p:cNvPr id="4" name="Marcador de texto 3"/>
          <p:cNvSpPr>
            <a:spLocks noGrp="1"/>
          </p:cNvSpPr>
          <p:nvPr>
            <p:ph type="body" sz="half" idx="2"/>
          </p:nvPr>
        </p:nvSpPr>
        <p:spPr/>
        <p:txBody>
          <a:bodyPr/>
          <a:lstStyle/>
          <a:p>
            <a:endParaRPr lang="es-ES"/>
          </a:p>
        </p:txBody>
      </p:sp>
      <p:pic>
        <p:nvPicPr>
          <p:cNvPr id="11" name="Picture 6" descr="http://www.blirk.net/wallpapers/1440x900/watching-from-above-wallpaper-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5" y="15298"/>
            <a:ext cx="488405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8283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4516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268760"/>
            <a:ext cx="9509760" cy="3960440"/>
          </a:xfrm>
        </p:spPr>
        <p:txBody>
          <a:bodyPr>
            <a:noAutofit/>
          </a:bodyPr>
          <a:lstStyle/>
          <a:p>
            <a:r>
              <a:rPr lang="es-ES" sz="5400" b="1" dirty="0">
                <a:solidFill>
                  <a:srgbClr val="263050"/>
                </a:solidFill>
              </a:rPr>
              <a:t>Éste es el sacramento de nuestra fe:</a:t>
            </a:r>
            <a:br>
              <a:rPr lang="es-ES" sz="5400" b="1" dirty="0">
                <a:solidFill>
                  <a:srgbClr val="263050"/>
                </a:solidFill>
              </a:rPr>
            </a:br>
            <a:r>
              <a:rPr lang="es-ES" sz="5400" b="1" dirty="0">
                <a:solidFill>
                  <a:srgbClr val="FF0000"/>
                </a:solidFill>
              </a:rPr>
              <a:t>Anunciamos tu muerte, proclamamos tu resurrección ¡Ven, Señor Jesús!</a:t>
            </a:r>
          </a:p>
        </p:txBody>
      </p:sp>
    </p:spTree>
    <p:extLst>
      <p:ext uri="{BB962C8B-B14F-4D97-AF65-F5344CB8AC3E}">
        <p14:creationId xmlns:p14="http://schemas.microsoft.com/office/powerpoint/2010/main" val="39915591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26598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700808"/>
            <a:ext cx="9509760" cy="2880320"/>
          </a:xfrm>
        </p:spPr>
        <p:txBody>
          <a:bodyPr>
            <a:noAutofit/>
          </a:bodyPr>
          <a:lstStyle/>
          <a:p>
            <a:r>
              <a:rPr lang="es-ES" sz="5400" b="1" dirty="0">
                <a:solidFill>
                  <a:srgbClr val="263050"/>
                </a:solidFill>
              </a:rPr>
              <a:t>Por Cristo, con él y en él … por los siglos de los siglos.</a:t>
            </a:r>
            <a:br>
              <a:rPr lang="es-ES" sz="5400" b="1" dirty="0">
                <a:solidFill>
                  <a:srgbClr val="263050"/>
                </a:solidFill>
              </a:rPr>
            </a:br>
            <a:r>
              <a:rPr lang="es-ES" sz="5400" b="1" dirty="0">
                <a:solidFill>
                  <a:srgbClr val="FF0000"/>
                </a:solidFill>
              </a:rPr>
              <a:t>Amén.</a:t>
            </a:r>
          </a:p>
        </p:txBody>
      </p:sp>
    </p:spTree>
    <p:extLst>
      <p:ext uri="{BB962C8B-B14F-4D97-AF65-F5344CB8AC3E}">
        <p14:creationId xmlns:p14="http://schemas.microsoft.com/office/powerpoint/2010/main" val="36070582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865591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r>
              <a:rPr lang="es-ES" altLang="es-ES" sz="6000" b="1" dirty="0">
                <a:solidFill>
                  <a:srgbClr val="002060"/>
                </a:solidFill>
              </a:rPr>
              <a:t>Padre Nuestro que estás en el cielo, santificado sea tu nombre, venga a nosotros tu reino, hágase tu voluntad en la Tierra como en el Cielo, </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3">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96516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danos hoy nuestro pan de cada día, perdona nuestras ofensas como también nosotros perdonamos a los que nos ofenden, no nos dejes caer en la tentación y líbranos del mal,</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43109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dirty="0">
                <a:solidFill>
                  <a:srgbClr val="002060"/>
                </a:solidFill>
              </a:rPr>
              <a:t>3. Un cielo nuevo hoy vamos hacer, amigos comunidad, puertas abiertas queremos siempre tener todos pueden entrar a compartir, por eso….</a:t>
            </a:r>
          </a:p>
        </p:txBody>
      </p:sp>
      <p:sp>
        <p:nvSpPr>
          <p:cNvPr id="4" name="Marcador de texto 3"/>
          <p:cNvSpPr>
            <a:spLocks noGrp="1"/>
          </p:cNvSpPr>
          <p:nvPr>
            <p:ph type="body" sz="half" idx="2"/>
          </p:nvPr>
        </p:nvSpPr>
        <p:spPr/>
        <p:txBody>
          <a:bodyPr/>
          <a:lstStyle/>
          <a:p>
            <a:endParaRPr lang="es-ES"/>
          </a:p>
        </p:txBody>
      </p:sp>
      <p:pic>
        <p:nvPicPr>
          <p:cNvPr id="6" name="Picture 7" descr="http://salesianasvocacional.files.wordpress.com/2011/04/zona-wi-fi1.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9560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Padre nuestro,</a:t>
            </a:r>
            <a:br>
              <a:rPr lang="es-ES" altLang="es-ES" sz="5400" dirty="0">
                <a:solidFill>
                  <a:srgbClr val="002060"/>
                </a:solidFill>
              </a:rPr>
            </a:br>
            <a:r>
              <a:rPr lang="es-ES" altLang="es-ES" sz="5400" dirty="0">
                <a:solidFill>
                  <a:srgbClr val="002060"/>
                </a:solidFill>
              </a:rPr>
              <a:t> que estás en el cielo,</a:t>
            </a:r>
            <a:br>
              <a:rPr lang="es-ES" altLang="es-ES" sz="5400" dirty="0">
                <a:solidFill>
                  <a:srgbClr val="002060"/>
                </a:solidFill>
              </a:rPr>
            </a:br>
            <a:r>
              <a:rPr lang="es-ES" altLang="es-ES" sz="5400" dirty="0">
                <a:solidFill>
                  <a:srgbClr val="002060"/>
                </a:solidFill>
              </a:rPr>
              <a:t>santificado sea tu nombre,</a:t>
            </a:r>
            <a:br>
              <a:rPr lang="es-ES" altLang="es-ES" sz="5400" dirty="0">
                <a:solidFill>
                  <a:srgbClr val="002060"/>
                </a:solidFill>
              </a:rPr>
            </a:br>
            <a:r>
              <a:rPr lang="es-ES" altLang="es-ES" sz="5400" dirty="0">
                <a:solidFill>
                  <a:srgbClr val="002060"/>
                </a:solidFill>
              </a:rPr>
              <a:t>venga a nos, venga tu Reino,</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9897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hágase tu voluntad,</a:t>
            </a:r>
            <a:br>
              <a:rPr lang="es-ES" altLang="es-ES" sz="5400" dirty="0">
                <a:solidFill>
                  <a:srgbClr val="002060"/>
                </a:solidFill>
              </a:rPr>
            </a:br>
            <a:r>
              <a:rPr lang="es-ES" altLang="es-ES" sz="5400" dirty="0">
                <a:solidFill>
                  <a:srgbClr val="002060"/>
                </a:solidFill>
              </a:rPr>
              <a:t>así en la tierra como en el cielo.</a:t>
            </a:r>
            <a:br>
              <a:rPr lang="es-ES" altLang="es-ES" sz="5400" dirty="0">
                <a:solidFill>
                  <a:srgbClr val="002060"/>
                </a:solidFill>
              </a:rPr>
            </a:br>
            <a:r>
              <a:rPr lang="es-ES" altLang="es-ES" sz="5400" dirty="0">
                <a:solidFill>
                  <a:srgbClr val="002060"/>
                </a:solidFill>
              </a:rPr>
              <a:t>El pan nuestro, dánosle hoy.</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10690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Y perdona nuestras ofensas, como nosotros perdonamos.</a:t>
            </a:r>
            <a:br>
              <a:rPr lang="es-ES" altLang="es-ES" sz="5400" dirty="0">
                <a:solidFill>
                  <a:srgbClr val="002060"/>
                </a:solidFill>
              </a:rPr>
            </a:br>
            <a:r>
              <a:rPr lang="es-ES" altLang="es-ES" sz="5400" dirty="0">
                <a:solidFill>
                  <a:srgbClr val="002060"/>
                </a:solidFill>
              </a:rPr>
              <a:t>No nos dejes caer en tentación.</a:t>
            </a:r>
            <a:br>
              <a:rPr lang="es-ES" altLang="es-ES" sz="5400" dirty="0">
                <a:solidFill>
                  <a:srgbClr val="002060"/>
                </a:solidFill>
              </a:rPr>
            </a:br>
            <a:r>
              <a:rPr lang="es-ES" altLang="es-ES" sz="5400" dirty="0">
                <a:solidFill>
                  <a:srgbClr val="002060"/>
                </a:solidFill>
              </a:rPr>
              <a:t>Líbranos de todo mal. </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95128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fr-FR" altLang="es-ES" sz="5400" dirty="0">
                <a:solidFill>
                  <a:srgbClr val="002060"/>
                </a:solidFill>
              </a:rPr>
              <a:t>AMÉN, AMÉN, AMÉN, AMÉN, AMÉN</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73448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124744"/>
            <a:ext cx="10585176" cy="4824536"/>
          </a:xfrm>
        </p:spPr>
        <p:txBody>
          <a:bodyPr>
            <a:noAutofit/>
          </a:bodyPr>
          <a:lstStyle/>
          <a:p>
            <a:r>
              <a:rPr lang="es-ES" sz="5400" b="1" dirty="0">
                <a:solidFill>
                  <a:srgbClr val="263050"/>
                </a:solidFill>
              </a:rPr>
              <a:t>Líbranos de … Salvador Jesucristo.</a:t>
            </a:r>
            <a:br>
              <a:rPr lang="es-ES" sz="5400" b="1" dirty="0">
                <a:solidFill>
                  <a:srgbClr val="263050"/>
                </a:solidFill>
              </a:rPr>
            </a:br>
            <a:r>
              <a:rPr lang="es-ES" sz="5400" b="1" dirty="0">
                <a:solidFill>
                  <a:srgbClr val="FF0000"/>
                </a:solidFill>
              </a:rPr>
              <a:t>Tuyo es el reino, tuyo el poder y la gloria, por siempre, Señor.</a:t>
            </a:r>
            <a:br>
              <a:rPr lang="es-ES" sz="5400" b="1" dirty="0">
                <a:solidFill>
                  <a:srgbClr val="FF0000"/>
                </a:solidFill>
              </a:rPr>
            </a:br>
            <a:r>
              <a:rPr lang="es-ES" sz="5400" b="1" dirty="0">
                <a:solidFill>
                  <a:srgbClr val="263050"/>
                </a:solidFill>
              </a:rPr>
              <a:t>Por los siglos de los siglos.</a:t>
            </a:r>
            <a:br>
              <a:rPr lang="es-ES" sz="5400" b="1" dirty="0">
                <a:solidFill>
                  <a:srgbClr val="263050"/>
                </a:solidFill>
              </a:rPr>
            </a:br>
            <a:r>
              <a:rPr lang="es-ES" sz="5400" b="1" dirty="0">
                <a:solidFill>
                  <a:srgbClr val="FF0000"/>
                </a:solidFill>
              </a:rPr>
              <a:t>Amen.</a:t>
            </a:r>
            <a:br>
              <a:rPr lang="es-ES" sz="5400" b="1" dirty="0">
                <a:solidFill>
                  <a:srgbClr val="263050"/>
                </a:solidFill>
              </a:rPr>
            </a:br>
            <a:r>
              <a:rPr lang="es-ES" sz="5400" b="1" dirty="0">
                <a:solidFill>
                  <a:srgbClr val="263050"/>
                </a:solidFill>
              </a:rPr>
              <a:t>La paz del Señor este con vosotros.</a:t>
            </a:r>
            <a:br>
              <a:rPr lang="es-ES" sz="5400" b="1" dirty="0">
                <a:solidFill>
                  <a:srgbClr val="263050"/>
                </a:solidFill>
              </a:rPr>
            </a:br>
            <a:r>
              <a:rPr lang="es-ES" sz="5400" b="1" dirty="0">
                <a:solidFill>
                  <a:srgbClr val="FF0000"/>
                </a:solidFill>
              </a:rPr>
              <a:t>Y con tu espíritu.</a:t>
            </a:r>
          </a:p>
        </p:txBody>
      </p:sp>
    </p:spTree>
    <p:extLst>
      <p:ext uri="{BB962C8B-B14F-4D97-AF65-F5344CB8AC3E}">
        <p14:creationId xmlns:p14="http://schemas.microsoft.com/office/powerpoint/2010/main" val="207004723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1. Da la paz, hermano, da la paz,</a:t>
            </a:r>
            <a:br>
              <a:rPr lang="es-ES" sz="4800" b="1" dirty="0">
                <a:solidFill>
                  <a:srgbClr val="002060"/>
                </a:solidFill>
              </a:rPr>
            </a:br>
            <a:r>
              <a:rPr lang="es-ES" sz="4800" b="1" dirty="0">
                <a:solidFill>
                  <a:srgbClr val="002060"/>
                </a:solidFill>
              </a:rPr>
              <a:t>Constrúyela en tu corazón,</a:t>
            </a:r>
            <a:br>
              <a:rPr lang="es-ES" sz="4800" b="1" dirty="0">
                <a:solidFill>
                  <a:srgbClr val="002060"/>
                </a:solidFill>
              </a:rPr>
            </a:br>
            <a:r>
              <a:rPr lang="es-ES" sz="4800" b="1" dirty="0">
                <a:solidFill>
                  <a:srgbClr val="002060"/>
                </a:solidFill>
              </a:rPr>
              <a:t>Y con tu gesto afirmarás</a:t>
            </a:r>
            <a:br>
              <a:rPr lang="es-ES" sz="4800" b="1" dirty="0">
                <a:solidFill>
                  <a:srgbClr val="002060"/>
                </a:solidFill>
              </a:rPr>
            </a:br>
            <a:r>
              <a:rPr lang="es-ES" sz="4800" b="1" dirty="0">
                <a:solidFill>
                  <a:srgbClr val="002060"/>
                </a:solidFill>
              </a:rPr>
              <a:t>Que quieres la paz.</a:t>
            </a:r>
          </a:p>
        </p:txBody>
      </p:sp>
      <p:sp>
        <p:nvSpPr>
          <p:cNvPr id="4" name="Marcador de texto 3"/>
          <p:cNvSpPr>
            <a:spLocks noGrp="1"/>
          </p:cNvSpPr>
          <p:nvPr>
            <p:ph type="body" sz="half" idx="2"/>
          </p:nvPr>
        </p:nvSpPr>
        <p:spPr/>
        <p:txBody>
          <a:bodyPr/>
          <a:lstStyle/>
          <a:p>
            <a:endParaRPr lang="es-ES"/>
          </a:p>
        </p:txBody>
      </p:sp>
      <p:pic>
        <p:nvPicPr>
          <p:cNvPr id="14" name="Picture 6" descr="https://encrypted-tbn2.gstatic.com/images?q=tbn:ANd9GcS7WnbnPrY6URJwpfZR4AeWQrUW_uQnooalGRE4nK9Hyxu4Swla3A"/>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7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Paz en la tierra,</a:t>
            </a:r>
            <a:br>
              <a:rPr lang="es-ES" sz="4800" b="1" dirty="0">
                <a:solidFill>
                  <a:srgbClr val="002060"/>
                </a:solidFill>
              </a:rPr>
            </a:br>
            <a:r>
              <a:rPr lang="es-ES" sz="4800" b="1" dirty="0">
                <a:solidFill>
                  <a:srgbClr val="002060"/>
                </a:solidFill>
              </a:rPr>
              <a:t>Paz en las alturas,</a:t>
            </a:r>
            <a:br>
              <a:rPr lang="es-ES" sz="4800" b="1" dirty="0">
                <a:solidFill>
                  <a:srgbClr val="002060"/>
                </a:solidFill>
              </a:rPr>
            </a:br>
            <a:r>
              <a:rPr lang="es-ES" sz="4800" b="1" dirty="0">
                <a:solidFill>
                  <a:srgbClr val="002060"/>
                </a:solidFill>
              </a:rPr>
              <a:t>Que el gozo eterno reine</a:t>
            </a:r>
            <a:br>
              <a:rPr lang="es-ES" sz="4800" b="1" dirty="0">
                <a:solidFill>
                  <a:srgbClr val="002060"/>
                </a:solidFill>
              </a:rPr>
            </a:br>
            <a:r>
              <a:rPr lang="es-ES" sz="4800" b="1" dirty="0">
                <a:solidFill>
                  <a:srgbClr val="002060"/>
                </a:solidFill>
              </a:rPr>
              <a:t>En nuestro corazón. (bis)</a:t>
            </a:r>
          </a:p>
        </p:txBody>
      </p:sp>
      <p:sp>
        <p:nvSpPr>
          <p:cNvPr id="4" name="Marcador de texto 3"/>
          <p:cNvSpPr>
            <a:spLocks noGrp="1"/>
          </p:cNvSpPr>
          <p:nvPr>
            <p:ph type="body" sz="half" idx="2"/>
          </p:nvPr>
        </p:nvSpPr>
        <p:spPr/>
        <p:txBody>
          <a:bodyPr/>
          <a:lstStyle/>
          <a:p>
            <a:endParaRPr lang="es-ES"/>
          </a:p>
        </p:txBody>
      </p:sp>
      <p:pic>
        <p:nvPicPr>
          <p:cNvPr id="14" name="Picture 6" descr="https://encrypted-tbn2.gstatic.com/images?q=tbn:ANd9GcS7WnbnPrY6URJwpfZR4AeWQrUW_uQnooalGRE4nK9Hyxu4Swla3A"/>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894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84784"/>
            <a:ext cx="10585176" cy="4824536"/>
          </a:xfrm>
        </p:spPr>
        <p:txBody>
          <a:bodyPr>
            <a:noAutofit/>
          </a:bodyPr>
          <a:lstStyle/>
          <a:p>
            <a:r>
              <a:rPr lang="es-ES" sz="5400" b="1" dirty="0">
                <a:solidFill>
                  <a:srgbClr val="FF0000"/>
                </a:solidFill>
              </a:rPr>
              <a:t>Cordero de Dios, que quitas el pecado del mundo, ten piedad de nosotros.</a:t>
            </a:r>
            <a:br>
              <a:rPr lang="es-ES" sz="5400" b="1" dirty="0">
                <a:solidFill>
                  <a:srgbClr val="FF0000"/>
                </a:solidFill>
              </a:rPr>
            </a:br>
            <a:r>
              <a:rPr lang="es-ES" sz="5400" b="1" dirty="0">
                <a:solidFill>
                  <a:srgbClr val="FF0000"/>
                </a:solidFill>
              </a:rPr>
              <a:t>Cordero de Dios, que quitas el pecado del mundo, ten piedad de nosotros.</a:t>
            </a:r>
            <a:br>
              <a:rPr lang="es-ES" sz="5400" b="1" dirty="0">
                <a:solidFill>
                  <a:srgbClr val="FF0000"/>
                </a:solidFill>
              </a:rPr>
            </a:br>
            <a:r>
              <a:rPr lang="es-ES" sz="5400" b="1" dirty="0">
                <a:solidFill>
                  <a:srgbClr val="FF0000"/>
                </a:solidFill>
              </a:rPr>
              <a:t>Cordero de Dios, que quitas el pecado del mundo, danos la paz.</a:t>
            </a:r>
          </a:p>
        </p:txBody>
      </p:sp>
    </p:spTree>
    <p:extLst>
      <p:ext uri="{BB962C8B-B14F-4D97-AF65-F5344CB8AC3E}">
        <p14:creationId xmlns:p14="http://schemas.microsoft.com/office/powerpoint/2010/main" val="87940819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12776"/>
            <a:ext cx="10585176" cy="4176464"/>
          </a:xfrm>
        </p:spPr>
        <p:txBody>
          <a:bodyPr>
            <a:noAutofit/>
          </a:bodyPr>
          <a:lstStyle/>
          <a:p>
            <a:r>
              <a:rPr lang="es-ES" sz="5400" b="1" dirty="0">
                <a:solidFill>
                  <a:srgbClr val="263050"/>
                </a:solidFill>
              </a:rPr>
              <a:t>Este es el Cordero de Dios, … cena del Señor.</a:t>
            </a:r>
            <a:br>
              <a:rPr lang="es-ES" sz="5400" b="1" dirty="0">
                <a:solidFill>
                  <a:srgbClr val="263050"/>
                </a:solidFill>
              </a:rPr>
            </a:br>
            <a:r>
              <a:rPr lang="es-ES" sz="5400" b="1" dirty="0">
                <a:solidFill>
                  <a:srgbClr val="FF0000"/>
                </a:solidFill>
              </a:rPr>
              <a:t>Señor, no soy digno de que entres en mi casa pero una palabra tuya bastará para sanarme.</a:t>
            </a:r>
            <a:endParaRPr lang="es-ES" sz="5400" b="1" dirty="0">
              <a:solidFill>
                <a:srgbClr val="263050"/>
              </a:solidFill>
            </a:endParaRPr>
          </a:p>
        </p:txBody>
      </p:sp>
    </p:spTree>
    <p:extLst>
      <p:ext uri="{BB962C8B-B14F-4D97-AF65-F5344CB8AC3E}">
        <p14:creationId xmlns:p14="http://schemas.microsoft.com/office/powerpoint/2010/main" val="37489499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105333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VEN A LA FIESTA, ES EL MOMENTO DE REZAR Y DE CANTAR HOY CELEBRAMOS QUE EN NUESTRAS VIDAS DIOS VIVIENDO SIEMPRE ESTA.(BIS)</a:t>
            </a:r>
          </a:p>
        </p:txBody>
      </p:sp>
      <p:sp>
        <p:nvSpPr>
          <p:cNvPr id="4" name="Marcador de texto 3"/>
          <p:cNvSpPr>
            <a:spLocks noGrp="1"/>
          </p:cNvSpPr>
          <p:nvPr>
            <p:ph type="body" sz="half" idx="2"/>
          </p:nvPr>
        </p:nvSpPr>
        <p:spPr/>
        <p:txBody>
          <a:bodyPr/>
          <a:lstStyle/>
          <a:p>
            <a:endParaRPr lang="es-ES"/>
          </a:p>
        </p:txBody>
      </p:sp>
      <p:pic>
        <p:nvPicPr>
          <p:cNvPr id="22" name="Picture 7" descr="http://salesianasvocacional.files.wordpress.com/2011/04/zona-wi-fi1.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6224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EL SEÑOR ES MI PASTOR </a:t>
            </a:r>
            <a:br>
              <a:rPr lang="es-ES" altLang="es-ES" sz="4800" b="1" dirty="0">
                <a:solidFill>
                  <a:srgbClr val="002060"/>
                </a:solidFill>
              </a:rPr>
            </a:br>
            <a:r>
              <a:rPr lang="es-ES" altLang="es-ES" sz="4800" b="1" dirty="0">
                <a:solidFill>
                  <a:srgbClr val="002060"/>
                </a:solidFill>
              </a:rPr>
              <a:t>NADA ME FALTA</a:t>
            </a:r>
            <a:br>
              <a:rPr lang="es-ES" altLang="es-ES" sz="4800" b="1" dirty="0">
                <a:solidFill>
                  <a:srgbClr val="002060"/>
                </a:solidFill>
              </a:rPr>
            </a:br>
            <a:r>
              <a:rPr lang="es-ES" altLang="es-ES" sz="4800" b="1" dirty="0">
                <a:solidFill>
                  <a:srgbClr val="002060"/>
                </a:solidFill>
              </a:rPr>
              <a:t>EL SEÑOR ES MI PASTOR. (BIS) </a:t>
            </a:r>
          </a:p>
        </p:txBody>
      </p:sp>
      <p:sp>
        <p:nvSpPr>
          <p:cNvPr id="4" name="Marcador de texto 3"/>
          <p:cNvSpPr>
            <a:spLocks noGrp="1"/>
          </p:cNvSpPr>
          <p:nvPr>
            <p:ph type="body" sz="half" idx="2"/>
          </p:nvPr>
        </p:nvSpPr>
        <p:spPr/>
        <p:txBody>
          <a:bodyPr/>
          <a:lstStyle/>
          <a:p>
            <a:endParaRPr lang="es-ES"/>
          </a:p>
        </p:txBody>
      </p:sp>
      <p:pic>
        <p:nvPicPr>
          <p:cNvPr id="18" name="Imagen 1"/>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3099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1. En praderas reposa mi alma, </a:t>
            </a:r>
            <a:br>
              <a:rPr lang="es-ES" altLang="es-ES" sz="4800" b="1" dirty="0">
                <a:solidFill>
                  <a:srgbClr val="002060"/>
                </a:solidFill>
              </a:rPr>
            </a:br>
            <a:r>
              <a:rPr lang="es-ES" altLang="es-ES" sz="4800" b="1" dirty="0">
                <a:solidFill>
                  <a:srgbClr val="002060"/>
                </a:solidFill>
              </a:rPr>
              <a:t>en su agua descansa mi sed.</a:t>
            </a:r>
            <a:br>
              <a:rPr lang="es-ES" altLang="es-ES" sz="4800" b="1" dirty="0">
                <a:solidFill>
                  <a:srgbClr val="002060"/>
                </a:solidFill>
              </a:rPr>
            </a:br>
            <a:r>
              <a:rPr lang="es-ES" altLang="es-ES" sz="4800" b="1" dirty="0">
                <a:solidFill>
                  <a:srgbClr val="002060"/>
                </a:solidFill>
              </a:rPr>
              <a:t>El me guía por senderos justos</a:t>
            </a:r>
            <a:br>
              <a:rPr lang="es-ES" altLang="es-ES" sz="4800" b="1" dirty="0">
                <a:solidFill>
                  <a:srgbClr val="002060"/>
                </a:solidFill>
              </a:rPr>
            </a:br>
            <a:r>
              <a:rPr lang="es-ES" altLang="es-ES" sz="4800" b="1" dirty="0">
                <a:solidFill>
                  <a:srgbClr val="002060"/>
                </a:solidFill>
              </a:rPr>
              <a:t>por amor, por amor de su nombre.,</a:t>
            </a:r>
          </a:p>
        </p:txBody>
      </p:sp>
      <p:sp>
        <p:nvSpPr>
          <p:cNvPr id="4" name="Marcador de texto 3"/>
          <p:cNvSpPr>
            <a:spLocks noGrp="1"/>
          </p:cNvSpPr>
          <p:nvPr>
            <p:ph type="body" sz="half" idx="2"/>
          </p:nvPr>
        </p:nvSpPr>
        <p:spPr/>
        <p:txBody>
          <a:bodyPr/>
          <a:lstStyle/>
          <a:p>
            <a:endParaRPr lang="es-ES"/>
          </a:p>
        </p:txBody>
      </p:sp>
      <p:pic>
        <p:nvPicPr>
          <p:cNvPr id="18" name="Imagen 1"/>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6285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Aunque pase por valles oscuros</a:t>
            </a:r>
            <a:br>
              <a:rPr lang="es-ES" altLang="es-ES" sz="4800" b="1" dirty="0">
                <a:solidFill>
                  <a:srgbClr val="002060"/>
                </a:solidFill>
              </a:rPr>
            </a:br>
            <a:r>
              <a:rPr lang="es-ES" altLang="es-ES" sz="4800" b="1" dirty="0">
                <a:solidFill>
                  <a:srgbClr val="002060"/>
                </a:solidFill>
              </a:rPr>
              <a:t>ningún mal, ningún mal temeré</a:t>
            </a:r>
            <a:br>
              <a:rPr lang="es-ES" altLang="es-ES" sz="4800" b="1" dirty="0">
                <a:solidFill>
                  <a:srgbClr val="002060"/>
                </a:solidFill>
              </a:rPr>
            </a:br>
            <a:r>
              <a:rPr lang="es-ES" altLang="es-ES" sz="4800" b="1" dirty="0">
                <a:solidFill>
                  <a:srgbClr val="002060"/>
                </a:solidFill>
              </a:rPr>
              <a:t>porque se que el Señor va conmigo</a:t>
            </a:r>
            <a:br>
              <a:rPr lang="es-ES" altLang="es-ES" sz="4800" b="1" dirty="0">
                <a:solidFill>
                  <a:srgbClr val="002060"/>
                </a:solidFill>
              </a:rPr>
            </a:br>
            <a:r>
              <a:rPr lang="es-ES" altLang="es-ES" sz="4800" b="1" dirty="0">
                <a:solidFill>
                  <a:srgbClr val="002060"/>
                </a:solidFill>
              </a:rPr>
              <a:t>su cayado sostiene mi fe.</a:t>
            </a:r>
          </a:p>
        </p:txBody>
      </p:sp>
      <p:sp>
        <p:nvSpPr>
          <p:cNvPr id="4" name="Marcador de texto 3"/>
          <p:cNvSpPr>
            <a:spLocks noGrp="1"/>
          </p:cNvSpPr>
          <p:nvPr>
            <p:ph type="body" sz="half" idx="2"/>
          </p:nvPr>
        </p:nvSpPr>
        <p:spPr/>
        <p:txBody>
          <a:bodyPr/>
          <a:lstStyle/>
          <a:p>
            <a:endParaRPr lang="es-ES"/>
          </a:p>
        </p:txBody>
      </p:sp>
      <p:pic>
        <p:nvPicPr>
          <p:cNvPr id="18" name="Imagen 1"/>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1109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EL SEÑOR ES MI PASTOR </a:t>
            </a:r>
            <a:br>
              <a:rPr lang="es-ES" altLang="es-ES" sz="4800" b="1" dirty="0">
                <a:solidFill>
                  <a:srgbClr val="002060"/>
                </a:solidFill>
              </a:rPr>
            </a:br>
            <a:r>
              <a:rPr lang="es-ES" altLang="es-ES" sz="4800" b="1" dirty="0">
                <a:solidFill>
                  <a:srgbClr val="002060"/>
                </a:solidFill>
              </a:rPr>
              <a:t>NADA ME FALTA</a:t>
            </a:r>
            <a:br>
              <a:rPr lang="es-ES" altLang="es-ES" sz="4800" b="1" dirty="0">
                <a:solidFill>
                  <a:srgbClr val="002060"/>
                </a:solidFill>
              </a:rPr>
            </a:br>
            <a:r>
              <a:rPr lang="es-ES" altLang="es-ES" sz="4800" b="1" dirty="0">
                <a:solidFill>
                  <a:srgbClr val="002060"/>
                </a:solidFill>
              </a:rPr>
              <a:t>EL SEÑOR ES MI PASTOR. (BIS) </a:t>
            </a:r>
          </a:p>
        </p:txBody>
      </p:sp>
      <p:sp>
        <p:nvSpPr>
          <p:cNvPr id="4" name="Marcador de texto 3"/>
          <p:cNvSpPr>
            <a:spLocks noGrp="1"/>
          </p:cNvSpPr>
          <p:nvPr>
            <p:ph type="body" sz="half" idx="2"/>
          </p:nvPr>
        </p:nvSpPr>
        <p:spPr/>
        <p:txBody>
          <a:bodyPr/>
          <a:lstStyle/>
          <a:p>
            <a:endParaRPr lang="es-ES"/>
          </a:p>
        </p:txBody>
      </p:sp>
      <p:pic>
        <p:nvPicPr>
          <p:cNvPr id="18" name="Imagen 1"/>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6459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2. Tú preparas por mi una mesa</a:t>
            </a:r>
            <a:br>
              <a:rPr lang="es-ES" altLang="es-ES" sz="4800" b="1" dirty="0">
                <a:solidFill>
                  <a:srgbClr val="002060"/>
                </a:solidFill>
              </a:rPr>
            </a:br>
            <a:r>
              <a:rPr lang="es-ES" altLang="es-ES" sz="4800" b="1" dirty="0">
                <a:solidFill>
                  <a:srgbClr val="002060"/>
                </a:solidFill>
              </a:rPr>
              <a:t>frente a aquellos que buscan mi mal. Con aceite me ungiste ,Señor</a:t>
            </a:r>
            <a:br>
              <a:rPr lang="es-ES" altLang="es-ES" sz="4800" b="1" dirty="0">
                <a:solidFill>
                  <a:srgbClr val="002060"/>
                </a:solidFill>
              </a:rPr>
            </a:br>
            <a:r>
              <a:rPr lang="es-ES" altLang="es-ES" sz="4800" b="1" dirty="0">
                <a:solidFill>
                  <a:srgbClr val="002060"/>
                </a:solidFill>
              </a:rPr>
              <a:t>y mi copa rebosa de ti.</a:t>
            </a:r>
          </a:p>
        </p:txBody>
      </p:sp>
      <p:sp>
        <p:nvSpPr>
          <p:cNvPr id="4" name="Marcador de texto 3"/>
          <p:cNvSpPr>
            <a:spLocks noGrp="1"/>
          </p:cNvSpPr>
          <p:nvPr>
            <p:ph type="body" sz="half" idx="2"/>
          </p:nvPr>
        </p:nvSpPr>
        <p:spPr/>
        <p:txBody>
          <a:bodyPr/>
          <a:lstStyle/>
          <a:p>
            <a:endParaRPr lang="es-ES"/>
          </a:p>
        </p:txBody>
      </p:sp>
      <p:pic>
        <p:nvPicPr>
          <p:cNvPr id="18" name="Imagen 1"/>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7657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Gloria a Dios, padre omnipotente</a:t>
            </a:r>
            <a:br>
              <a:rPr lang="es-ES" altLang="es-ES" sz="4800" b="1" dirty="0">
                <a:solidFill>
                  <a:srgbClr val="002060"/>
                </a:solidFill>
              </a:rPr>
            </a:br>
            <a:r>
              <a:rPr lang="es-ES" altLang="es-ES" sz="4800" b="1" dirty="0">
                <a:solidFill>
                  <a:srgbClr val="002060"/>
                </a:solidFill>
              </a:rPr>
              <a:t>y a su hijo Jesús, el Señor</a:t>
            </a:r>
            <a:br>
              <a:rPr lang="es-ES" altLang="es-ES" sz="4800" b="1" dirty="0">
                <a:solidFill>
                  <a:srgbClr val="002060"/>
                </a:solidFill>
              </a:rPr>
            </a:br>
            <a:r>
              <a:rPr lang="es-ES" altLang="es-ES" sz="4800" b="1" dirty="0">
                <a:solidFill>
                  <a:srgbClr val="002060"/>
                </a:solidFill>
              </a:rPr>
              <a:t>y al Espíritu que habita en el mundo </a:t>
            </a:r>
            <a:br>
              <a:rPr lang="es-ES" altLang="es-ES" sz="4800" b="1" dirty="0">
                <a:solidFill>
                  <a:srgbClr val="002060"/>
                </a:solidFill>
              </a:rPr>
            </a:br>
            <a:r>
              <a:rPr lang="es-ES" altLang="es-ES" sz="4800" b="1" dirty="0">
                <a:solidFill>
                  <a:srgbClr val="002060"/>
                </a:solidFill>
              </a:rPr>
              <a:t>por los siglos eternos Amen.</a:t>
            </a:r>
          </a:p>
        </p:txBody>
      </p:sp>
      <p:sp>
        <p:nvSpPr>
          <p:cNvPr id="4" name="Marcador de texto 3"/>
          <p:cNvSpPr>
            <a:spLocks noGrp="1"/>
          </p:cNvSpPr>
          <p:nvPr>
            <p:ph type="body" sz="half" idx="2"/>
          </p:nvPr>
        </p:nvSpPr>
        <p:spPr/>
        <p:txBody>
          <a:bodyPr/>
          <a:lstStyle/>
          <a:p>
            <a:endParaRPr lang="es-ES"/>
          </a:p>
        </p:txBody>
      </p:sp>
      <p:pic>
        <p:nvPicPr>
          <p:cNvPr id="18" name="Imagen 1"/>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8577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EL SEÑOR ES MI PASTOR </a:t>
            </a:r>
            <a:br>
              <a:rPr lang="es-ES" altLang="es-ES" sz="4800" b="1" dirty="0">
                <a:solidFill>
                  <a:srgbClr val="002060"/>
                </a:solidFill>
              </a:rPr>
            </a:br>
            <a:r>
              <a:rPr lang="es-ES" altLang="es-ES" sz="4800" b="1" dirty="0">
                <a:solidFill>
                  <a:srgbClr val="002060"/>
                </a:solidFill>
              </a:rPr>
              <a:t>NADA ME FALTA</a:t>
            </a:r>
            <a:br>
              <a:rPr lang="es-ES" altLang="es-ES" sz="4800" b="1" dirty="0">
                <a:solidFill>
                  <a:srgbClr val="002060"/>
                </a:solidFill>
              </a:rPr>
            </a:br>
            <a:r>
              <a:rPr lang="es-ES" altLang="es-ES" sz="4800" b="1" dirty="0">
                <a:solidFill>
                  <a:srgbClr val="002060"/>
                </a:solidFill>
              </a:rPr>
              <a:t>EL SEÑOR ES MI PASTOR. (BIS) </a:t>
            </a:r>
          </a:p>
        </p:txBody>
      </p:sp>
      <p:sp>
        <p:nvSpPr>
          <p:cNvPr id="4" name="Marcador de texto 3"/>
          <p:cNvSpPr>
            <a:spLocks noGrp="1"/>
          </p:cNvSpPr>
          <p:nvPr>
            <p:ph type="body" sz="half" idx="2"/>
          </p:nvPr>
        </p:nvSpPr>
        <p:spPr/>
        <p:txBody>
          <a:bodyPr/>
          <a:lstStyle/>
          <a:p>
            <a:endParaRPr lang="es-ES"/>
          </a:p>
        </p:txBody>
      </p:sp>
      <p:pic>
        <p:nvPicPr>
          <p:cNvPr id="18" name="Imagen 1"/>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3532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bg>
      <p:bgPr>
        <a:solidFill>
          <a:srgbClr val="03020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27248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fontScale="90000"/>
          </a:bodyPr>
          <a:lstStyle/>
          <a:p>
            <a:pPr algn="ctr"/>
            <a:r>
              <a:rPr lang="es-ES" altLang="es-ES" sz="4800" b="1" dirty="0">
                <a:solidFill>
                  <a:srgbClr val="002060"/>
                </a:solidFill>
              </a:rPr>
              <a:t>Renovaos en la mente, y en el espíritu</a:t>
            </a:r>
            <a:br>
              <a:rPr lang="es-ES" altLang="es-ES" sz="4800" b="1" dirty="0">
                <a:solidFill>
                  <a:srgbClr val="002060"/>
                </a:solidFill>
              </a:rPr>
            </a:br>
            <a:r>
              <a:rPr lang="es-ES" altLang="es-ES" sz="4800" b="1" dirty="0">
                <a:solidFill>
                  <a:srgbClr val="002060"/>
                </a:solidFill>
              </a:rPr>
              <a:t>Renovaos en la mente, y en el espíritu</a:t>
            </a:r>
            <a:br>
              <a:rPr lang="es-ES" altLang="es-ES" sz="4800" b="1" dirty="0">
                <a:solidFill>
                  <a:srgbClr val="002060"/>
                </a:solidFill>
              </a:rPr>
            </a:br>
            <a:r>
              <a:rPr lang="es-ES" altLang="es-ES" sz="4800" b="1" dirty="0">
                <a:solidFill>
                  <a:srgbClr val="002060"/>
                </a:solidFill>
              </a:rPr>
              <a:t>Y vestíos, y vestíos, de la nueva condición</a:t>
            </a:r>
            <a:br>
              <a:rPr lang="es-ES" altLang="es-ES" sz="4800" b="1" dirty="0">
                <a:solidFill>
                  <a:srgbClr val="002060"/>
                </a:solidFill>
              </a:rPr>
            </a:br>
            <a:r>
              <a:rPr lang="es-ES" altLang="es-ES" sz="4800" b="1" dirty="0">
                <a:solidFill>
                  <a:srgbClr val="002060"/>
                </a:solidFill>
              </a:rPr>
              <a:t>Y vestíos, y vestíos, de la nueva condición</a:t>
            </a:r>
            <a:br>
              <a:rPr lang="es-ES" altLang="es-ES" sz="4800" b="1" dirty="0">
                <a:solidFill>
                  <a:srgbClr val="002060"/>
                </a:solidFill>
              </a:rPr>
            </a:br>
            <a:r>
              <a:rPr lang="es-ES" altLang="es-ES" sz="4800" b="1" dirty="0">
                <a:solidFill>
                  <a:srgbClr val="002060"/>
                </a:solidFill>
              </a:rPr>
              <a:t>Humana…Humana…</a:t>
            </a:r>
            <a:br>
              <a:rPr lang="es-ES" altLang="es-ES" sz="4800" b="1" dirty="0">
                <a:solidFill>
                  <a:srgbClr val="002060"/>
                </a:solidFill>
              </a:rPr>
            </a:br>
            <a:r>
              <a:rPr lang="es-ES" altLang="es-ES" sz="4800" b="1" dirty="0">
                <a:solidFill>
                  <a:srgbClr val="002060"/>
                </a:solidFill>
              </a:rPr>
              <a:t>Renovaos en la mente, y en el espíritu</a:t>
            </a:r>
          </a:p>
        </p:txBody>
      </p:sp>
      <p:sp>
        <p:nvSpPr>
          <p:cNvPr id="4" name="Marcador de texto 3"/>
          <p:cNvSpPr>
            <a:spLocks noGrp="1"/>
          </p:cNvSpPr>
          <p:nvPr>
            <p:ph type="body" sz="half" idx="2"/>
          </p:nvPr>
        </p:nvSpPr>
        <p:spPr/>
        <p:txBody>
          <a:bodyPr/>
          <a:lstStyle/>
          <a:p>
            <a:endParaRPr lang="es-ES"/>
          </a:p>
        </p:txBody>
      </p:sp>
      <p:pic>
        <p:nvPicPr>
          <p:cNvPr id="12" name="Imagen 11">
            <a:extLst>
              <a:ext uri="{FF2B5EF4-FFF2-40B4-BE49-F238E27FC236}">
                <a16:creationId xmlns:a16="http://schemas.microsoft.com/office/drawing/2014/main" id="{E92DECB9-1E2E-48EA-A99A-8EDB752818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3566" y="0"/>
            <a:ext cx="4878433" cy="6858000"/>
          </a:xfrm>
          <a:prstGeom prst="rect">
            <a:avLst/>
          </a:prstGeom>
        </p:spPr>
      </p:pic>
    </p:spTree>
    <p:extLst>
      <p:ext uri="{BB962C8B-B14F-4D97-AF65-F5344CB8AC3E}">
        <p14:creationId xmlns:p14="http://schemas.microsoft.com/office/powerpoint/2010/main" val="1318734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0" y="4800600"/>
            <a:ext cx="12192000" cy="1143000"/>
          </a:xfrm>
        </p:spPr>
        <p:txBody>
          <a:bodyPr>
            <a:normAutofit/>
          </a:bodyPr>
          <a:lstStyle/>
          <a:p>
            <a:pPr marL="0" indent="0" algn="ctr" defTabSz="914400">
              <a:lnSpc>
                <a:spcPct val="90000"/>
              </a:lnSpc>
              <a:spcBef>
                <a:spcPts val="0"/>
              </a:spcBef>
              <a:buNone/>
            </a:pPr>
            <a:r>
              <a:rPr lang="es-ES" dirty="0"/>
              <a:t>IV DOMINGO DE PASCUA</a:t>
            </a:r>
          </a:p>
        </p:txBody>
      </p:sp>
      <p:sp>
        <p:nvSpPr>
          <p:cNvPr id="4" name="Subtítulo 3"/>
          <p:cNvSpPr>
            <a:spLocks noGrp="1"/>
          </p:cNvSpPr>
          <p:nvPr>
            <p:ph type="subTitle" idx="1"/>
          </p:nvPr>
        </p:nvSpPr>
        <p:spPr>
          <a:xfrm>
            <a:off x="1522413" y="5805264"/>
            <a:ext cx="9144002" cy="762000"/>
          </a:xfrm>
        </p:spPr>
        <p:txBody>
          <a:bodyPr>
            <a:noAutofit/>
          </a:bodyPr>
          <a:lstStyle/>
          <a:p>
            <a:r>
              <a:rPr lang="es-ES" sz="6600" dirty="0"/>
              <a:t> FELIZ SEMANA</a:t>
            </a:r>
            <a:endParaRPr lang="es-ES" sz="6600" b="1" dirty="0"/>
          </a:p>
        </p:txBody>
      </p:sp>
      <p:sp>
        <p:nvSpPr>
          <p:cNvPr id="7" name="Rectángulo 6"/>
          <p:cNvSpPr/>
          <p:nvPr/>
        </p:nvSpPr>
        <p:spPr>
          <a:xfrm>
            <a:off x="0" y="0"/>
            <a:ext cx="12192000" cy="4800600"/>
          </a:xfrm>
          <a:prstGeom prst="rect">
            <a:avLst/>
          </a:prstGeom>
          <a:solidFill>
            <a:srgbClr val="0302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9" name="Imagen 8">
            <a:extLst>
              <a:ext uri="{FF2B5EF4-FFF2-40B4-BE49-F238E27FC236}">
                <a16:creationId xmlns:a16="http://schemas.microsoft.com/office/drawing/2014/main" id="{F1C53B49-3F76-4364-B272-E72A7864202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4514" y="-6848"/>
            <a:ext cx="3882971" cy="4815071"/>
          </a:xfrm>
          <a:prstGeom prst="rect">
            <a:avLst/>
          </a:prstGeom>
        </p:spPr>
      </p:pic>
    </p:spTree>
    <p:extLst>
      <p:ext uri="{BB962C8B-B14F-4D97-AF65-F5344CB8AC3E}">
        <p14:creationId xmlns:p14="http://schemas.microsoft.com/office/powerpoint/2010/main" val="19095114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663633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theme/theme1.xml><?xml version="1.0" encoding="utf-8"?>
<a:theme xmlns:a="http://schemas.openxmlformats.org/drawingml/2006/main" name="Banded Design Blue 16x9">
  <a:themeElements>
    <a:clrScheme name="Banded_Design_Blue">
      <a:dk1>
        <a:srgbClr val="404040"/>
      </a:dk1>
      <a:lt1>
        <a:sysClr val="window" lastClr="FFFFFF"/>
      </a:lt1>
      <a:dk2>
        <a:srgbClr val="263050"/>
      </a:dk2>
      <a:lt2>
        <a:srgbClr val="E5E8E8"/>
      </a:lt2>
      <a:accent1>
        <a:srgbClr val="77B142"/>
      </a:accent1>
      <a:accent2>
        <a:srgbClr val="E3C01E"/>
      </a:accent2>
      <a:accent3>
        <a:srgbClr val="0070C0"/>
      </a:accent3>
      <a:accent4>
        <a:srgbClr val="7556A4"/>
      </a:accent4>
      <a:accent5>
        <a:srgbClr val="F08F1E"/>
      </a:accent5>
      <a:accent6>
        <a:srgbClr val="CB3E3A"/>
      </a:accent6>
      <a:hlink>
        <a:srgbClr val="0070C0"/>
      </a:hlink>
      <a:folHlink>
        <a:srgbClr val="7556A4"/>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a:gsLst>
            <a:gs pos="0">
              <a:schemeClr val="phClr">
                <a:lumMod val="0"/>
                <a:lumOff val="100000"/>
              </a:schemeClr>
            </a:gs>
            <a:gs pos="72000">
              <a:schemeClr val="phClr"/>
            </a:gs>
            <a:gs pos="100000">
              <a:schemeClr val="phClr">
                <a:lumMod val="90000"/>
              </a:schemeClr>
            </a:gs>
          </a:gsLst>
          <a:lin ang="5400000" scaled="1"/>
        </a:gradFill>
        <a:gradFill flip="none" rotWithShape="1">
          <a:gsLst>
            <a:gs pos="32000">
              <a:schemeClr val="phClr"/>
            </a:gs>
            <a:gs pos="100000">
              <a:schemeClr val="phClr">
                <a:lumMod val="75000"/>
              </a:schemeClr>
            </a:gs>
          </a:gsLst>
          <a:path path="circle">
            <a:fillToRect l="50000" t="50000" r="50000" b="50000"/>
          </a:path>
          <a:tileRect/>
        </a:gradFill>
      </a:bgFillStyleLst>
    </a:fmtScheme>
  </a:themeElements>
  <a:objectDefaults/>
  <a:extraClrSchemeLst/>
  <a:extLst>
    <a:ext uri="{05A4C25C-085E-4340-85A3-A5531E510DB2}">
      <thm15:themeFamily xmlns:thm15="http://schemas.microsoft.com/office/thememl/2012/main" name="BusinessProjectPlan_TP103417270" id="{DE8F82CC-6DD2-4A56-AD26-979CC913B3BE}" vid="{2A4E3A8D-E0A1-443E-9121-96E42C9A0AF5}"/>
    </a:ext>
  </a:extLst>
</a:theme>
</file>

<file path=ppt/theme/theme2.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53149403-D037-43A9-A21D-FD77B990766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Presentación de plan de proyecto empresarial (pantalla panorámica)</Template>
  <TotalTime>0</TotalTime>
  <Words>1484</Words>
  <Application>Microsoft Office PowerPoint</Application>
  <PresentationFormat>Panorámica</PresentationFormat>
  <Paragraphs>84</Paragraphs>
  <Slides>89</Slides>
  <Notes>1</Notes>
  <HiddenSlides>4</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89</vt:i4>
      </vt:variant>
    </vt:vector>
  </HeadingPairs>
  <TitlesOfParts>
    <vt:vector size="95" baseType="lpstr">
      <vt:lpstr>Arial</vt:lpstr>
      <vt:lpstr>Calibri</vt:lpstr>
      <vt:lpstr>Corbel</vt:lpstr>
      <vt:lpstr>Euphemia</vt:lpstr>
      <vt:lpstr>Wingdings</vt:lpstr>
      <vt:lpstr>Banded Design Blue 16x9</vt:lpstr>
      <vt:lpstr>IV DOMINGO DE PASCUA</vt:lpstr>
      <vt:lpstr>VEN A LA FIESTA, ES EL MOMENTO DE REZAR Y DE CANTAR HOY CELEBRAMOS QUE EN NUESTRAS VIDAS DIOS VIVIENDO SIEMPRE ESTA.(BIS)</vt:lpstr>
      <vt:lpstr>1. Ven a la fiesta a participar, nos hace falta tu calor, Jesús te invita para celebrar su amor, atento tu estarás a responder por eso…</vt:lpstr>
      <vt:lpstr>VEN A LA FIESTA, ES EL MOMENTO DE REZAR Y DE CANTAR HOY CELEBRAMOS QUE EN NUESTRAS VIDAS DIOS VIVIENDO SIEMPRE ESTA.(BIS)</vt:lpstr>
      <vt:lpstr>2.-Ven a la fiesta para recordar, milagros que renacen hoy, Jesús hoy  viene para con todos estar y su vida y su cruz es nuestra luz por eso…</vt:lpstr>
      <vt:lpstr>VEN A LA FIESTA, ES EL MOMENTO DE REZAR Y DE CANTAR HOY CELEBRAMOS QUE EN NUESTRAS VIDAS DIOS VIVIENDO SIEMPRE ESTA.(BIS)</vt:lpstr>
      <vt:lpstr>3. Un cielo nuevo hoy vamos hacer, amigos comunidad, puertas abiertas queremos siempre tener todos pueden entrar a compartir, por eso….</vt:lpstr>
      <vt:lpstr>VEN A LA FIESTA, ES EL MOMENTO DE REZAR Y DE CANTAR HOY CELEBRAMOS QUE EN NUESTRAS VIDAS DIOS VIVIENDO SIEMPRE ESTA.(BIS)</vt:lpstr>
      <vt:lpstr>Presentación de PowerPoint</vt:lpstr>
      <vt:lpstr>1.  Perdón Jesús, porque no te quise escuchar, perdón Jesús, porque hice una cosa mal.</vt:lpstr>
      <vt:lpstr>Porque fui un poco trasto, molestando a los demás. Porque fui un poco trasto, me perdonarás. (bis)</vt:lpstr>
      <vt:lpstr>2. Perdón Jesús, porque a un niño quise pegar. Perdón Jesús, porque hice una cosa mal. </vt:lpstr>
      <vt:lpstr>Porque fui un poco trasto, molestando a los demás.  Porque fui un poco trasto, me perdonarás. (bis)</vt:lpstr>
      <vt:lpstr>Gloria a Dios en el cielo  y en la tierra a los hombres paz, te alabamos, te bendecimos, te adoramos y glorificamos, te damos gracias por tu inmensa gloria. </vt:lpstr>
      <vt:lpstr>Tú que perdonas los pecados ten piedad, Tú que estás sentado a la derecha de Dios escúchanos. Sólo Tú eres santo,  sólo Tú, sólo Tú Señor,  con el Espíritu Santo,  en la gloria de Dios.</vt:lpstr>
      <vt:lpstr>Presentación de PowerPoint</vt:lpstr>
      <vt:lpstr>PRIMERA LECTURA</vt:lpstr>
      <vt:lpstr>Presentación de PowerPoint</vt:lpstr>
      <vt:lpstr>Presentación de PowerPoint</vt:lpstr>
      <vt:lpstr>Presentación de PowerPoint</vt:lpstr>
      <vt:lpstr>Presentación de PowerPoint</vt:lpstr>
      <vt:lpstr>PALABRA DE DIOS TE ALABAMOS, SEÑOR</vt:lpstr>
      <vt:lpstr>LA PIEDRA QUE DESECHARON LOS ARQUITECTOS ES AHORA LA PIEDRA ANGULAR.</vt:lpstr>
      <vt:lpstr>Dad gracias al Señor porque es bueno,  porque es eterna su misericordia. Mejor es refugiarse en el Señor que fiarse de los hombres,  mejor es refugiarse en el Señor que fiarse de los jefes. </vt:lpstr>
      <vt:lpstr>LA PIEDRA QUE DESECHARON LOS ARQUITECTOS ES AHORA LA PIEDRA ANGULAR.</vt:lpstr>
      <vt:lpstr>Te doy gracias porque me escuchaste y fuiste mi salvación. La piedra que desecharon los arquitectos es ahora la piedra angular. Es el Señor quien lo ha hecho, ha sido un milagro patente. </vt:lpstr>
      <vt:lpstr>LA PIEDRA QUE DESECHARON LOS ARQUITECTOS ES AHORA LA PIEDRA ANGULAR.</vt:lpstr>
      <vt:lpstr>Bendito el que viene en nombre del Señor, os bendecimos desde la casa del Señor. Tu eres mi Dios, te doy gracias; Dios mío, yo te ensalzo. Dad gracias al Señor porque es bueno, porque es eterna su misericordia.</vt:lpstr>
      <vt:lpstr>LA PIEDRA QUE DESECHARON LOS ARQUITECTOS ES AHORA LA PIEDRA ANGULAR.</vt:lpstr>
      <vt:lpstr>SEGUNDA LECTURA</vt:lpstr>
      <vt:lpstr>Presentación de PowerPoint</vt:lpstr>
      <vt:lpstr>Presentación de PowerPoint</vt:lpstr>
      <vt:lpstr>PALABRA DE DIOS TE ALABAMOS, SEÑOR</vt:lpstr>
      <vt:lpstr>¡ALELUYA! CANTARÁ,  QUIEN PERDIÓ LA ESPERANZA, Y LA TIERRA SONREIRÁ. ¡ALELUYA!</vt:lpstr>
      <vt:lpstr>El Señor esté con vosotros. Y con tu espíritu. Lectura del santo Evangelio según san Juan. Gloria a ti, Señor. </vt:lpstr>
      <vt:lpstr>Presentación de PowerPoint</vt:lpstr>
      <vt:lpstr>Presentación de PowerPoint</vt:lpstr>
      <vt:lpstr>Presentación de PowerPoint</vt:lpstr>
      <vt:lpstr>Presentación de PowerPoint</vt:lpstr>
      <vt:lpstr>PALABRA DEL SEÑOR GLORIA A TI, SEÑOR JESÚS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Que te diera yo Señor porque me dieras, un limpio corazón como de niño, alegre y transparente como el agua, sencillo y luminosos como un cirio. </vt:lpstr>
      <vt:lpstr>Que yo tuviera un corazón de pobre, de pobre de verdad sin ambiciones, abierto sin remedio a la ternura, rico sólo en amor  e ilusiones.</vt:lpstr>
      <vt:lpstr>AMEN QUISIERA YO QUE ME DIJERAS,  EL CORAZÓN DE NIÑO QUE ME DIERAS.</vt:lpstr>
      <vt:lpstr>Y TANTO EL MISMO AMOR LO TRANSFORMARA, QUE AL ASOMARSE A ÉL A TI TE VIERA (BIS)</vt:lpstr>
      <vt:lpstr>Disponible, cercano y sonriente, como una florecilla campesina, que se deja pisar y no devuelve, sino aromas de amor a quién la pisa.</vt:lpstr>
      <vt:lpstr>Un corazón Señor que adivinara, un corazón presente en cada cosa, que en el día y la noche te cantara, igual que por mi estrella y por mi rosa. </vt:lpstr>
      <vt:lpstr>AMEN QUISIERA YO QUE ME DIJERAS,  EL CORAZÓN DE NIÑO QUE ME DIERAS.</vt:lpstr>
      <vt:lpstr>Y TANTO EL MISMO AMOR LO TRANSFORMARA, QUE AL ASOMARSE A ÉL A TI TE VIERA (BIS)</vt:lpstr>
      <vt:lpstr>Orad hermanos para…Padre todopoderoso. El Señor reciba de tus manos este sacrificio para alabanza y gloria de su nombre, para nuestro bien y el de toda su santa Iglesia. </vt:lpstr>
      <vt:lpstr>Presentación de PowerPoint</vt:lpstr>
      <vt:lpstr>El Señor esté con vosotros. Y con tu espíritu. Levantemos el corazón. Lo tenemos levantado hacia el Señor. Demos gracias al Señor nuestro Dios. Es justo y necesario.</vt:lpstr>
      <vt:lpstr>Presentación de PowerPoint</vt:lpstr>
      <vt:lpstr>Santo Dios del Universo, Santo por siempre Señor, llenos están el cielo y la tierra de tu Gloria oh Señor. ¡Bendito el que viene en nombre del Señor, Señor¡</vt:lpstr>
      <vt:lpstr>¡HOSANAA, HOSANAA,....  SANTO DIOS DEL UNIVERSO, SANTO  POR SIEMPRE SEÑOR, SEÑOR¡ (Bis)</vt:lpstr>
      <vt:lpstr>Presentación de PowerPoint</vt:lpstr>
      <vt:lpstr>Éste es el sacramento de nuestra fe: Anunciamos tu muerte, proclamamos tu resurrección ¡Ven, Señor Jesús!</vt:lpstr>
      <vt:lpstr>Presentación de PowerPoint</vt:lpstr>
      <vt:lpstr>Por Cristo, con él y en él … por los siglos de los siglos. Amén.</vt:lpstr>
      <vt:lpstr>Presentación de PowerPoint</vt:lpstr>
      <vt:lpstr>Padre Nuestro que estás en el cielo, santificado sea tu nombre, venga a nosotros tu reino, hágase tu voluntad en la Tierra como en el Cielo, </vt:lpstr>
      <vt:lpstr>danos hoy nuestro pan de cada día, perdona nuestras ofensas como también nosotros perdonamos a los que nos ofenden, no nos dejes caer en la tentación y líbranos del mal,</vt:lpstr>
      <vt:lpstr>Padre nuestro,  que estás en el cielo, santificado sea tu nombre, venga a nos, venga tu Reino,</vt:lpstr>
      <vt:lpstr>hágase tu voluntad, así en la tierra como en el cielo. El pan nuestro, dánosle hoy.</vt:lpstr>
      <vt:lpstr>Y perdona nuestras ofensas, como nosotros perdonamos. No nos dejes caer en tentación. Líbranos de todo mal. </vt:lpstr>
      <vt:lpstr>AMÉN, AMÉN, AMÉN, AMÉN, AMÉN</vt:lpstr>
      <vt:lpstr>Líbranos de … Salvador Jesucristo. Tuyo es el reino, tuyo el poder y la gloria, por siempre, Señor. Por los siglos de los siglos. Amen. La paz del Señor este con vosotros. Y con tu espíritu.</vt:lpstr>
      <vt:lpstr>1. Da la paz, hermano, da la paz, Constrúyela en tu corazón, Y con tu gesto afirmarás Que quieres la paz.</vt:lpstr>
      <vt:lpstr>Paz en la tierra, Paz en las alturas, Que el gozo eterno reine En nuestro corazón. (bis)</vt:lpstr>
      <vt:lpstr>Cordero de Dios, que quitas el pecado del mundo, ten piedad de nosotros. Cordero de Dios, que quitas el pecado del mundo, ten piedad de nosotros. Cordero de Dios, que quitas el pecado del mundo, danos la paz.</vt:lpstr>
      <vt:lpstr>Este es el Cordero de Dios, … cena del Señor. Señor, no soy digno de que entres en mi casa pero una palabra tuya bastará para sanarme.</vt:lpstr>
      <vt:lpstr>Presentación de PowerPoint</vt:lpstr>
      <vt:lpstr>EL SEÑOR ES MI PASTOR  NADA ME FALTA EL SEÑOR ES MI PASTOR. (BIS) </vt:lpstr>
      <vt:lpstr>1. En praderas reposa mi alma,  en su agua descansa mi sed. El me guía por senderos justos por amor, por amor de su nombre.,</vt:lpstr>
      <vt:lpstr>Aunque pase por valles oscuros ningún mal, ningún mal temeré porque se que el Señor va conmigo su cayado sostiene mi fe.</vt:lpstr>
      <vt:lpstr>EL SEÑOR ES MI PASTOR  NADA ME FALTA EL SEÑOR ES MI PASTOR. (BIS) </vt:lpstr>
      <vt:lpstr>2. Tú preparas por mi una mesa frente a aquellos que buscan mi mal. Con aceite me ungiste ,Señor y mi copa rebosa de ti.</vt:lpstr>
      <vt:lpstr>Gloria a Dios, padre omnipotente y a su hijo Jesús, el Señor y al Espíritu que habita en el mundo  por los siglos eternos Amen.</vt:lpstr>
      <vt:lpstr>EL SEÑOR ES MI PASTOR  NADA ME FALTA EL SEÑOR ES MI PASTOR. (BIS) </vt:lpstr>
      <vt:lpstr>Presentación de PowerPoint</vt:lpstr>
      <vt:lpstr>Renovaos en la mente, y en el espíritu Renovaos en la mente, y en el espíritu Y vestíos, y vestíos, de la nueva condición Y vestíos, y vestíos, de la nueva condición Humana…Humana… Renovaos en la mente, y en el espíritu</vt:lpstr>
      <vt:lpstr>IV DOMINGO DE PASCUA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2016-03-18T09:38:57Z</dcterms:created>
  <dcterms:modified xsi:type="dcterms:W3CDTF">2018-04-21T16:53:04Z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TC034172719991</vt:lpwstr>
  </property>
</Properties>
</file>