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0" r:id="rId1"/>
  </p:sldMasterIdLst>
  <p:notesMasterIdLst>
    <p:notesMasterId r:id="rId83"/>
  </p:notesMasterIdLst>
  <p:sldIdLst>
    <p:sldId id="266" r:id="rId2"/>
    <p:sldId id="263" r:id="rId3"/>
    <p:sldId id="264" r:id="rId4"/>
    <p:sldId id="265" r:id="rId5"/>
    <p:sldId id="267" r:id="rId6"/>
    <p:sldId id="256" r:id="rId7"/>
    <p:sldId id="268" r:id="rId8"/>
    <p:sldId id="257" r:id="rId9"/>
    <p:sldId id="258" r:id="rId10"/>
    <p:sldId id="259" r:id="rId11"/>
    <p:sldId id="269" r:id="rId12"/>
    <p:sldId id="315" r:id="rId13"/>
    <p:sldId id="316" r:id="rId14"/>
    <p:sldId id="320" r:id="rId15"/>
    <p:sldId id="321" r:id="rId16"/>
    <p:sldId id="319" r:id="rId17"/>
    <p:sldId id="1680" r:id="rId18"/>
    <p:sldId id="1641" r:id="rId19"/>
    <p:sldId id="1681" r:id="rId20"/>
    <p:sldId id="1682" r:id="rId21"/>
    <p:sldId id="1683" r:id="rId22"/>
    <p:sldId id="1684" r:id="rId23"/>
    <p:sldId id="1685" r:id="rId24"/>
    <p:sldId id="1686" r:id="rId25"/>
    <p:sldId id="1687" r:id="rId26"/>
    <p:sldId id="329" r:id="rId27"/>
    <p:sldId id="1688" r:id="rId28"/>
    <p:sldId id="330" r:id="rId29"/>
    <p:sldId id="331" r:id="rId30"/>
    <p:sldId id="332" r:id="rId31"/>
    <p:sldId id="1689" r:id="rId32"/>
    <p:sldId id="1690" r:id="rId33"/>
    <p:sldId id="335" r:id="rId34"/>
    <p:sldId id="337" r:id="rId35"/>
    <p:sldId id="371" r:id="rId36"/>
    <p:sldId id="372" r:id="rId37"/>
    <p:sldId id="373" r:id="rId38"/>
    <p:sldId id="370" r:id="rId39"/>
    <p:sldId id="1691" r:id="rId40"/>
    <p:sldId id="1692" r:id="rId41"/>
    <p:sldId id="1693" r:id="rId42"/>
    <p:sldId id="374" r:id="rId43"/>
    <p:sldId id="375" r:id="rId44"/>
    <p:sldId id="376" r:id="rId45"/>
    <p:sldId id="377" r:id="rId46"/>
    <p:sldId id="1694" r:id="rId47"/>
    <p:sldId id="1695" r:id="rId48"/>
    <p:sldId id="1696" r:id="rId49"/>
    <p:sldId id="1697" r:id="rId50"/>
    <p:sldId id="260" r:id="rId51"/>
    <p:sldId id="262" r:id="rId52"/>
    <p:sldId id="261" r:id="rId53"/>
    <p:sldId id="1698" r:id="rId54"/>
    <p:sldId id="1699" r:id="rId55"/>
    <p:sldId id="382" r:id="rId56"/>
    <p:sldId id="1783" r:id="rId57"/>
    <p:sldId id="381" r:id="rId58"/>
    <p:sldId id="383" r:id="rId59"/>
    <p:sldId id="1784" r:id="rId60"/>
    <p:sldId id="1785" r:id="rId61"/>
    <p:sldId id="1786" r:id="rId62"/>
    <p:sldId id="386" r:id="rId63"/>
    <p:sldId id="387" r:id="rId64"/>
    <p:sldId id="388" r:id="rId65"/>
    <p:sldId id="389" r:id="rId66"/>
    <p:sldId id="1163" r:id="rId67"/>
    <p:sldId id="1164" r:id="rId68"/>
    <p:sldId id="391" r:id="rId69"/>
    <p:sldId id="1787" r:id="rId70"/>
    <p:sldId id="1788" r:id="rId71"/>
    <p:sldId id="393" r:id="rId72"/>
    <p:sldId id="394" r:id="rId73"/>
    <p:sldId id="397" r:id="rId74"/>
    <p:sldId id="1789" r:id="rId75"/>
    <p:sldId id="1790" r:id="rId76"/>
    <p:sldId id="1791" r:id="rId77"/>
    <p:sldId id="1792" r:id="rId78"/>
    <p:sldId id="1793" r:id="rId79"/>
    <p:sldId id="1794" r:id="rId80"/>
    <p:sldId id="1795" r:id="rId81"/>
    <p:sldId id="1817" r:id="rId8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78" y="1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2B59C6-2142-4EE3-AF57-97B1B3BF706B}" type="datetimeFigureOut">
              <a:rPr lang="es-ES" smtClean="0"/>
              <a:t>28/10/2018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E59583-76D4-4D0A-873C-E213D5A8A54C}" type="slidenum">
              <a:rPr lang="es-ES" smtClean="0"/>
              <a:t>‹Nº›</a:t>
            </a:fld>
            <a:endParaRPr lang="es-ES"/>
          </a:p>
        </p:txBody>
      </p:sp>
    </p:spTree>
    <p:extLst>
      <p:ext uri="{BB962C8B-B14F-4D97-AF65-F5344CB8AC3E}">
        <p14:creationId xmlns:p14="http://schemas.microsoft.com/office/powerpoint/2010/main" val="2613958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B667E1-E601-4AAF-B95C-B25720D70A60}" type="slidenum">
              <a:rPr kumimoji="0" lang="es-ES" sz="1200" b="0" i="0" u="none" strike="noStrike" kern="1200" cap="none" spc="0" normalizeH="0" baseline="0" noProof="0" smtClean="0">
                <a:ln>
                  <a:noFill/>
                </a:ln>
                <a:solidFill>
                  <a:srgbClr val="363D3D"/>
                </a:solidFill>
                <a:effectLst/>
                <a:uLnTx/>
                <a:uFillTx/>
                <a:latin typeface="Corbe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s-ES" sz="1200" b="0" i="0" u="none" strike="noStrike" kern="1200" cap="none" spc="0" normalizeH="0" baseline="0" noProof="0">
              <a:ln>
                <a:noFill/>
              </a:ln>
              <a:solidFill>
                <a:srgbClr val="363D3D"/>
              </a:solidFill>
              <a:effectLst/>
              <a:uLnTx/>
              <a:uFillTx/>
              <a:latin typeface="Corbel"/>
              <a:ea typeface="+mn-ea"/>
              <a:cs typeface="+mn-cs"/>
            </a:endParaRPr>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6517882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8F559C3C-1561-44B2-B5A3-A875F17A9D4B}" type="datetimeFigureOut">
              <a:rPr lang="es-ES" smtClean="0"/>
              <a:t>28/10/2018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0F18A8-013D-4A27-9907-646CB7A0427B}" type="slidenum">
              <a:rPr lang="es-ES" smtClean="0"/>
              <a:t>‹Nº›</a:t>
            </a:fld>
            <a:endParaRPr lang="es-ES"/>
          </a:p>
        </p:txBody>
      </p:sp>
    </p:spTree>
    <p:extLst>
      <p:ext uri="{BB962C8B-B14F-4D97-AF65-F5344CB8AC3E}">
        <p14:creationId xmlns:p14="http://schemas.microsoft.com/office/powerpoint/2010/main" val="244139209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8F559C3C-1561-44B2-B5A3-A875F17A9D4B}" type="datetimeFigureOut">
              <a:rPr lang="es-ES" smtClean="0"/>
              <a:t>28/10/2018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32141348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8F559C3C-1561-44B2-B5A3-A875F17A9D4B}" type="datetimeFigureOut">
              <a:rPr lang="es-ES" smtClean="0"/>
              <a:t>28/10/2018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428858850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8F559C3C-1561-44B2-B5A3-A875F17A9D4B}" type="datetimeFigureOut">
              <a:rPr lang="es-ES" smtClean="0"/>
              <a:t>28/10/2018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41814230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8F559C3C-1561-44B2-B5A3-A875F17A9D4B}" type="datetimeFigureOut">
              <a:rPr lang="es-ES" smtClean="0"/>
              <a:t>28/10/2018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38352698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8F559C3C-1561-44B2-B5A3-A875F17A9D4B}" type="datetimeFigureOut">
              <a:rPr lang="es-ES" smtClean="0"/>
              <a:t>28/10/2018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18466511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8F559C3C-1561-44B2-B5A3-A875F17A9D4B}" type="datetimeFigureOut">
              <a:rPr lang="es-ES" smtClean="0"/>
              <a:t>28/10/2018</a:t>
            </a:fld>
            <a:endParaRPr lang="es-E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E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E0F18A8-013D-4A27-9907-646CB7A0427B}" type="slidenum">
              <a:rPr lang="es-ES" smtClean="0"/>
              <a:t>‹Nº›</a:t>
            </a:fld>
            <a:endParaRPr lang="es-ES"/>
          </a:p>
        </p:txBody>
      </p:sp>
    </p:spTree>
    <p:extLst>
      <p:ext uri="{BB962C8B-B14F-4D97-AF65-F5344CB8AC3E}">
        <p14:creationId xmlns:p14="http://schemas.microsoft.com/office/powerpoint/2010/main" val="184933604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8F559C3C-1561-44B2-B5A3-A875F17A9D4B}" type="datetimeFigureOut">
              <a:rPr lang="es-ES" smtClean="0"/>
              <a:t>28/10/2018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7241888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8F559C3C-1561-44B2-B5A3-A875F17A9D4B}" type="datetimeFigureOut">
              <a:rPr lang="es-ES" smtClean="0"/>
              <a:t>28/10/2018</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296437544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8F559C3C-1561-44B2-B5A3-A875F17A9D4B}" type="datetimeFigureOut">
              <a:rPr lang="es-ES" smtClean="0"/>
              <a:t>28/10/2018</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319003897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8F559C3C-1561-44B2-B5A3-A875F17A9D4B}" type="datetimeFigureOut">
              <a:rPr lang="es-ES" smtClean="0"/>
              <a:t>28/10/2018</a:t>
            </a:fld>
            <a:endParaRPr lang="es-ES"/>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s-ES"/>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3E0F18A8-013D-4A27-9907-646CB7A0427B}" type="slidenum">
              <a:rPr lang="es-ES" smtClean="0"/>
              <a:t>‹Nº›</a:t>
            </a:fld>
            <a:endParaRPr lang="es-ES"/>
          </a:p>
        </p:txBody>
      </p:sp>
    </p:spTree>
    <p:extLst>
      <p:ext uri="{BB962C8B-B14F-4D97-AF65-F5344CB8AC3E}">
        <p14:creationId xmlns:p14="http://schemas.microsoft.com/office/powerpoint/2010/main" val="8142466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8F559C3C-1561-44B2-B5A3-A875F17A9D4B}" type="datetimeFigureOut">
              <a:rPr lang="es-ES" smtClean="0"/>
              <a:t>28/10/2018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414568661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8F559C3C-1561-44B2-B5A3-A875F17A9D4B}" type="datetimeFigureOut">
              <a:rPr lang="es-ES" smtClean="0"/>
              <a:t>28/10/2018</a:t>
            </a:fld>
            <a:endParaRPr lang="es-ES"/>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lang="es-ES"/>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3E0F18A8-013D-4A27-9907-646CB7A0427B}" type="slidenum">
              <a:rPr lang="es-ES" smtClean="0"/>
              <a:t>‹Nº›</a:t>
            </a:fld>
            <a:endParaRPr lang="es-ES"/>
          </a:p>
        </p:txBody>
      </p:sp>
    </p:spTree>
    <p:extLst>
      <p:ext uri="{BB962C8B-B14F-4D97-AF65-F5344CB8AC3E}">
        <p14:creationId xmlns:p14="http://schemas.microsoft.com/office/powerpoint/2010/main" val="3476632245"/>
      </p:ext>
    </p:extLst>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 id="2147483953"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a:spcBef>
                <a:spcPts val="0"/>
              </a:spcBef>
            </a:pPr>
            <a:r>
              <a:rPr lang="es-ES" dirty="0"/>
              <a:t>XXX 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rbel"/>
              <a:ea typeface="+mn-ea"/>
              <a:cs typeface="+mn-cs"/>
            </a:endParaRPr>
          </a:p>
        </p:txBody>
      </p:sp>
      <p:pic>
        <p:nvPicPr>
          <p:cNvPr id="8" name="Imagen 7">
            <a:extLst>
              <a:ext uri="{FF2B5EF4-FFF2-40B4-BE49-F238E27FC236}">
                <a16:creationId xmlns:a16="http://schemas.microsoft.com/office/drawing/2014/main" id="{CB5602BF-9F16-43B3-9928-8A4AE7C007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713" y="0"/>
            <a:ext cx="11233402" cy="4800599"/>
          </a:xfrm>
          <a:prstGeom prst="rect">
            <a:avLst/>
          </a:prstGeom>
        </p:spPr>
      </p:pic>
    </p:spTree>
    <p:extLst>
      <p:ext uri="{BB962C8B-B14F-4D97-AF65-F5344CB8AC3E}">
        <p14:creationId xmlns:p14="http://schemas.microsoft.com/office/powerpoint/2010/main" val="39512827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586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27412936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642F1838-9A89-49DB-976E-57FC00F0C653}"/>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Así dice el Señor: «Gritad de alegría por Jacob, regocijaos por la flor de los pueblos; proclamad, alabad y decid: “¡El Señor ha salvado a su pueblo, ha salvado al resto de Israel!”</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Los traeré del país del norte, los reuniré de los confines de la tierra. Entre ellos habrá ciegos y cojos, lo mismo preñadas que paridas: volverá una enorme multitud. </a:t>
            </a:r>
          </a:p>
        </p:txBody>
      </p:sp>
    </p:spTree>
    <p:extLst>
      <p:ext uri="{BB962C8B-B14F-4D97-AF65-F5344CB8AC3E}">
        <p14:creationId xmlns:p14="http://schemas.microsoft.com/office/powerpoint/2010/main" val="17999886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Vendrán todos llorando y yo los guiaré entre consuelos; los llevaré a torrentes de agua, por camino llano, sin tropiezos. Seré un padre para Israel, Efraín será mi primogénito».</a:t>
            </a:r>
          </a:p>
        </p:txBody>
      </p:sp>
    </p:spTree>
    <p:extLst>
      <p:ext uri="{BB962C8B-B14F-4D97-AF65-F5344CB8AC3E}">
        <p14:creationId xmlns:p14="http://schemas.microsoft.com/office/powerpoint/2010/main" val="65273780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EL SEÑOR HA ESTADO GRANDE CON NOSOTROS, Y ESTAMOS ALEGRES.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D95540A6-1B47-4C80-994A-77CA5D665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Cuando el Señor cambió la suerte de </a:t>
            </a:r>
            <a:r>
              <a:rPr lang="es-ES" altLang="es-ES" sz="4800" b="1" dirty="0" err="1">
                <a:solidFill>
                  <a:srgbClr val="002060"/>
                </a:solidFill>
              </a:rPr>
              <a:t>Sión</a:t>
            </a:r>
            <a:r>
              <a:rPr lang="es-ES" altLang="es-ES" sz="4800" b="1" dirty="0">
                <a:solidFill>
                  <a:srgbClr val="002060"/>
                </a:solidFill>
              </a:rPr>
              <a:t>,</a:t>
            </a:r>
            <a:br>
              <a:rPr lang="es-ES" altLang="es-ES" sz="4800" b="1" dirty="0">
                <a:solidFill>
                  <a:srgbClr val="002060"/>
                </a:solidFill>
              </a:rPr>
            </a:br>
            <a:r>
              <a:rPr lang="es-ES" altLang="es-ES" sz="4800" b="1" dirty="0">
                <a:solidFill>
                  <a:srgbClr val="002060"/>
                </a:solidFill>
              </a:rPr>
              <a:t>nos parecía soñar:</a:t>
            </a:r>
            <a:br>
              <a:rPr lang="es-ES" altLang="es-ES" sz="4800" b="1" dirty="0">
                <a:solidFill>
                  <a:srgbClr val="002060"/>
                </a:solidFill>
              </a:rPr>
            </a:br>
            <a:r>
              <a:rPr lang="es-ES" altLang="es-ES" sz="4800" b="1" dirty="0">
                <a:solidFill>
                  <a:srgbClr val="002060"/>
                </a:solidFill>
              </a:rPr>
              <a:t>la boca se nos llenaba de risas,</a:t>
            </a:r>
            <a:br>
              <a:rPr lang="es-ES" altLang="es-ES" sz="4800" b="1" dirty="0">
                <a:solidFill>
                  <a:srgbClr val="002060"/>
                </a:solidFill>
              </a:rPr>
            </a:br>
            <a:r>
              <a:rPr lang="es-ES" altLang="es-ES" sz="4800" b="1" dirty="0">
                <a:solidFill>
                  <a:srgbClr val="002060"/>
                </a:solidFill>
              </a:rPr>
              <a:t>la lengua de cantares.</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45CB9FD8-E1E4-47C4-AC61-4BD2342DC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EL SEÑOR HA ESTADO GRANDE CON NOSOTROS, Y ESTAMOS ALEGRES.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D95540A6-1B47-4C80-994A-77CA5D665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710717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Bienvenidos a la fiesta de Jesús,</a:t>
            </a:r>
            <a:br>
              <a:rPr lang="es-ES" sz="4800" b="1" dirty="0">
                <a:solidFill>
                  <a:srgbClr val="002060"/>
                </a:solidFill>
              </a:rPr>
            </a:br>
            <a:r>
              <a:rPr lang="es-ES" sz="4800" b="1" dirty="0">
                <a:solidFill>
                  <a:srgbClr val="002060"/>
                </a:solidFill>
              </a:rPr>
              <a:t>Bienvenidos a la fiesta del amor.</a:t>
            </a:r>
            <a:br>
              <a:rPr lang="es-ES" sz="4800" b="1" dirty="0">
                <a:solidFill>
                  <a:srgbClr val="002060"/>
                </a:solidFill>
              </a:rPr>
            </a:br>
            <a:r>
              <a:rPr lang="es-ES" sz="4800" b="1" dirty="0">
                <a:solidFill>
                  <a:srgbClr val="002060"/>
                </a:solidFill>
              </a:rPr>
              <a:t> Bienvenidos, bienvenidos que nos ha llamado Dios. Bienvenidos a la fiesta del Señor (bis)</a:t>
            </a:r>
          </a:p>
        </p:txBody>
      </p:sp>
      <p:sp>
        <p:nvSpPr>
          <p:cNvPr id="4" name="Marcador de texto 3"/>
          <p:cNvSpPr>
            <a:spLocks noGrp="1"/>
          </p:cNvSpPr>
          <p:nvPr>
            <p:ph type="body" sz="half" idx="2"/>
          </p:nvPr>
        </p:nvSpPr>
        <p:spPr/>
        <p:txBody>
          <a:bodyPr/>
          <a:lstStyle/>
          <a:p>
            <a:endParaRPr lang="es-ES"/>
          </a:p>
        </p:txBody>
      </p:sp>
      <p:pic>
        <p:nvPicPr>
          <p:cNvPr id="7176" name="Picture 8" descr="http://www.nocturnar.com/imagenes/jueves-santo-para-ninos-509082-ultima-cena-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403"/>
          <a:stretch/>
        </p:blipFill>
        <p:spPr bwMode="auto">
          <a:xfrm>
            <a:off x="7320135" y="0"/>
            <a:ext cx="48820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Hasta los gentiles decían:</a:t>
            </a:r>
            <a:br>
              <a:rPr lang="es-ES" altLang="es-ES" sz="4800" b="1" dirty="0">
                <a:solidFill>
                  <a:srgbClr val="002060"/>
                </a:solidFill>
              </a:rPr>
            </a:br>
            <a:r>
              <a:rPr lang="es-ES" altLang="es-ES" sz="4800" b="1" dirty="0">
                <a:solidFill>
                  <a:srgbClr val="002060"/>
                </a:solidFill>
              </a:rPr>
              <a:t>«El Señor ha estado grande con ellos».</a:t>
            </a:r>
            <a:br>
              <a:rPr lang="es-ES" altLang="es-ES" sz="4800" b="1" dirty="0">
                <a:solidFill>
                  <a:srgbClr val="002060"/>
                </a:solidFill>
              </a:rPr>
            </a:br>
            <a:r>
              <a:rPr lang="es-ES" altLang="es-ES" sz="4800" b="1" dirty="0">
                <a:solidFill>
                  <a:srgbClr val="002060"/>
                </a:solidFill>
              </a:rPr>
              <a:t>El Señor ha estado grande con nosotros,</a:t>
            </a:r>
            <a:br>
              <a:rPr lang="es-ES" altLang="es-ES" sz="4800" b="1" dirty="0">
                <a:solidFill>
                  <a:srgbClr val="002060"/>
                </a:solidFill>
              </a:rPr>
            </a:br>
            <a:r>
              <a:rPr lang="es-ES" altLang="es-ES" sz="4800" b="1" dirty="0">
                <a:solidFill>
                  <a:srgbClr val="002060"/>
                </a:solidFill>
              </a:rPr>
              <a:t>y estamos alegres. </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45CB9FD8-E1E4-47C4-AC61-4BD2342DC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498218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EL SEÑOR HA ESTADO GRANDE CON NOSOTROS, Y ESTAMOS ALEGRES.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D95540A6-1B47-4C80-994A-77CA5D665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85238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Recoge, Señor, a nuestros cautivos</a:t>
            </a:r>
            <a:br>
              <a:rPr lang="es-ES" altLang="es-ES" sz="4800" b="1" dirty="0">
                <a:solidFill>
                  <a:srgbClr val="002060"/>
                </a:solidFill>
              </a:rPr>
            </a:br>
            <a:r>
              <a:rPr lang="es-ES" altLang="es-ES" sz="4800" b="1" dirty="0">
                <a:solidFill>
                  <a:srgbClr val="002060"/>
                </a:solidFill>
              </a:rPr>
              <a:t>como los torrentes del </a:t>
            </a:r>
            <a:r>
              <a:rPr lang="es-ES" altLang="es-ES" sz="4800" b="1" dirty="0" err="1">
                <a:solidFill>
                  <a:srgbClr val="002060"/>
                </a:solidFill>
              </a:rPr>
              <a:t>Negueb</a:t>
            </a:r>
            <a:r>
              <a:rPr lang="es-ES" altLang="es-ES" sz="4800" b="1" dirty="0">
                <a:solidFill>
                  <a:srgbClr val="002060"/>
                </a:solidFill>
              </a:rPr>
              <a:t>.</a:t>
            </a:r>
            <a:br>
              <a:rPr lang="es-ES" altLang="es-ES" sz="4800" b="1" dirty="0">
                <a:solidFill>
                  <a:srgbClr val="002060"/>
                </a:solidFill>
              </a:rPr>
            </a:br>
            <a:r>
              <a:rPr lang="es-ES" altLang="es-ES" sz="4800" b="1" dirty="0">
                <a:solidFill>
                  <a:srgbClr val="002060"/>
                </a:solidFill>
              </a:rPr>
              <a:t>Los que sembraban con lágrimas</a:t>
            </a:r>
            <a:br>
              <a:rPr lang="es-ES" altLang="es-ES" sz="4800" b="1" dirty="0">
                <a:solidFill>
                  <a:srgbClr val="002060"/>
                </a:solidFill>
              </a:rPr>
            </a:br>
            <a:r>
              <a:rPr lang="es-ES" altLang="es-ES" sz="4800" b="1" dirty="0">
                <a:solidFill>
                  <a:srgbClr val="002060"/>
                </a:solidFill>
              </a:rPr>
              <a:t>cosechan entre cantares.</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45CB9FD8-E1E4-47C4-AC61-4BD2342DC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482530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EL SEÑOR HA ESTADO GRANDE CON NOSOTROS, Y ESTAMOS ALEGRES.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D95540A6-1B47-4C80-994A-77CA5D665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659524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 ir, iba llorando,</a:t>
            </a:r>
            <a:br>
              <a:rPr lang="es-ES" altLang="es-ES" sz="4800" b="1" dirty="0">
                <a:solidFill>
                  <a:srgbClr val="002060"/>
                </a:solidFill>
              </a:rPr>
            </a:br>
            <a:r>
              <a:rPr lang="es-ES" altLang="es-ES" sz="4800" b="1" dirty="0">
                <a:solidFill>
                  <a:srgbClr val="002060"/>
                </a:solidFill>
              </a:rPr>
              <a:t>llevando la semilla;</a:t>
            </a:r>
            <a:br>
              <a:rPr lang="es-ES" altLang="es-ES" sz="4800" b="1" dirty="0">
                <a:solidFill>
                  <a:srgbClr val="002060"/>
                </a:solidFill>
              </a:rPr>
            </a:br>
            <a:r>
              <a:rPr lang="es-ES" altLang="es-ES" sz="4800" b="1" dirty="0">
                <a:solidFill>
                  <a:srgbClr val="002060"/>
                </a:solidFill>
              </a:rPr>
              <a:t>al volver, vuelve cantando,</a:t>
            </a:r>
            <a:br>
              <a:rPr lang="es-ES" altLang="es-ES" sz="4800" b="1" dirty="0">
                <a:solidFill>
                  <a:srgbClr val="002060"/>
                </a:solidFill>
              </a:rPr>
            </a:br>
            <a:r>
              <a:rPr lang="es-ES" altLang="es-ES" sz="4800" b="1" dirty="0">
                <a:solidFill>
                  <a:srgbClr val="002060"/>
                </a:solidFill>
              </a:rPr>
              <a:t>trayendo sus gavillas. </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45CB9FD8-E1E4-47C4-AC61-4BD2342DC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710073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EL SEÑOR HA ESTADO GRANDE CON NOSOTROS, Y ESTAMOS ALEGRES.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D95540A6-1B47-4C80-994A-77CA5D665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08497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6" name="Imagen 5">
            <a:extLst>
              <a:ext uri="{FF2B5EF4-FFF2-40B4-BE49-F238E27FC236}">
                <a16:creationId xmlns:a16="http://schemas.microsoft.com/office/drawing/2014/main" id="{25AA7564-CB5C-4CCD-99B3-0489F402E6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06056"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Todo sumo sacerdote, escogido de entre los hombres, está puesto para representar a los hombres en el culto a Dios: para ofrecer dones y sacrificios por los pecados. </a:t>
            </a:r>
          </a:p>
        </p:txBody>
      </p:sp>
    </p:spTree>
    <p:extLst>
      <p:ext uri="{BB962C8B-B14F-4D97-AF65-F5344CB8AC3E}">
        <p14:creationId xmlns:p14="http://schemas.microsoft.com/office/powerpoint/2010/main" val="387963747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Él puede comprender a los ignorantes y extraviados, porque también él está sujeto a debilidades. A causa de ella, tiene que ofrecer sacrificios por sus propios pecados, como por los del pueblo. </a:t>
            </a:r>
          </a:p>
        </p:txBody>
      </p:sp>
    </p:spTree>
    <p:extLst>
      <p:ext uri="{BB962C8B-B14F-4D97-AF65-F5344CB8AC3E}">
        <p14:creationId xmlns:p14="http://schemas.microsoft.com/office/powerpoint/2010/main" val="13155316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Nadie puede arrogarse este honor sino el que es llamado por Dios, como en el caso de Aarón. Tampoco Cristo se confirió a sí mismo la dignidad de sumo sacerdote, sino que la recibió de aquel que le dijo:</a:t>
            </a:r>
          </a:p>
        </p:txBody>
      </p:sp>
    </p:spTree>
    <p:extLst>
      <p:ext uri="{BB962C8B-B14F-4D97-AF65-F5344CB8AC3E}">
        <p14:creationId xmlns:p14="http://schemas.microsoft.com/office/powerpoint/2010/main" val="37175708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Invitada esta la gente para compartir su luz. Invitados los que lloran a reír.</a:t>
            </a:r>
            <a:br>
              <a:rPr lang="es-ES" sz="4800" dirty="0">
                <a:solidFill>
                  <a:srgbClr val="002060"/>
                </a:solidFill>
              </a:rPr>
            </a:br>
            <a:r>
              <a:rPr lang="es-ES" sz="4800" dirty="0">
                <a:solidFill>
                  <a:srgbClr val="002060"/>
                </a:solidFill>
              </a:rPr>
              <a:t>Invitado todo el mundo para sostener la cruz. Invitados para el reino construir. </a:t>
            </a:r>
          </a:p>
        </p:txBody>
      </p:sp>
      <p:sp>
        <p:nvSpPr>
          <p:cNvPr id="4" name="Marcador de texto 3"/>
          <p:cNvSpPr>
            <a:spLocks noGrp="1"/>
          </p:cNvSpPr>
          <p:nvPr>
            <p:ph type="body" sz="half" idx="2"/>
          </p:nvPr>
        </p:nvSpPr>
        <p:spPr/>
        <p:txBody>
          <a:bodyPr/>
          <a:lstStyle/>
          <a:p>
            <a:endParaRPr lang="es-ES"/>
          </a:p>
        </p:txBody>
      </p:sp>
      <p:pic>
        <p:nvPicPr>
          <p:cNvPr id="10" name="Picture 8" descr="http://www.nocturnar.com/imagenes/jueves-santo-para-ninos-509082-ultima-cena-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403"/>
          <a:stretch/>
        </p:blipFill>
        <p:spPr bwMode="auto">
          <a:xfrm>
            <a:off x="7320135" y="0"/>
            <a:ext cx="48820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5493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«Tú eres mi Hijo: yo te he engendrado hoy», o, como dice en otro pasaje: «Tú eres sacerdote eterno, según el rito de Melquisedec».</a:t>
            </a:r>
          </a:p>
        </p:txBody>
      </p:sp>
    </p:spTree>
    <p:extLst>
      <p:ext uri="{BB962C8B-B14F-4D97-AF65-F5344CB8AC3E}">
        <p14:creationId xmlns:p14="http://schemas.microsoft.com/office/powerpoint/2010/main" val="124612135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32607869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  ti Jesús rezaré</a:t>
            </a:r>
            <a:br>
              <a:rPr lang="es-ES" altLang="es-ES" sz="4800" b="1" dirty="0">
                <a:solidFill>
                  <a:srgbClr val="002060"/>
                </a:solidFill>
              </a:rPr>
            </a:br>
            <a:r>
              <a:rPr lang="es-ES" altLang="es-ES" sz="4800" b="1" dirty="0">
                <a:solidFill>
                  <a:srgbClr val="002060"/>
                </a:solidFill>
              </a:rPr>
              <a:t>Tu palabra quiero vivir</a:t>
            </a:r>
            <a:br>
              <a:rPr lang="es-ES" altLang="es-ES" sz="4800" b="1" dirty="0">
                <a:solidFill>
                  <a:srgbClr val="002060"/>
                </a:solidFill>
              </a:rPr>
            </a:br>
            <a:r>
              <a:rPr lang="es-ES" altLang="es-ES" sz="4800" b="1" dirty="0">
                <a:solidFill>
                  <a:srgbClr val="002060"/>
                </a:solidFill>
              </a:rPr>
              <a:t>Tú me haces sencillo Señor</a:t>
            </a:r>
            <a:br>
              <a:rPr lang="es-ES" altLang="es-ES" sz="4800" b="1" dirty="0">
                <a:solidFill>
                  <a:srgbClr val="002060"/>
                </a:solidFill>
              </a:rPr>
            </a:br>
            <a:r>
              <a:rPr lang="es-ES" altLang="es-ES" sz="4800" b="1" dirty="0">
                <a:solidFill>
                  <a:srgbClr val="002060"/>
                </a:solidFill>
              </a:rPr>
              <a:t>Y en tus manos me dejaré</a:t>
            </a:r>
            <a:br>
              <a:rPr lang="es-ES" altLang="es-ES" sz="4800" b="1" dirty="0">
                <a:solidFill>
                  <a:srgbClr val="002060"/>
                </a:solidFill>
              </a:rPr>
            </a:br>
            <a:r>
              <a:rPr lang="es-ES" altLang="es-ES" sz="4800" b="1" dirty="0">
                <a:solidFill>
                  <a:srgbClr val="002060"/>
                </a:solidFill>
              </a:rPr>
              <a:t>ALELUYA, ALELUYA, ALELUYA </a:t>
            </a:r>
            <a:r>
              <a:rPr lang="es-ES" altLang="es-ES" sz="4800" b="1" dirty="0" err="1">
                <a:solidFill>
                  <a:srgbClr val="002060"/>
                </a:solidFill>
              </a:rPr>
              <a:t>ALELUYA</a:t>
            </a:r>
            <a:r>
              <a:rPr lang="es-ES" altLang="es-ES" sz="4800" b="1" dirty="0">
                <a:solidFill>
                  <a:srgbClr val="002060"/>
                </a:solidFill>
              </a:rPr>
              <a:t> (BIS)</a:t>
            </a:r>
          </a:p>
        </p:txBody>
      </p:sp>
      <p:sp>
        <p:nvSpPr>
          <p:cNvPr id="4" name="Marcador de texto 3"/>
          <p:cNvSpPr>
            <a:spLocks noGrp="1"/>
          </p:cNvSpPr>
          <p:nvPr>
            <p:ph type="body" sz="half" idx="2"/>
          </p:nvPr>
        </p:nvSpPr>
        <p:spPr/>
        <p:txBody>
          <a:bodyPr/>
          <a:lstStyle/>
          <a:p>
            <a:endParaRPr lang="es-ES"/>
          </a:p>
        </p:txBody>
      </p:sp>
      <p:pic>
        <p:nvPicPr>
          <p:cNvPr id="9" name="Picture 6" descr="http://4.bp.blogspot.com/_EfVuVTkXXqE/S_YWV0TgT3I/AAAAAAAAABA/d4uP-LdWI_Q/s1600/jesus_nin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Marcos.</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7" name="Imagen 6">
            <a:extLst>
              <a:ext uri="{FF2B5EF4-FFF2-40B4-BE49-F238E27FC236}">
                <a16:creationId xmlns:a16="http://schemas.microsoft.com/office/drawing/2014/main" id="{269A4C2F-2386-45F1-9097-E64ACE1B29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17760"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al salir Jesús de Jericó con sus discípulos y bastante gente, un mendigo ciego, Bartimeo (el hijo de Timeo), estaba sentado al borde del camino, pidiendo limosna.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Al oír que era Jesús Nazareno, empezó a gritar: «Hijo de David, Jesús, ten compasión de mí.» Muchos lo increpaban para que se callara. Pero él gritaba más: «Hijo de David, ten compasión de mí». </a:t>
            </a:r>
          </a:p>
        </p:txBody>
      </p:sp>
    </p:spTree>
    <p:extLst>
      <p:ext uri="{BB962C8B-B14F-4D97-AF65-F5344CB8AC3E}">
        <p14:creationId xmlns:p14="http://schemas.microsoft.com/office/powerpoint/2010/main" val="254329768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Jesús se detuvo y dijo: «Llamadlo». Llamaron al ciego, diciéndole: «Ánimo, levántate, que te llama». Soltó el manto, dio un salto y se acercó a Jesús. Jesús le dijo: «¿Qué quieres que te haga?». </a:t>
            </a:r>
          </a:p>
        </p:txBody>
      </p:sp>
    </p:spTree>
    <p:extLst>
      <p:ext uri="{BB962C8B-B14F-4D97-AF65-F5344CB8AC3E}">
        <p14:creationId xmlns:p14="http://schemas.microsoft.com/office/powerpoint/2010/main" val="11321943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ciego le contestó: «</a:t>
            </a:r>
            <a:r>
              <a:rPr lang="es-ES" sz="5400" b="1" dirty="0" err="1">
                <a:solidFill>
                  <a:srgbClr val="263050"/>
                </a:solidFill>
              </a:rPr>
              <a:t>Rabbuni</a:t>
            </a:r>
            <a:r>
              <a:rPr lang="es-ES" sz="5400" b="1" dirty="0">
                <a:solidFill>
                  <a:srgbClr val="263050"/>
                </a:solidFill>
              </a:rPr>
              <a:t>, que recobre la vista». Jesús le dijo: «Anda, tu fe te ha salvado». Y al momento recobró la vista y lo seguía por el camino.</a:t>
            </a:r>
          </a:p>
        </p:txBody>
      </p:sp>
    </p:spTree>
    <p:extLst>
      <p:ext uri="{BB962C8B-B14F-4D97-AF65-F5344CB8AC3E}">
        <p14:creationId xmlns:p14="http://schemas.microsoft.com/office/powerpoint/2010/main" val="427958300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355121500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Bienvenidos a la fiesta de Jesús,</a:t>
            </a:r>
            <a:br>
              <a:rPr lang="es-ES" sz="4800" b="1" dirty="0">
                <a:solidFill>
                  <a:srgbClr val="002060"/>
                </a:solidFill>
              </a:rPr>
            </a:br>
            <a:r>
              <a:rPr lang="es-ES" sz="4800" b="1" dirty="0">
                <a:solidFill>
                  <a:srgbClr val="002060"/>
                </a:solidFill>
              </a:rPr>
              <a:t>Bienvenidos a la fiesta del amor.</a:t>
            </a:r>
            <a:br>
              <a:rPr lang="es-ES" sz="4800" b="1" dirty="0">
                <a:solidFill>
                  <a:srgbClr val="002060"/>
                </a:solidFill>
              </a:rPr>
            </a:br>
            <a:r>
              <a:rPr lang="es-ES" sz="4800" b="1" dirty="0">
                <a:solidFill>
                  <a:srgbClr val="002060"/>
                </a:solidFill>
              </a:rPr>
              <a:t> Bienvenidos, bienvenidos que nos ha llamado Dios. Bienvenidos a la fiesta del Señor (bis)</a:t>
            </a:r>
          </a:p>
        </p:txBody>
      </p:sp>
      <p:sp>
        <p:nvSpPr>
          <p:cNvPr id="4" name="Marcador de texto 3"/>
          <p:cNvSpPr>
            <a:spLocks noGrp="1"/>
          </p:cNvSpPr>
          <p:nvPr>
            <p:ph type="body" sz="half" idx="2"/>
          </p:nvPr>
        </p:nvSpPr>
        <p:spPr/>
        <p:txBody>
          <a:bodyPr/>
          <a:lstStyle/>
          <a:p>
            <a:endParaRPr lang="es-ES"/>
          </a:p>
        </p:txBody>
      </p:sp>
      <p:pic>
        <p:nvPicPr>
          <p:cNvPr id="6" name="Picture 8" descr="http://www.nocturnar.com/imagenes/jueves-santo-para-ninos-509082-ultima-cena-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403"/>
          <a:stretch/>
        </p:blipFill>
        <p:spPr bwMode="auto">
          <a:xfrm>
            <a:off x="7320135" y="0"/>
            <a:ext cx="48820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600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281647238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al vino y el pan, yo te traigo mi voz , vida en una canción para ti serán.</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Traigo risa y dolor, traigo al mundo sin luz, de los hombres la sed, para que la calmes tú.</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112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1. El agua de la risa de los niños, el viento de las madres al cantar, hoy para ti serán oh señor. </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261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Es Jesús quien nos invita para repartir el pan, dando vida y esperanza a los demás, es el vino de la fiesta para por la fe brindar, invitados para vida regalar.</a:t>
            </a:r>
          </a:p>
        </p:txBody>
      </p:sp>
      <p:sp>
        <p:nvSpPr>
          <p:cNvPr id="4" name="Marcador de texto 3"/>
          <p:cNvSpPr>
            <a:spLocks noGrp="1"/>
          </p:cNvSpPr>
          <p:nvPr>
            <p:ph type="body" sz="half" idx="2"/>
          </p:nvPr>
        </p:nvSpPr>
        <p:spPr/>
        <p:txBody>
          <a:bodyPr/>
          <a:lstStyle/>
          <a:p>
            <a:endParaRPr lang="es-ES"/>
          </a:p>
        </p:txBody>
      </p:sp>
      <p:pic>
        <p:nvPicPr>
          <p:cNvPr id="6" name="Picture 8" descr="http://www.nocturnar.com/imagenes/jueves-santo-para-ninos-509082-ultima-cena-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403"/>
          <a:stretch/>
        </p:blipFill>
        <p:spPr bwMode="auto">
          <a:xfrm>
            <a:off x="7320135" y="0"/>
            <a:ext cx="48820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57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al vino y el pan, yo te traigo mi voz , vida en una canción para ti serán.</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5326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Traigo risa y dolor, traigo al mundo sin luz, de los hombres la sed, para que la calmes tú.</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2846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2. El fuego de la fuerza de los hombres, la tierra de su débil corazón. Hoy para ti serán oh Señor.</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385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al vino y el pan, yo te traigo mi voz , vida en una canción para ti serán.</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3548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Traigo risa y dolor, traigo al mundo sin luz, de los hombres la sed, para que la calmes tú.</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1236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B493F468-98CB-4446-AAE0-3E2796B50FB1}"/>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0000" b="1" i="0" u="none" strike="noStrike" kern="1200" cap="none" spc="0" normalizeH="0" baseline="0" noProof="0" dirty="0">
                <a:ln>
                  <a:noFill/>
                </a:ln>
                <a:solidFill>
                  <a:prstClr val="white"/>
                </a:solidFill>
                <a:effectLst/>
                <a:uLnTx/>
                <a:uFillTx/>
                <a:latin typeface="Calibri" panose="020F0502020204030204"/>
                <a:ea typeface="+mn-ea"/>
                <a:cs typeface="+mn-cs"/>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FF4938F-40DB-4120-995E-B894ECA86A4B}"/>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Dios del Universo, Santo por siempre Señor, llenos están el cielo y la tierra de tu Gloria oh Señor. ¡Bendito el que viene en nombre del Señor, Señor¡</a:t>
            </a:r>
          </a:p>
        </p:txBody>
      </p:sp>
      <p:sp>
        <p:nvSpPr>
          <p:cNvPr id="4" name="Marcador de texto 3"/>
          <p:cNvSpPr>
            <a:spLocks noGrp="1"/>
          </p:cNvSpPr>
          <p:nvPr>
            <p:ph type="body" sz="half" idx="2"/>
          </p:nvPr>
        </p:nvSpPr>
        <p:spPr/>
        <p:txBody>
          <a:bodyPr/>
          <a:lstStyle/>
          <a:p>
            <a:endParaRPr lang="es-ES"/>
          </a:p>
        </p:txBody>
      </p:sp>
      <p:pic>
        <p:nvPicPr>
          <p:cNvPr id="11" name="Picture 6" descr="http://www.blirk.net/wallpapers/1440x900/watching-from-above-wallpap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5" y="15298"/>
            <a:ext cx="488405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4030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42434883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¡HOSANAA, HOSANAA,....	</a:t>
            </a:r>
            <a:br>
              <a:rPr lang="es-ES" altLang="es-ES" sz="4800" b="1" dirty="0">
                <a:solidFill>
                  <a:srgbClr val="002060"/>
                </a:solidFill>
              </a:rPr>
            </a:br>
            <a:r>
              <a:rPr lang="es-ES" altLang="es-ES" sz="4800" b="1" dirty="0">
                <a:solidFill>
                  <a:srgbClr val="002060"/>
                </a:solidFill>
              </a:rPr>
              <a:t>SANTO DIOS DEL UNIVERSO, SANTO  POR SIEMPRE SEÑOR, SEÑOR¡ (Bis)</a:t>
            </a:r>
          </a:p>
        </p:txBody>
      </p:sp>
      <p:sp>
        <p:nvSpPr>
          <p:cNvPr id="4" name="Marcador de texto 3"/>
          <p:cNvSpPr>
            <a:spLocks noGrp="1"/>
          </p:cNvSpPr>
          <p:nvPr>
            <p:ph type="body" sz="half" idx="2"/>
          </p:nvPr>
        </p:nvSpPr>
        <p:spPr/>
        <p:txBody>
          <a:bodyPr/>
          <a:lstStyle/>
          <a:p>
            <a:endParaRPr lang="es-ES"/>
          </a:p>
        </p:txBody>
      </p:sp>
      <p:pic>
        <p:nvPicPr>
          <p:cNvPr id="11" name="Picture 6" descr="http://www.blirk.net/wallpapers/1440x900/watching-from-above-wallpap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5" y="15298"/>
            <a:ext cx="488405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8283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61403720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EAADA7EF-2AFD-404A-A96A-0A3DA6C78FF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AD6D5A18-79B8-4DFE-B3D9-B50389933D75}"/>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paz te doy a ti, hermano, </a:t>
            </a:r>
            <a:br>
              <a:rPr lang="es-ES" altLang="es-ES" sz="4800" b="1" dirty="0">
                <a:solidFill>
                  <a:srgbClr val="002060"/>
                </a:solidFill>
              </a:rPr>
            </a:br>
            <a:r>
              <a:rPr lang="es-ES" altLang="es-ES" sz="4800" b="1" dirty="0">
                <a:solidFill>
                  <a:srgbClr val="002060"/>
                </a:solidFill>
              </a:rPr>
              <a:t>la paz que Dios me regaló, </a:t>
            </a:r>
            <a:br>
              <a:rPr lang="es-ES" altLang="es-ES" sz="4800" b="1" dirty="0">
                <a:solidFill>
                  <a:srgbClr val="002060"/>
                </a:solidFill>
              </a:rPr>
            </a:br>
            <a:r>
              <a:rPr lang="es-ES" altLang="es-ES" sz="4800" b="1" dirty="0">
                <a:solidFill>
                  <a:srgbClr val="002060"/>
                </a:solidFill>
              </a:rPr>
              <a:t>y en un abrazo a ti te</a:t>
            </a:r>
            <a:br>
              <a:rPr lang="es-ES" altLang="es-ES" sz="4800" b="1" dirty="0">
                <a:solidFill>
                  <a:srgbClr val="002060"/>
                </a:solidFill>
              </a:rPr>
            </a:br>
            <a:r>
              <a:rPr lang="es-ES" altLang="es-ES" sz="4800" b="1" dirty="0">
                <a:solidFill>
                  <a:srgbClr val="002060"/>
                </a:solidFill>
              </a:rPr>
              <a:t>entrego la paz que llevo en mi corazón.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3261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1026"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Recíbela, recíbela, (2)</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a:t>
            </a:r>
            <a:br>
              <a:rPr lang="es-ES" altLang="es-ES" sz="4800" b="1" dirty="0">
                <a:solidFill>
                  <a:srgbClr val="002060"/>
                </a:solidFill>
              </a:rPr>
            </a:br>
            <a:r>
              <a:rPr lang="es-ES" altLang="es-ES" sz="4800" b="1" dirty="0">
                <a:solidFill>
                  <a:srgbClr val="002060"/>
                </a:solidFill>
              </a:rPr>
              <a:t>no te puede dar. (bis)</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no te puede dar.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53640" y="25747"/>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388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D5BD844-A969-45DD-808C-47EB41E380D9}"/>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400" b="1" dirty="0">
                <a:solidFill>
                  <a:srgbClr val="002060"/>
                </a:solidFill>
              </a:rPr>
              <a:t>No te puede ver, te retiré la mirada;</a:t>
            </a:r>
            <a:br>
              <a:rPr lang="es-ES" altLang="es-ES" sz="4400" b="1" dirty="0">
                <a:solidFill>
                  <a:srgbClr val="002060"/>
                </a:solidFill>
              </a:rPr>
            </a:br>
            <a:r>
              <a:rPr lang="es-ES" altLang="es-ES" sz="4400" b="1" dirty="0">
                <a:solidFill>
                  <a:srgbClr val="002060"/>
                </a:solidFill>
              </a:rPr>
              <a:t>no eras de mi fe </a:t>
            </a:r>
            <a:br>
              <a:rPr lang="es-ES" altLang="es-ES" sz="4400" b="1" dirty="0">
                <a:solidFill>
                  <a:srgbClr val="002060"/>
                </a:solidFill>
              </a:rPr>
            </a:br>
            <a:r>
              <a:rPr lang="es-ES" altLang="es-ES" sz="4400" b="1" dirty="0">
                <a:solidFill>
                  <a:srgbClr val="002060"/>
                </a:solidFill>
              </a:rPr>
              <a:t>ni de mi forma de pensar.</a:t>
            </a:r>
            <a:br>
              <a:rPr lang="es-ES" altLang="es-ES" sz="4400" b="1" dirty="0">
                <a:solidFill>
                  <a:srgbClr val="002060"/>
                </a:solidFill>
              </a:rPr>
            </a:br>
            <a:r>
              <a:rPr lang="es-ES" altLang="es-ES" sz="4400" b="1" dirty="0" err="1">
                <a:solidFill>
                  <a:srgbClr val="002060"/>
                </a:solidFill>
              </a:rPr>
              <a:t>Huí</a:t>
            </a:r>
            <a:r>
              <a:rPr lang="es-ES" altLang="es-ES" sz="4400" b="1" dirty="0">
                <a:solidFill>
                  <a:srgbClr val="002060"/>
                </a:solidFill>
              </a:rPr>
              <a:t> de tu hambre, tu miedo y tu agonía.</a:t>
            </a:r>
          </a:p>
        </p:txBody>
      </p:sp>
      <p:sp>
        <p:nvSpPr>
          <p:cNvPr id="4" name="Marcador de texto 3"/>
          <p:cNvSpPr>
            <a:spLocks noGrp="1"/>
          </p:cNvSpPr>
          <p:nvPr>
            <p:ph type="body" sz="half" idx="2"/>
          </p:nvPr>
        </p:nvSpPr>
        <p:spPr/>
        <p:txBody>
          <a:bodyPr/>
          <a:lstStyle/>
          <a:p>
            <a:endParaRPr lang="es-ES"/>
          </a:p>
        </p:txBody>
      </p:sp>
      <p:pic>
        <p:nvPicPr>
          <p:cNvPr id="11" name="Picture 6" descr="http://1.bp.blogspot.com/-nX9B6-Pgbec/UhPOcKZPyQI/AAAAAAAACIM/9CfWjOooJdU/s1600/JESUS.JPG">
            <a:extLst>
              <a:ext uri="{FF2B5EF4-FFF2-40B4-BE49-F238E27FC236}">
                <a16:creationId xmlns:a16="http://schemas.microsoft.com/office/drawing/2014/main" id="{12558307-A2E6-4E5C-800D-2BD30EBC83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0135" y="-1588"/>
            <a:ext cx="4866347"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9842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400" b="1" dirty="0">
                <a:solidFill>
                  <a:srgbClr val="002060"/>
                </a:solidFill>
              </a:rPr>
              <a:t>Tú estabas delatando </a:t>
            </a:r>
            <a:br>
              <a:rPr lang="es-ES" altLang="es-ES" sz="4400" b="1" dirty="0">
                <a:solidFill>
                  <a:srgbClr val="002060"/>
                </a:solidFill>
              </a:rPr>
            </a:br>
            <a:r>
              <a:rPr lang="es-ES" altLang="es-ES" sz="4400" b="1" dirty="0">
                <a:solidFill>
                  <a:srgbClr val="002060"/>
                </a:solidFill>
              </a:rPr>
              <a:t>mi pobre y falso amar. </a:t>
            </a:r>
            <a:br>
              <a:rPr lang="es-ES" altLang="es-ES" sz="4400" b="1" dirty="0">
                <a:solidFill>
                  <a:srgbClr val="002060"/>
                </a:solidFill>
              </a:rPr>
            </a:br>
            <a:r>
              <a:rPr lang="es-ES" altLang="es-ES" sz="4400" b="1" dirty="0">
                <a:solidFill>
                  <a:srgbClr val="002060"/>
                </a:solidFill>
              </a:rPr>
              <a:t>Y con ternura me hiciste ver </a:t>
            </a:r>
            <a:br>
              <a:rPr lang="es-ES" altLang="es-ES" sz="4400" b="1" dirty="0">
                <a:solidFill>
                  <a:srgbClr val="002060"/>
                </a:solidFill>
              </a:rPr>
            </a:br>
            <a:r>
              <a:rPr lang="es-ES" altLang="es-ES" sz="4400" b="1" dirty="0">
                <a:solidFill>
                  <a:srgbClr val="002060"/>
                </a:solidFill>
              </a:rPr>
              <a:t>qué es el amor. Y pensé:</a:t>
            </a:r>
          </a:p>
        </p:txBody>
      </p:sp>
      <p:sp>
        <p:nvSpPr>
          <p:cNvPr id="4" name="Marcador de texto 3"/>
          <p:cNvSpPr>
            <a:spLocks noGrp="1"/>
          </p:cNvSpPr>
          <p:nvPr>
            <p:ph type="body" sz="half" idx="2"/>
          </p:nvPr>
        </p:nvSpPr>
        <p:spPr/>
        <p:txBody>
          <a:bodyPr/>
          <a:lstStyle/>
          <a:p>
            <a:endParaRPr lang="es-ES"/>
          </a:p>
        </p:txBody>
      </p:sp>
      <p:pic>
        <p:nvPicPr>
          <p:cNvPr id="11" name="Picture 6" descr="http://1.bp.blogspot.com/-nX9B6-Pgbec/UhPOcKZPyQI/AAAAAAAACIM/9CfWjOooJdU/s1600/JESUS.JPG">
            <a:extLst>
              <a:ext uri="{FF2B5EF4-FFF2-40B4-BE49-F238E27FC236}">
                <a16:creationId xmlns:a16="http://schemas.microsoft.com/office/drawing/2014/main" id="{12558307-A2E6-4E5C-800D-2BD30EBC83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0135" y="-1588"/>
            <a:ext cx="4866347"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253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400" b="1" dirty="0">
                <a:solidFill>
                  <a:srgbClr val="002060"/>
                </a:solidFill>
              </a:rPr>
              <a:t>Te buscaré en las calles al pasar, </a:t>
            </a:r>
            <a:br>
              <a:rPr lang="es-ES" altLang="es-ES" sz="4400" b="1" dirty="0">
                <a:solidFill>
                  <a:srgbClr val="002060"/>
                </a:solidFill>
              </a:rPr>
            </a:br>
            <a:r>
              <a:rPr lang="es-ES" altLang="es-ES" sz="4400" b="1" dirty="0">
                <a:solidFill>
                  <a:srgbClr val="002060"/>
                </a:solidFill>
              </a:rPr>
              <a:t>me encontraré contigo en quien no espere, y al vivir la vida que me des, </a:t>
            </a:r>
            <a:br>
              <a:rPr lang="es-ES" altLang="es-ES" sz="4400" b="1" dirty="0">
                <a:solidFill>
                  <a:srgbClr val="002060"/>
                </a:solidFill>
              </a:rPr>
            </a:br>
            <a:r>
              <a:rPr lang="es-ES" altLang="es-ES" sz="4400" b="1" dirty="0">
                <a:solidFill>
                  <a:srgbClr val="002060"/>
                </a:solidFill>
              </a:rPr>
              <a:t>nunca será ajena a ese que hallé.</a:t>
            </a:r>
          </a:p>
        </p:txBody>
      </p:sp>
      <p:sp>
        <p:nvSpPr>
          <p:cNvPr id="4" name="Marcador de texto 3"/>
          <p:cNvSpPr>
            <a:spLocks noGrp="1"/>
          </p:cNvSpPr>
          <p:nvPr>
            <p:ph type="body" sz="half" idx="2"/>
          </p:nvPr>
        </p:nvSpPr>
        <p:spPr/>
        <p:txBody>
          <a:bodyPr/>
          <a:lstStyle/>
          <a:p>
            <a:endParaRPr lang="es-ES"/>
          </a:p>
        </p:txBody>
      </p:sp>
      <p:pic>
        <p:nvPicPr>
          <p:cNvPr id="11" name="Picture 6" descr="http://1.bp.blogspot.com/-nX9B6-Pgbec/UhPOcKZPyQI/AAAAAAAACIM/9CfWjOooJdU/s1600/JESUS.JPG">
            <a:extLst>
              <a:ext uri="{FF2B5EF4-FFF2-40B4-BE49-F238E27FC236}">
                <a16:creationId xmlns:a16="http://schemas.microsoft.com/office/drawing/2014/main" id="{12558307-A2E6-4E5C-800D-2BD30EBC83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0135" y="-1588"/>
            <a:ext cx="4866347"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4134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400" b="1" dirty="0">
                <a:solidFill>
                  <a:srgbClr val="002060"/>
                </a:solidFill>
              </a:rPr>
              <a:t>Te pediré que sepa unirme a ti </a:t>
            </a:r>
            <a:br>
              <a:rPr lang="es-ES" altLang="es-ES" sz="4400" b="1" dirty="0">
                <a:solidFill>
                  <a:srgbClr val="002060"/>
                </a:solidFill>
              </a:rPr>
            </a:br>
            <a:r>
              <a:rPr lang="es-ES" altLang="es-ES" sz="4400" b="1" dirty="0">
                <a:solidFill>
                  <a:srgbClr val="002060"/>
                </a:solidFill>
              </a:rPr>
              <a:t>en cada ser que el mundo ha </a:t>
            </a:r>
            <a:br>
              <a:rPr lang="es-ES" altLang="es-ES" sz="4400" b="1" dirty="0">
                <a:solidFill>
                  <a:srgbClr val="002060"/>
                </a:solidFill>
              </a:rPr>
            </a:br>
            <a:r>
              <a:rPr lang="es-ES" altLang="es-ES" sz="4400" b="1" dirty="0">
                <a:solidFill>
                  <a:srgbClr val="002060"/>
                </a:solidFill>
              </a:rPr>
              <a:t>despreciado, </a:t>
            </a:r>
            <a:br>
              <a:rPr lang="es-ES" altLang="es-ES" sz="4400" b="1" dirty="0">
                <a:solidFill>
                  <a:srgbClr val="002060"/>
                </a:solidFill>
              </a:rPr>
            </a:br>
            <a:r>
              <a:rPr lang="es-ES" altLang="es-ES" sz="4400" b="1" dirty="0">
                <a:solidFill>
                  <a:srgbClr val="002060"/>
                </a:solidFill>
              </a:rPr>
              <a:t>y jamás se me podrá </a:t>
            </a:r>
            <a:br>
              <a:rPr lang="es-ES" altLang="es-ES" sz="4400" b="1" dirty="0">
                <a:solidFill>
                  <a:srgbClr val="002060"/>
                </a:solidFill>
              </a:rPr>
            </a:br>
            <a:r>
              <a:rPr lang="es-ES" altLang="es-ES" sz="4400" b="1" dirty="0">
                <a:solidFill>
                  <a:srgbClr val="002060"/>
                </a:solidFill>
              </a:rPr>
              <a:t>olvidar que en todos, </a:t>
            </a:r>
            <a:br>
              <a:rPr lang="es-ES" altLang="es-ES" sz="4400" b="1" dirty="0">
                <a:solidFill>
                  <a:srgbClr val="002060"/>
                </a:solidFill>
              </a:rPr>
            </a:br>
            <a:r>
              <a:rPr lang="es-ES" altLang="es-ES" sz="4400" b="1" dirty="0">
                <a:solidFill>
                  <a:srgbClr val="002060"/>
                </a:solidFill>
              </a:rPr>
              <a:t>Dios, presente y vivo está. </a:t>
            </a:r>
            <a:br>
              <a:rPr lang="es-ES" altLang="es-ES" sz="4400" b="1" dirty="0">
                <a:solidFill>
                  <a:srgbClr val="002060"/>
                </a:solidFill>
              </a:rPr>
            </a:br>
            <a:r>
              <a:rPr lang="es-ES" altLang="es-ES" sz="4400" b="1" dirty="0">
                <a:solidFill>
                  <a:srgbClr val="002060"/>
                </a:solidFill>
              </a:rPr>
              <a:t>(3 Veces)</a:t>
            </a:r>
          </a:p>
        </p:txBody>
      </p:sp>
      <p:sp>
        <p:nvSpPr>
          <p:cNvPr id="4" name="Marcador de texto 3"/>
          <p:cNvSpPr>
            <a:spLocks noGrp="1"/>
          </p:cNvSpPr>
          <p:nvPr>
            <p:ph type="body" sz="half" idx="2"/>
          </p:nvPr>
        </p:nvSpPr>
        <p:spPr/>
        <p:txBody>
          <a:bodyPr/>
          <a:lstStyle/>
          <a:p>
            <a:endParaRPr lang="es-ES"/>
          </a:p>
        </p:txBody>
      </p:sp>
      <p:pic>
        <p:nvPicPr>
          <p:cNvPr id="11" name="Picture 6" descr="http://1.bp.blogspot.com/-nX9B6-Pgbec/UhPOcKZPyQI/AAAAAAAACIM/9CfWjOooJdU/s1600/JESUS.JPG">
            <a:extLst>
              <a:ext uri="{FF2B5EF4-FFF2-40B4-BE49-F238E27FC236}">
                <a16:creationId xmlns:a16="http://schemas.microsoft.com/office/drawing/2014/main" id="{12558307-A2E6-4E5C-800D-2BD30EBC83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0135" y="-1588"/>
            <a:ext cx="4866347"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945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29540027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Ayúdame a mirar con amor, a descubrirte en el silencio.</a:t>
            </a:r>
            <a:br>
              <a:rPr lang="es-ES" altLang="es-ES" sz="4800" b="1" dirty="0">
                <a:solidFill>
                  <a:srgbClr val="002060"/>
                </a:solidFill>
              </a:rPr>
            </a:br>
            <a:r>
              <a:rPr lang="es-ES" altLang="es-ES" sz="4800" b="1" dirty="0">
                <a:solidFill>
                  <a:srgbClr val="002060"/>
                </a:solidFill>
              </a:rPr>
              <a:t>Ayúdame a mirar con amor, a ver las cosas como tú las ves.</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EAB905EA-B3DE-49C1-BF61-0A0F8AD36D71}"/>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147" r="1147"/>
          <a:stretch>
            <a:fillRect/>
          </a:stretch>
        </p:blipFill>
        <p:spPr>
          <a:xfrm>
            <a:off x="7320136" y="-21704"/>
            <a:ext cx="4871864" cy="6858000"/>
          </a:xfrm>
        </p:spPr>
      </p:pic>
    </p:spTree>
    <p:extLst>
      <p:ext uri="{BB962C8B-B14F-4D97-AF65-F5344CB8AC3E}">
        <p14:creationId xmlns:p14="http://schemas.microsoft.com/office/powerpoint/2010/main" val="32178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cuando odiamos sin razón, </a:t>
            </a:r>
            <a:br>
              <a:rPr lang="es-ES" sz="4800" b="1" dirty="0">
                <a:solidFill>
                  <a:srgbClr val="002060"/>
                </a:solidFill>
              </a:rPr>
            </a:br>
            <a:r>
              <a:rPr lang="es-ES" sz="4800" b="1" dirty="0">
                <a:solidFill>
                  <a:srgbClr val="002060"/>
                </a:solidFill>
              </a:rPr>
              <a:t>por cuando te causamos dolor, </a:t>
            </a:r>
            <a:br>
              <a:rPr lang="es-ES" sz="4800" b="1" dirty="0">
                <a:solidFill>
                  <a:srgbClr val="002060"/>
                </a:solidFill>
              </a:rPr>
            </a:br>
            <a:r>
              <a:rPr lang="es-ES" sz="4800" b="1" dirty="0">
                <a:solidFill>
                  <a:srgbClr val="002060"/>
                </a:solidFill>
              </a:rPr>
              <a:t>por cuando rompemos la amistad, </a:t>
            </a:r>
            <a:br>
              <a:rPr lang="es-ES" sz="4800" b="1" dirty="0">
                <a:solidFill>
                  <a:srgbClr val="002060"/>
                </a:solidFill>
              </a:rPr>
            </a:br>
            <a:r>
              <a:rPr lang="es-ES" sz="4800" b="1" dirty="0">
                <a:solidFill>
                  <a:srgbClr val="002060"/>
                </a:solidFill>
              </a:rPr>
              <a:t>por todo, perdón Señor.</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248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243920974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a:spcBef>
                <a:spcPts val="0"/>
              </a:spcBef>
            </a:pPr>
            <a:r>
              <a:rPr lang="es-ES"/>
              <a:t>XXX </a:t>
            </a:r>
            <a:r>
              <a:rPr lang="es-ES" dirty="0"/>
              <a:t>DOMINGO DE TIEMPO ORDINARIO</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rbel"/>
              <a:ea typeface="+mn-ea"/>
              <a:cs typeface="+mn-cs"/>
            </a:endParaRPr>
          </a:p>
        </p:txBody>
      </p:sp>
      <p:pic>
        <p:nvPicPr>
          <p:cNvPr id="8" name="Imagen 7">
            <a:extLst>
              <a:ext uri="{FF2B5EF4-FFF2-40B4-BE49-F238E27FC236}">
                <a16:creationId xmlns:a16="http://schemas.microsoft.com/office/drawing/2014/main" id="{281C4601-EF57-4BF0-90EE-B48BC3FB49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713" y="0"/>
            <a:ext cx="11233402" cy="4800599"/>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siempre tienes ese </a:t>
            </a:r>
            <a:br>
              <a:rPr lang="es-ES" sz="4800" b="1" dirty="0">
                <a:solidFill>
                  <a:srgbClr val="002060"/>
                </a:solidFill>
              </a:rPr>
            </a:br>
            <a:r>
              <a:rPr lang="es-ES" sz="4800" b="1" dirty="0">
                <a:solidFill>
                  <a:srgbClr val="002060"/>
                </a:solidFill>
              </a:rPr>
              <a:t>“no ha pasado nada, </a:t>
            </a:r>
            <a:br>
              <a:rPr lang="es-ES" sz="4800" b="1" dirty="0">
                <a:solidFill>
                  <a:srgbClr val="002060"/>
                </a:solidFill>
              </a:rPr>
            </a:br>
            <a:r>
              <a:rPr lang="es-ES" sz="4800" b="1" dirty="0">
                <a:solidFill>
                  <a:srgbClr val="002060"/>
                </a:solidFill>
              </a:rPr>
              <a:t>levántate y sigue por amor a Dios.” (2)</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836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1">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Tema1" id="{D47C9788-202C-4EC8-8303-39D3213ABD32}" vid="{DFBA29A2-EFA8-46FA-8666-6F5FF680D08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Tema1</Template>
  <TotalTime>3</TotalTime>
  <Words>1320</Words>
  <Application>Microsoft Office PowerPoint</Application>
  <PresentationFormat>Panorámica</PresentationFormat>
  <Paragraphs>75</Paragraphs>
  <Slides>81</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81</vt:i4>
      </vt:variant>
    </vt:vector>
  </HeadingPairs>
  <TitlesOfParts>
    <vt:vector size="87" baseType="lpstr">
      <vt:lpstr>Arial</vt:lpstr>
      <vt:lpstr>Calibri</vt:lpstr>
      <vt:lpstr>Corbel</vt:lpstr>
      <vt:lpstr>Euphemia</vt:lpstr>
      <vt:lpstr>Wingdings</vt:lpstr>
      <vt:lpstr>Tema1</vt:lpstr>
      <vt:lpstr>XXX DOMINGO DE TIEMPO ORDINARIO</vt:lpstr>
      <vt:lpstr>Bienvenidos a la fiesta de Jesús, Bienvenidos a la fiesta del amor.  Bienvenidos, bienvenidos que nos ha llamado Dios. Bienvenidos a la fiesta del Señor (bis)</vt:lpstr>
      <vt:lpstr>Invitada esta la gente para compartir su luz. Invitados los que lloran a reír. Invitado todo el mundo para sostener la cruz. Invitados para el reino construir. </vt:lpstr>
      <vt:lpstr>Bienvenidos a la fiesta de Jesús, Bienvenidos a la fiesta del amor.  Bienvenidos, bienvenidos que nos ha llamado Dios. Bienvenidos a la fiesta del Señor (bis)</vt:lpstr>
      <vt:lpstr>Es Jesús quien nos invita para repartir el pan, dando vida y esperanza a los demás, es el vino de la fiesta para por la fe brindar, invitados para vida regalar.</vt:lpstr>
      <vt:lpstr>Presentación de PowerPoint</vt:lpstr>
      <vt:lpstr>Perdón, perdón Señor,  soy pecador. Perdón, perdón Señor .</vt:lpstr>
      <vt:lpstr>Por cuando odiamos sin razón,  por cuando te causamos dolor,  por cuando rompemos la amistad,  por todo, perdón Señor.</vt:lpstr>
      <vt:lpstr>Tú siempre tienes ese  “no ha pasado nada,  levántate y sigue por amor a Dios.” (2)</vt:lpstr>
      <vt:lpstr>Perdón, perdón Señor,  soy pecador. Perdón, perdón Señor .</vt:lpstr>
      <vt:lpstr>Presentación de PowerPoint</vt:lpstr>
      <vt:lpstr>PRIMERA LECTURA</vt:lpstr>
      <vt:lpstr>Presentación de PowerPoint</vt:lpstr>
      <vt:lpstr>Presentación de PowerPoint</vt:lpstr>
      <vt:lpstr>Presentación de PowerPoint</vt:lpstr>
      <vt:lpstr>PALABRA DE DIOS TE ALABAMOS, SEÑOR</vt:lpstr>
      <vt:lpstr>EL SEÑOR HA ESTADO GRANDE CON NOSOTROS, Y ESTAMOS ALEGRES.</vt:lpstr>
      <vt:lpstr>Cuando el Señor cambió la suerte de Sión, nos parecía soñar: la boca se nos llenaba de risas, la lengua de cantares.</vt:lpstr>
      <vt:lpstr>EL SEÑOR HA ESTADO GRANDE CON NOSOTROS, Y ESTAMOS ALEGRES.</vt:lpstr>
      <vt:lpstr>Hasta los gentiles decían: «El Señor ha estado grande con ellos». El Señor ha estado grande con nosotros, y estamos alegres. </vt:lpstr>
      <vt:lpstr>EL SEÑOR HA ESTADO GRANDE CON NOSOTROS, Y ESTAMOS ALEGRES.</vt:lpstr>
      <vt:lpstr>Recoge, Señor, a nuestros cautivos como los torrentes del Negueb. Los que sembraban con lágrimas cosechan entre cantares.</vt:lpstr>
      <vt:lpstr>EL SEÑOR HA ESTADO GRANDE CON NOSOTROS, Y ESTAMOS ALEGRES.</vt:lpstr>
      <vt:lpstr>Al ir, iba llorando, llevando la semilla; al volver, vuelve cantando, trayendo sus gavillas. </vt:lpstr>
      <vt:lpstr>EL SEÑOR HA ESTADO GRANDE CON NOSOTROS, Y ESTAMOS ALEGRES.</vt:lpstr>
      <vt:lpstr>SEGUNDA LECTURA</vt:lpstr>
      <vt:lpstr>Presentación de PowerPoint</vt:lpstr>
      <vt:lpstr>Presentación de PowerPoint</vt:lpstr>
      <vt:lpstr>Presentación de PowerPoint</vt:lpstr>
      <vt:lpstr>Presentación de PowerPoint</vt:lpstr>
      <vt:lpstr>PALABRA DE DIOS TE ALABAMOS, SEÑOR</vt:lpstr>
      <vt:lpstr>Junto a  ti Jesús rezaré Tu palabra quiero vivir Tú me haces sencillo Señor Y en tus manos me dejaré ALELUYA, ALELUYA, ALELUYA ALELUYA (BIS)</vt:lpstr>
      <vt:lpstr>El Señor esté con vosotros. Y con tu espíritu. Lectura del santo Evangelio según san Marcos. Gloria a ti, Señor. </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Junto al vino y el pan, yo te traigo mi voz , vida en una canción para ti serán.</vt:lpstr>
      <vt:lpstr>Traigo risa y dolor, traigo al mundo sin luz, de los hombres la sed, para que la calmes tú.</vt:lpstr>
      <vt:lpstr>1. El agua de la risa de los niños, el viento de las madres al cantar, hoy para ti serán oh señor. </vt:lpstr>
      <vt:lpstr>Junto al vino y el pan, yo te traigo mi voz , vida en una canción para ti serán.</vt:lpstr>
      <vt:lpstr>Traigo risa y dolor, traigo al mundo sin luz, de los hombres la sed, para que la calmes tú.</vt:lpstr>
      <vt:lpstr>2. El fuego de la fuerza de los hombres, la tierra de su débil corazón. Hoy para ti serán oh Señor.</vt:lpstr>
      <vt:lpstr>Junto al vino y el pan, yo te traigo mi voz , vida en una canción para ti serán.</vt:lpstr>
      <vt:lpstr>Traigo risa y dolor, traigo al mundo sin luz, de los hombres la sed, para que la calmes tú.</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Dios del Universo, Santo por siempre Señor, llenos están el cielo y la tierra de tu Gloria oh Señor. ¡Bendito el que viene en nombre del Señor, Señor¡</vt:lpstr>
      <vt:lpstr>¡HOSANAA, HOSANAA,....  SANTO DIOS DEL UNIVERSO, SANTO  POR SIEMPRE SEÑOR, SEÑOR¡ (Bis)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Líbranos de … Salvador Jesucristo. Tuyo es el reino, tuyo el poder y la gloria, por siempre, Señor. Por los siglos de los siglos. Amen. La paz del Señor este con vosotros. Y con tu espíritu.</vt:lpstr>
      <vt:lpstr>La paz te doy a ti, hermano,  la paz que Dios me regaló,  y en un abrazo a ti te entrego la paz que llevo en mi corazón. </vt:lpstr>
      <vt:lpstr>Recíbela, recíbela, (2) esta es la paz  que el mundo  no te puede dar. (bis) Esta es la paz  que el mundo no te puede dar. </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No te puede ver, te retiré la mirada; no eras de mi fe  ni de mi forma de pensar. Huí de tu hambre, tu miedo y tu agonía.</vt:lpstr>
      <vt:lpstr>Tú estabas delatando  mi pobre y falso amar.  Y con ternura me hiciste ver  qué es el amor. Y pensé:</vt:lpstr>
      <vt:lpstr>Te buscaré en las calles al pasar,  me encontraré contigo en quien no espere, y al vivir la vida que me des,  nunca será ajena a ese que hallé.</vt:lpstr>
      <vt:lpstr>Te pediré que sepa unirme a ti  en cada ser que el mundo ha  despreciado,  y jamás se me podrá  olvidar que en todos,  Dios, presente y vivo está.  (3 Veces)</vt:lpstr>
      <vt:lpstr>Presentación de PowerPoint</vt:lpstr>
      <vt:lpstr>Ayúdame a mirar con amor, a descubrirte en el silencio. Ayúdame a mirar con amor, a ver las cosas como tú las ves.</vt:lpstr>
      <vt:lpstr>Presentación de PowerPoint</vt:lpstr>
      <vt:lpstr>XXX DOMINGO DE TIEMPO ORDINARIO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 DOMINGO DE PASCUA</dc:title>
  <dc:creator>jC garcia</dc:creator>
  <cp:lastModifiedBy>jC garcia</cp:lastModifiedBy>
  <cp:revision>38</cp:revision>
  <dcterms:created xsi:type="dcterms:W3CDTF">2018-09-30T15:04:17Z</dcterms:created>
  <dcterms:modified xsi:type="dcterms:W3CDTF">2018-10-28T09:51:20Z</dcterms:modified>
</cp:coreProperties>
</file>