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9"/>
  </p:notesMasterIdLst>
  <p:handoutMasterIdLst>
    <p:handoutMasterId r:id="rId110"/>
  </p:handoutMasterIdLst>
  <p:sldIdLst>
    <p:sldId id="265" r:id="rId3"/>
    <p:sldId id="2179" r:id="rId4"/>
    <p:sldId id="2180" r:id="rId5"/>
    <p:sldId id="2181" r:id="rId6"/>
    <p:sldId id="267" r:id="rId7"/>
    <p:sldId id="268" r:id="rId8"/>
    <p:sldId id="451" r:id="rId9"/>
    <p:sldId id="2182" r:id="rId10"/>
    <p:sldId id="2183" r:id="rId11"/>
    <p:sldId id="2184" r:id="rId12"/>
    <p:sldId id="2185" r:id="rId13"/>
    <p:sldId id="2134" r:id="rId14"/>
    <p:sldId id="2195" r:id="rId15"/>
    <p:sldId id="2135" r:id="rId16"/>
    <p:sldId id="2196" r:id="rId17"/>
    <p:sldId id="2197" r:id="rId18"/>
    <p:sldId id="1607" r:id="rId19"/>
    <p:sldId id="315" r:id="rId20"/>
    <p:sldId id="316" r:id="rId21"/>
    <p:sldId id="1226" r:id="rId22"/>
    <p:sldId id="1296" r:id="rId23"/>
    <p:sldId id="2018" r:id="rId24"/>
    <p:sldId id="2186" r:id="rId25"/>
    <p:sldId id="319" r:id="rId26"/>
    <p:sldId id="1680" r:id="rId27"/>
    <p:sldId id="1641" r:id="rId28"/>
    <p:sldId id="2187" r:id="rId29"/>
    <p:sldId id="2188" r:id="rId30"/>
    <p:sldId id="2189" r:id="rId31"/>
    <p:sldId id="2190" r:id="rId32"/>
    <p:sldId id="2191" r:id="rId33"/>
    <p:sldId id="329" r:id="rId34"/>
    <p:sldId id="330" r:id="rId35"/>
    <p:sldId id="331" r:id="rId36"/>
    <p:sldId id="2192" r:id="rId37"/>
    <p:sldId id="333" r:id="rId38"/>
    <p:sldId id="256" r:id="rId39"/>
    <p:sldId id="335" r:id="rId40"/>
    <p:sldId id="337" r:id="rId41"/>
    <p:sldId id="338" r:id="rId42"/>
    <p:sldId id="2059" r:id="rId43"/>
    <p:sldId id="2060" r:id="rId44"/>
    <p:sldId id="2193" r:id="rId45"/>
    <p:sldId id="2194" r:id="rId46"/>
    <p:sldId id="370" r:id="rId47"/>
    <p:sldId id="1515" r:id="rId48"/>
    <p:sldId id="372" r:id="rId49"/>
    <p:sldId id="373" r:id="rId50"/>
    <p:sldId id="374" r:id="rId51"/>
    <p:sldId id="375" r:id="rId52"/>
    <p:sldId id="376" r:id="rId53"/>
    <p:sldId id="377" r:id="rId54"/>
    <p:sldId id="378" r:id="rId55"/>
    <p:sldId id="2198" r:id="rId56"/>
    <p:sldId id="2199" r:id="rId57"/>
    <p:sldId id="2200" r:id="rId58"/>
    <p:sldId id="2201" r:id="rId59"/>
    <p:sldId id="262" r:id="rId60"/>
    <p:sldId id="261" r:id="rId61"/>
    <p:sldId id="263" r:id="rId62"/>
    <p:sldId id="264" r:id="rId63"/>
    <p:sldId id="382" r:id="rId64"/>
    <p:sldId id="1783" r:id="rId65"/>
    <p:sldId id="381" r:id="rId66"/>
    <p:sldId id="383" r:id="rId67"/>
    <p:sldId id="2202" r:id="rId68"/>
    <p:sldId id="2203" r:id="rId69"/>
    <p:sldId id="2204" r:id="rId70"/>
    <p:sldId id="385" r:id="rId71"/>
    <p:sldId id="386" r:id="rId72"/>
    <p:sldId id="387" r:id="rId73"/>
    <p:sldId id="388" r:id="rId74"/>
    <p:sldId id="389" r:id="rId75"/>
    <p:sldId id="1163" r:id="rId76"/>
    <p:sldId id="1164" r:id="rId77"/>
    <p:sldId id="2000" r:id="rId78"/>
    <p:sldId id="2001" r:id="rId79"/>
    <p:sldId id="2002" r:id="rId80"/>
    <p:sldId id="2003" r:id="rId81"/>
    <p:sldId id="391" r:id="rId82"/>
    <p:sldId id="257" r:id="rId83"/>
    <p:sldId id="2205" r:id="rId84"/>
    <p:sldId id="2206" r:id="rId85"/>
    <p:sldId id="2207" r:id="rId86"/>
    <p:sldId id="2208" r:id="rId87"/>
    <p:sldId id="2209" r:id="rId88"/>
    <p:sldId id="2210" r:id="rId89"/>
    <p:sldId id="2211" r:id="rId90"/>
    <p:sldId id="393" r:id="rId91"/>
    <p:sldId id="394" r:id="rId92"/>
    <p:sldId id="397" r:id="rId93"/>
    <p:sldId id="2212" r:id="rId94"/>
    <p:sldId id="258" r:id="rId95"/>
    <p:sldId id="259" r:id="rId96"/>
    <p:sldId id="260" r:id="rId97"/>
    <p:sldId id="2213" r:id="rId98"/>
    <p:sldId id="2214" r:id="rId99"/>
    <p:sldId id="2215" r:id="rId100"/>
    <p:sldId id="2073" r:id="rId101"/>
    <p:sldId id="2216" r:id="rId102"/>
    <p:sldId id="2217" r:id="rId103"/>
    <p:sldId id="2218" r:id="rId104"/>
    <p:sldId id="266" r:id="rId105"/>
    <p:sldId id="2219" r:id="rId106"/>
    <p:sldId id="2220" r:id="rId107"/>
    <p:sldId id="1817" r:id="rId10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1869" autoAdjust="0"/>
  </p:normalViewPr>
  <p:slideViewPr>
    <p:cSldViewPr>
      <p:cViewPr varScale="1">
        <p:scale>
          <a:sx n="62" d="100"/>
          <a:sy n="62" d="100"/>
        </p:scale>
        <p:origin x="78" y="1026"/>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1" d="100"/>
          <a:sy n="91" d="100"/>
        </p:scale>
        <p:origin x="3750"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notesMaster" Target="notesMasters/notesMaster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5/5/2018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5/5/2018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74</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5/5/2018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5/5/2018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5/5/2018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5/5/2018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5/5/2018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5/5/2018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5/5/2018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5/5/2018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5/5/2018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5/5/2018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5/5/2018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5/5/2018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5/5/2018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0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10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dirty="0"/>
              <a:t>VI DOMINGO DE PASCUA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9C189B90-620B-4E39-BCB0-7775A76D37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1273" y="-14699"/>
            <a:ext cx="6349454" cy="4785901"/>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3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siento Señor, que Tú me amas;</a:t>
            </a:r>
            <a:br>
              <a:rPr lang="es-ES" sz="4800" b="1" dirty="0">
                <a:solidFill>
                  <a:srgbClr val="002060"/>
                </a:solidFill>
              </a:rPr>
            </a:br>
            <a:r>
              <a:rPr lang="es-ES" sz="4800" b="1" dirty="0">
                <a:solidFill>
                  <a:srgbClr val="002060"/>
                </a:solidFill>
              </a:rPr>
              <a:t>yo siento, Señor, </a:t>
            </a:r>
            <a:br>
              <a:rPr lang="es-ES" sz="4800" b="1" dirty="0">
                <a:solidFill>
                  <a:srgbClr val="002060"/>
                </a:solidFill>
              </a:rPr>
            </a:br>
            <a:r>
              <a:rPr lang="es-ES" sz="4800" b="1" dirty="0">
                <a:solidFill>
                  <a:srgbClr val="002060"/>
                </a:solidFill>
              </a:rPr>
              <a:t>que te puedo amar.</a:t>
            </a:r>
            <a:br>
              <a:rPr lang="es-ES" sz="4800" b="1" dirty="0">
                <a:solidFill>
                  <a:srgbClr val="002060"/>
                </a:solidFill>
              </a:rPr>
            </a:br>
            <a:r>
              <a:rPr lang="es-ES" sz="4800" b="1" dirty="0">
                <a:solidFill>
                  <a:srgbClr val="002060"/>
                </a:solidFill>
              </a:rPr>
              <a:t>Háblame, Señor,</a:t>
            </a:r>
            <a:br>
              <a:rPr lang="es-ES" sz="4800" b="1" dirty="0">
                <a:solidFill>
                  <a:srgbClr val="002060"/>
                </a:solidFill>
              </a:rPr>
            </a:br>
            <a:r>
              <a:rPr lang="es-ES" sz="4800" b="1" dirty="0">
                <a:solidFill>
                  <a:srgbClr val="002060"/>
                </a:solidFill>
              </a:rPr>
              <a:t>que tu siervo escucha.</a:t>
            </a:r>
            <a:br>
              <a:rPr lang="es-ES" sz="4800" b="1" dirty="0">
                <a:solidFill>
                  <a:srgbClr val="002060"/>
                </a:solidFill>
              </a:rPr>
            </a:br>
            <a:r>
              <a:rPr lang="es-ES" sz="4800" b="1" dirty="0">
                <a:solidFill>
                  <a:srgbClr val="002060"/>
                </a:solidFill>
              </a:rPr>
              <a:t>Háblame,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234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08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2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Te alabo, Jesús, por tu grandeza;</a:t>
            </a:r>
            <a:br>
              <a:rPr lang="es-ES" sz="4800" b="1" dirty="0">
                <a:solidFill>
                  <a:srgbClr val="002060"/>
                </a:solidFill>
              </a:rPr>
            </a:br>
            <a:r>
              <a:rPr lang="es-ES" sz="4800" b="1" dirty="0">
                <a:solidFill>
                  <a:srgbClr val="002060"/>
                </a:solidFill>
              </a:rPr>
              <a:t>Mil gracias te doy, por tu gran amor.</a:t>
            </a:r>
            <a:br>
              <a:rPr lang="es-ES" sz="4800" b="1" dirty="0">
                <a:solidFill>
                  <a:srgbClr val="002060"/>
                </a:solidFill>
              </a:rPr>
            </a:br>
            <a:r>
              <a:rPr lang="es-ES" sz="4800" b="1" dirty="0">
                <a:solidFill>
                  <a:srgbClr val="002060"/>
                </a:solidFill>
              </a:rPr>
              <a:t>Heme aquí, Señor, para acompañarte.</a:t>
            </a:r>
            <a:br>
              <a:rPr lang="es-ES" sz="4800" b="1" dirty="0">
                <a:solidFill>
                  <a:srgbClr val="002060"/>
                </a:solidFill>
              </a:rPr>
            </a:br>
            <a:r>
              <a:rPr lang="es-ES" sz="4800" b="1" dirty="0">
                <a:solidFill>
                  <a:srgbClr val="002060"/>
                </a:solidFill>
              </a:rPr>
              <a:t>Heme aquí,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50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a:t>
            </a:r>
            <a:br>
              <a:rPr lang="es-ES" sz="4800" b="1" dirty="0">
                <a:solidFill>
                  <a:srgbClr val="002060"/>
                </a:solidFill>
              </a:rPr>
            </a:br>
            <a:r>
              <a:rPr lang="es-ES" sz="4800" b="1" dirty="0">
                <a:solidFill>
                  <a:srgbClr val="002060"/>
                </a:solidFill>
              </a:rPr>
              <a:t>¡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71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4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IV DOMINGO DE PASCUA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FB82D96C-E1FC-4C19-BE87-225504058B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1273" y="-14699"/>
            <a:ext cx="6349454" cy="4785901"/>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58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Gloria a Dios en el cielo,</a:t>
            </a:r>
            <a:br>
              <a:rPr lang="es-ES" altLang="es-ES" sz="4800" b="1" dirty="0">
                <a:solidFill>
                  <a:srgbClr val="002060"/>
                </a:solidFill>
              </a:rPr>
            </a:br>
            <a:r>
              <a:rPr lang="es-ES" altLang="es-ES" sz="4800" b="1" dirty="0">
                <a:solidFill>
                  <a:srgbClr val="002060"/>
                </a:solidFill>
              </a:rPr>
              <a:t>y en la tierra paz a los hombres que ama el Señor.</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Por tu inmensa gloria te alabamos,</a:t>
            </a:r>
            <a:br>
              <a:rPr lang="es-ES" altLang="es-ES" sz="4800" b="1" dirty="0">
                <a:solidFill>
                  <a:srgbClr val="002060"/>
                </a:solidFill>
              </a:rPr>
            </a:br>
            <a:r>
              <a:rPr lang="es-ES" altLang="es-ES" sz="4800" b="1" dirty="0">
                <a:solidFill>
                  <a:srgbClr val="002060"/>
                </a:solidFill>
              </a:rPr>
              <a:t>te bendecimos, te adoramos,</a:t>
            </a:r>
            <a:br>
              <a:rPr lang="es-ES" altLang="es-ES" sz="4800" b="1" dirty="0">
                <a:solidFill>
                  <a:srgbClr val="002060"/>
                </a:solidFill>
              </a:rPr>
            </a:br>
            <a:r>
              <a:rPr lang="es-ES" altLang="es-ES" sz="4800" b="1" dirty="0">
                <a:solidFill>
                  <a:srgbClr val="002060"/>
                </a:solidFill>
              </a:rPr>
              <a:t>te glorificamos, te damos gracias,</a:t>
            </a:r>
            <a:br>
              <a:rPr lang="es-ES" altLang="es-ES" sz="4800" b="1" dirty="0">
                <a:solidFill>
                  <a:srgbClr val="002060"/>
                </a:solidFill>
              </a:rPr>
            </a:br>
            <a:r>
              <a:rPr lang="es-ES" altLang="es-ES" sz="4800" b="1" dirty="0">
                <a:solidFill>
                  <a:srgbClr val="002060"/>
                </a:solidFill>
              </a:rPr>
              <a:t>Señor Dios, Rey celestial,</a:t>
            </a:r>
            <a:br>
              <a:rPr lang="es-ES" altLang="es-ES" sz="4800" b="1" dirty="0">
                <a:solidFill>
                  <a:srgbClr val="002060"/>
                </a:solidFill>
              </a:rPr>
            </a:br>
            <a:r>
              <a:rPr lang="es-ES" altLang="es-ES" sz="4800" b="1" dirty="0">
                <a:solidFill>
                  <a:srgbClr val="002060"/>
                </a:solidFill>
              </a:rPr>
              <a:t>Dios Padre todopoderoso Señor,</a:t>
            </a:r>
            <a:br>
              <a:rPr lang="es-ES" altLang="es-ES" sz="4800" b="1" dirty="0">
                <a:solidFill>
                  <a:srgbClr val="002060"/>
                </a:solidFill>
              </a:rPr>
            </a:br>
            <a:r>
              <a:rPr lang="es-ES" altLang="es-ES" sz="4800" b="1" dirty="0">
                <a:solidFill>
                  <a:srgbClr val="002060"/>
                </a:solidFill>
              </a:rPr>
              <a:t>Hijo único, Jesucristo.</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4910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Dios, Cordero de Dios, Hijo del Padre;</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726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atiende nuestra súplica;</a:t>
            </a:r>
            <a:br>
              <a:rPr lang="es-ES" altLang="es-ES" sz="4800" b="1" dirty="0">
                <a:solidFill>
                  <a:srgbClr val="002060"/>
                </a:solidFill>
              </a:rPr>
            </a:br>
            <a:r>
              <a:rPr lang="es-ES" altLang="es-ES" sz="4800" b="1" dirty="0">
                <a:solidFill>
                  <a:srgbClr val="002060"/>
                </a:solidFill>
              </a:rPr>
              <a:t>tú que estás sentado a la derecha del Padre,</a:t>
            </a:r>
            <a:br>
              <a:rPr lang="es-ES" altLang="es-ES" sz="4800" b="1" dirty="0">
                <a:solidFill>
                  <a:srgbClr val="002060"/>
                </a:solidFill>
              </a:rPr>
            </a:br>
            <a:r>
              <a:rPr lang="es-ES" altLang="es-ES" sz="48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334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porque sólo tú eres Santo,</a:t>
            </a:r>
            <a:br>
              <a:rPr lang="es-ES" altLang="es-ES" sz="4800" b="1" dirty="0">
                <a:solidFill>
                  <a:srgbClr val="002060"/>
                </a:solidFill>
              </a:rPr>
            </a:br>
            <a:r>
              <a:rPr lang="es-ES" altLang="es-ES" sz="4800" b="1" dirty="0">
                <a:solidFill>
                  <a:srgbClr val="002060"/>
                </a:solidFill>
              </a:rPr>
              <a:t>sólo tú Señor, sólo tú Altísimo, Jesucristo,</a:t>
            </a:r>
            <a:br>
              <a:rPr lang="es-ES" altLang="es-ES" sz="4800" b="1" dirty="0">
                <a:solidFill>
                  <a:srgbClr val="002060"/>
                </a:solidFill>
              </a:rPr>
            </a:br>
            <a:r>
              <a:rPr lang="es-ES" altLang="es-ES" sz="4800" b="1" dirty="0">
                <a:solidFill>
                  <a:srgbClr val="002060"/>
                </a:solidFill>
              </a:rPr>
              <a:t>con el Espíritu Santo en la gloria de Dios Padre.</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096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8399CFF7-ACB6-4F09-818A-29CB5B63B49E}"/>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Cuando iba a entrar Pedro, Cornelio le salió al encuentro y, postrándose, le quiso rendir homenaje. Pero Pedro lo levantó, diciéndole: «Levántate, que soy un hombre como tú».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Pedro tomó la palabra y dijo: «Ahora comprendo con toda la verdad que Dios no hace acepción de personas, sino que acepta al que lo teme y practica la justicia, sea de la nación que sea».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Todavía estaba hablando Pedro, cuando bajó el Espíritu Santo sobre todos los que escuchaban la palabra, y los fieles de la circuncisión que habían venido con Pedro se sorprendieron de que el don del Espíritu Santo se derramara</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también sobre los gentiles, porque los oían hablar en lenguas extrañas y proclamar la grandeza de Dios. Entonces Pedro añadió: «¿Se puede negar el agua del bautismo a los que han recibido el Espíritu Santo igual que nosotros?»</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mandó bautizarlos en el nombre de Jesucristo. Entonces le rogaron que se quedara unos días con ellos.</a:t>
            </a:r>
          </a:p>
        </p:txBody>
      </p:sp>
    </p:spTree>
    <p:extLst>
      <p:ext uri="{BB962C8B-B14F-4D97-AF65-F5344CB8AC3E}">
        <p14:creationId xmlns:p14="http://schemas.microsoft.com/office/powerpoint/2010/main" val="50506984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REVELA A LAS NACIONES SU SALVACIÓN</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D4FF71C0-1BBD-4E22-B583-69F2AA4EB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Cantad al Señor un cántico nuevo, porque ha hecho maravillas.</a:t>
            </a:r>
            <a:br>
              <a:rPr lang="es-ES" altLang="es-ES" sz="4800" b="1" dirty="0">
                <a:solidFill>
                  <a:srgbClr val="002060"/>
                </a:solidFill>
              </a:rPr>
            </a:br>
            <a:r>
              <a:rPr lang="es-ES" altLang="es-ES" sz="4800" b="1" dirty="0">
                <a:solidFill>
                  <a:srgbClr val="002060"/>
                </a:solidFill>
              </a:rPr>
              <a:t>Su diestra le ha dado la victoria, su santo brazo.</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F063461-58A5-4EAF-B986-93753F175F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REVELA A LAS NACIONES SU SALVACIÓN</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D4FF71C0-1BBD-4E22-B583-69F2AA4EB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741382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da a conocer su salvación, revela a las naciones su justicia.</a:t>
            </a:r>
            <a:br>
              <a:rPr lang="es-ES" altLang="es-ES" sz="4800" b="1" dirty="0">
                <a:solidFill>
                  <a:srgbClr val="002060"/>
                </a:solidFill>
              </a:rPr>
            </a:br>
            <a:r>
              <a:rPr lang="es-ES" altLang="es-ES" sz="4800" b="1" dirty="0">
                <a:solidFill>
                  <a:srgbClr val="002060"/>
                </a:solidFill>
              </a:rPr>
              <a:t>Se acordó de su misericordia y su fidelidad en favor de la casa de Israel.</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F063461-58A5-4EAF-B986-93753F175F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974704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REVELA A LAS NACIONES SU SALVACIÓN</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D4FF71C0-1BBD-4E22-B583-69F2AA4EB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969826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confines de la tierra han contemplado la salvación de nuestro Dios.</a:t>
            </a:r>
            <a:br>
              <a:rPr lang="es-ES" altLang="es-ES" sz="4800" b="1" dirty="0">
                <a:solidFill>
                  <a:srgbClr val="002060"/>
                </a:solidFill>
              </a:rPr>
            </a:br>
            <a:r>
              <a:rPr lang="es-ES" altLang="es-ES" sz="4800" b="1" dirty="0">
                <a:solidFill>
                  <a:srgbClr val="002060"/>
                </a:solidFill>
              </a:rPr>
              <a:t>Aclama al Señor, tierra entera; gritad, vitoread, tocad.</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F063461-58A5-4EAF-B986-93753F175F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98870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REVELA A LAS NACIONES SU SALVACIÓN</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D4FF71C0-1BBD-4E22-B583-69F2AA4EB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094936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C3D48F9D-85DD-4225-8816-9A6EB97241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170"/>
            <a:ext cx="7320136" cy="688417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Queridos hermanos, amémonos unos a otros, ya que el amor es de Dios, y todo el que ama ha nacido de Dios y conoce a Dios. Quien no ama no ha conocido a Dios, porque Dios es amor.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 esto se manifestó el amor que Dios nos tiene: en que Dios envió al mundo a su Unigénito, para que vivamos por medio de él.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 esto consiste el amor: no en que nosotros hayamos amado a Dios, sino en que él nos amó y nos envió a su Hijo como víctima de propiciación por nuestros pecados.</a:t>
            </a:r>
          </a:p>
        </p:txBody>
      </p:sp>
    </p:spTree>
    <p:extLst>
      <p:ext uri="{BB962C8B-B14F-4D97-AF65-F5344CB8AC3E}">
        <p14:creationId xmlns:p14="http://schemas.microsoft.com/office/powerpoint/2010/main" val="375892513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389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F6252530-98A3-4655-A3FC-4B83557B0E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«Como el Padre me ha amado, así os he amado yo; permaneced en mi amor. Si guardáis mis mandamientos, permaneceréis en mi amor;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lo mismo que yo he guardado los mandamientos de  mi  Padre  y  permanezco  en  su  amor.  Os  he  hablado  de  esto  para  que  mi  alegría  esté  en  vosotros,  y vuestra alegría llegue a plenitud.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Este es mi mandamiento: que os améis unos a otros como yo os he amado. Nadie tiene amor más grande que el que da la vida por sus amigos. Vosotros sois mis amigos, si hacéis lo que yo os mando.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Ya  no  os  llamo  siervos,  porque  el  siervo  no  sabe  lo  que  hace  su  señor:  a  vosotros  os  llamo  amigos, porque  todo  lo  que  he  oído  a  mi  Padre  os  lo  he  dado  a  conocer.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No  sois  vosotros  los  que  me  habéis elegido, soy yo quien os he elegido y os he destinado para que vayáis y deis fruto, y vuestro fruto permanezca. De modo que lo que pidáis al Padre en mi nombre os lo dé. </a:t>
            </a:r>
          </a:p>
        </p:txBody>
      </p:sp>
    </p:spTree>
    <p:extLst>
      <p:ext uri="{BB962C8B-B14F-4D97-AF65-F5344CB8AC3E}">
        <p14:creationId xmlns:p14="http://schemas.microsoft.com/office/powerpoint/2010/main" val="3192272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Esto os mando: que os améis unos a otros».</a:t>
            </a:r>
          </a:p>
        </p:txBody>
      </p:sp>
    </p:spTree>
    <p:extLst>
      <p:ext uri="{BB962C8B-B14F-4D97-AF65-F5344CB8AC3E}">
        <p14:creationId xmlns:p14="http://schemas.microsoft.com/office/powerpoint/2010/main" val="635840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3062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12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El agua de la risa de los niños, el viento de las madres al cantar, hoy para ti serán oh señor. </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61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32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284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El fuego de la fuerza de los hombres, la tierra de su débil corazón. Hoy para ti serán oh Señor.</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38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548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3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Santo </a:t>
            </a:r>
            <a:r>
              <a:rPr lang="es-ES" sz="4800" b="1" dirty="0" err="1">
                <a:solidFill>
                  <a:srgbClr val="002060"/>
                </a:solidFill>
              </a:rPr>
              <a:t>Santo</a:t>
            </a:r>
            <a:r>
              <a:rPr lang="es-ES" sz="4800" b="1" dirty="0">
                <a:solidFill>
                  <a:srgbClr val="002060"/>
                </a:solidFill>
              </a:rPr>
              <a:t> , santo, es el Señor (bis).Dios del Universo (BIS) HOSANNA, (HOSANNA), HOSANNA, (HOSANNA), EN LO ALTO DEL CIELO (Bis)</a:t>
            </a: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27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Bendito el que viene en  el nombre del Señor (bis). En el nombre del Señor (BIS)</a:t>
            </a: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8671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it-IT" sz="4800" b="1">
                <a:solidFill>
                  <a:srgbClr val="002060"/>
                </a:solidFill>
              </a:rPr>
              <a:t>HOSANNA, (HOSANNA),</a:t>
            </a:r>
            <a:br>
              <a:rPr lang="it-IT" sz="4800" b="1">
                <a:solidFill>
                  <a:srgbClr val="002060"/>
                </a:solidFill>
              </a:rPr>
            </a:br>
            <a:r>
              <a:rPr lang="it-IT" sz="4800" b="1">
                <a:solidFill>
                  <a:srgbClr val="002060"/>
                </a:solidFill>
              </a:rPr>
              <a:t> HOSANNA, (HOSANNA),</a:t>
            </a:r>
            <a:br>
              <a:rPr lang="it-IT" sz="4800" b="1">
                <a:solidFill>
                  <a:srgbClr val="002060"/>
                </a:solidFill>
              </a:rPr>
            </a:br>
            <a:r>
              <a:rPr lang="it-IT" sz="4800" b="1">
                <a:solidFill>
                  <a:srgbClr val="002060"/>
                </a:solidFill>
              </a:rPr>
              <a:t> EN LO ALTO DEL CIELO (Bis)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442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tú las manos </a:t>
            </a:r>
            <a:br>
              <a:rPr lang="es-ES" altLang="es-ES" sz="4800" dirty="0">
                <a:solidFill>
                  <a:srgbClr val="002060"/>
                </a:solidFill>
              </a:rPr>
            </a:br>
            <a:r>
              <a:rPr lang="es-ES" altLang="es-ES" sz="4800" dirty="0">
                <a:solidFill>
                  <a:srgbClr val="002060"/>
                </a:solidFill>
              </a:rPr>
              <a:t>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609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tú los dedos traerás…. 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365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574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la cabeza traerás…</a:t>
            </a:r>
            <a:br>
              <a:rPr lang="es-ES" altLang="es-ES" sz="4800" b="1" dirty="0">
                <a:solidFill>
                  <a:srgbClr val="002060"/>
                </a:solidFill>
              </a:rPr>
            </a:br>
            <a:r>
              <a:rPr lang="es-ES" altLang="es-ES" sz="4800" b="1" dirty="0">
                <a:solidFill>
                  <a:srgbClr val="002060"/>
                </a:solidFill>
              </a:rPr>
              <a:t>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985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7720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todo el cuerpo…. </a:t>
            </a:r>
            <a:br>
              <a:rPr lang="es-ES" altLang="es-ES" sz="4800" b="1" dirty="0">
                <a:solidFill>
                  <a:srgbClr val="002060"/>
                </a:solidFill>
              </a:rPr>
            </a:br>
            <a:r>
              <a:rPr lang="es-ES" altLang="es-ES" sz="4800" b="1" dirty="0">
                <a:solidFill>
                  <a:srgbClr val="002060"/>
                </a:solidFill>
              </a:rPr>
              <a:t>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9505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a:solidFill>
                  <a:srgbClr val="002060"/>
                </a:solidFill>
              </a:rPr>
              <a:t>… olvida siempre el miedo y comparte Paz.</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0755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4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456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Si guardáis mis palabras </a:t>
            </a:r>
            <a:br>
              <a:rPr lang="es-ES" altLang="es-ES" sz="4800" dirty="0">
                <a:solidFill>
                  <a:srgbClr val="002060"/>
                </a:solidFill>
              </a:rPr>
            </a:br>
            <a:r>
              <a:rPr lang="es-ES" altLang="es-ES" sz="4800" dirty="0">
                <a:solidFill>
                  <a:srgbClr val="002060"/>
                </a:solidFill>
              </a:rPr>
              <a:t>y como hermanos os amáis, </a:t>
            </a:r>
            <a:br>
              <a:rPr lang="es-ES" altLang="es-ES" sz="4800" dirty="0">
                <a:solidFill>
                  <a:srgbClr val="002060"/>
                </a:solidFill>
              </a:rPr>
            </a:br>
            <a:r>
              <a:rPr lang="es-ES" altLang="es-ES" sz="4800" dirty="0">
                <a:solidFill>
                  <a:srgbClr val="002060"/>
                </a:solidFill>
              </a:rPr>
              <a:t>compartiréis con alegría </a:t>
            </a:r>
            <a:br>
              <a:rPr lang="es-ES" altLang="es-ES" sz="4800" dirty="0">
                <a:solidFill>
                  <a:srgbClr val="002060"/>
                </a:solidFill>
              </a:rPr>
            </a:br>
            <a:r>
              <a:rPr lang="es-ES" altLang="es-ES" sz="4800" dirty="0">
                <a:solidFill>
                  <a:srgbClr val="002060"/>
                </a:solidFill>
              </a:rPr>
              <a:t>el don 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9623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os ponéis en camino, </a:t>
            </a:r>
            <a:br>
              <a:rPr lang="es-ES" altLang="es-ES" sz="4800" dirty="0">
                <a:solidFill>
                  <a:srgbClr val="002060"/>
                </a:solidFill>
              </a:rPr>
            </a:br>
            <a:r>
              <a:rPr lang="es-ES" altLang="es-ES" sz="4800" dirty="0">
                <a:solidFill>
                  <a:srgbClr val="002060"/>
                </a:solidFill>
              </a:rPr>
              <a:t>sirviendo siempre a la verdad, </a:t>
            </a:r>
            <a:br>
              <a:rPr lang="es-ES" altLang="es-ES" sz="4800" dirty="0">
                <a:solidFill>
                  <a:srgbClr val="002060"/>
                </a:solidFill>
              </a:rPr>
            </a:br>
            <a:r>
              <a:rPr lang="es-ES" altLang="es-ES" sz="4800" dirty="0">
                <a:solidFill>
                  <a:srgbClr val="002060"/>
                </a:solidFill>
              </a:rPr>
              <a:t>fruto daréis en abundancia, </a:t>
            </a:r>
            <a:br>
              <a:rPr lang="es-ES" altLang="es-ES" sz="4800" dirty="0">
                <a:solidFill>
                  <a:srgbClr val="002060"/>
                </a:solidFill>
              </a:rPr>
            </a:br>
            <a:r>
              <a:rPr lang="es-ES" altLang="es-ES" sz="4800" dirty="0">
                <a:solidFill>
                  <a:srgbClr val="002060"/>
                </a:solidFill>
              </a:rPr>
              <a:t>mi amor se manifestará.</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72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38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No veréis amor tan grande  </a:t>
            </a:r>
            <a:br>
              <a:rPr lang="es-ES" altLang="es-ES" sz="4800" dirty="0">
                <a:solidFill>
                  <a:srgbClr val="002060"/>
                </a:solidFill>
              </a:rPr>
            </a:br>
            <a:r>
              <a:rPr lang="es-ES" altLang="es-ES" sz="4800" dirty="0">
                <a:solidFill>
                  <a:srgbClr val="002060"/>
                </a:solidFill>
              </a:rPr>
              <a:t>como aquel que os mostré, </a:t>
            </a:r>
            <a:br>
              <a:rPr lang="es-ES" altLang="es-ES" sz="4800" dirty="0">
                <a:solidFill>
                  <a:srgbClr val="002060"/>
                </a:solidFill>
              </a:rPr>
            </a:br>
            <a:r>
              <a:rPr lang="es-ES" altLang="es-ES" sz="4800" dirty="0">
                <a:solidFill>
                  <a:srgbClr val="002060"/>
                </a:solidFill>
              </a:rPr>
              <a:t>Yo doy la vida por vosotros, </a:t>
            </a:r>
            <a:br>
              <a:rPr lang="es-ES" altLang="es-ES" sz="4800" dirty="0">
                <a:solidFill>
                  <a:srgbClr val="002060"/>
                </a:solidFill>
              </a:rPr>
            </a:br>
            <a:r>
              <a:rPr lang="es-ES" altLang="es-ES" sz="4800" dirty="0">
                <a:solidFill>
                  <a:srgbClr val="002060"/>
                </a:solidFill>
              </a:rPr>
              <a:t>amaos como Yo os amé. </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5438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hacéis lo que os mando </a:t>
            </a:r>
            <a:br>
              <a:rPr lang="es-ES" altLang="es-ES" sz="4800" dirty="0">
                <a:solidFill>
                  <a:srgbClr val="002060"/>
                </a:solidFill>
              </a:rPr>
            </a:br>
            <a:r>
              <a:rPr lang="es-ES" altLang="es-ES" sz="4800" dirty="0">
                <a:solidFill>
                  <a:srgbClr val="002060"/>
                </a:solidFill>
              </a:rPr>
              <a:t>y os queréis de corazón </a:t>
            </a:r>
            <a:br>
              <a:rPr lang="es-ES" altLang="es-ES" sz="4800" dirty="0">
                <a:solidFill>
                  <a:srgbClr val="002060"/>
                </a:solidFill>
              </a:rPr>
            </a:br>
            <a:r>
              <a:rPr lang="es-ES" altLang="es-ES" sz="4800" dirty="0">
                <a:solidFill>
                  <a:srgbClr val="002060"/>
                </a:solidFill>
              </a:rPr>
              <a:t>compartiréis mi pleno gozo </a:t>
            </a:r>
            <a:br>
              <a:rPr lang="es-ES" altLang="es-ES" sz="4800" dirty="0">
                <a:solidFill>
                  <a:srgbClr val="002060"/>
                </a:solidFill>
              </a:rPr>
            </a:br>
            <a:r>
              <a:rPr lang="es-ES" altLang="es-ES" sz="4800" dirty="0">
                <a:solidFill>
                  <a:srgbClr val="002060"/>
                </a:solidFill>
              </a:rPr>
              <a:t>de amar como Él me amó.</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867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640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1604</Words>
  <Application>Microsoft Office PowerPoint</Application>
  <PresentationFormat>Panorámica</PresentationFormat>
  <Paragraphs>101</Paragraphs>
  <Slides>106</Slides>
  <Notes>1</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106</vt:i4>
      </vt:variant>
    </vt:vector>
  </HeadingPairs>
  <TitlesOfParts>
    <vt:vector size="112" baseType="lpstr">
      <vt:lpstr>Arial</vt:lpstr>
      <vt:lpstr>Calibri</vt:lpstr>
      <vt:lpstr>Corbel</vt:lpstr>
      <vt:lpstr>Euphemia</vt:lpstr>
      <vt:lpstr>Wingdings</vt:lpstr>
      <vt:lpstr>Banded Design Blue 16x9</vt:lpstr>
      <vt:lpstr>VI DOMINGO DE PASCUA</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 Gloria a Dios en el cielo, y en la tierra paz a los hombres que ama el Señor.</vt:lpstr>
      <vt:lpstr> Por tu inmensa gloria te alabamos, te bendecimos, te adoramos, te glorificamos, te damos gracias, Señor Dios, Rey celestial, Dios Padre todopoderoso Señor, Hijo único, Jesucristo.</vt:lpstr>
      <vt:lpstr>Señor Dios, Cordero de Dios, Hijo del Padre; tú que quitas el pecado del mundo, ten piedad de nosotros;</vt:lpstr>
      <vt:lpstr>tú que quitas el pecado del mundo, atiende nuestra súplica; tú que estás sentado a la derecha del Padre, ten piedad de nosotros;</vt:lpstr>
      <vt:lpstr>porque sólo tú eres Santo, sólo tú Señor, sólo tú Altísimo, Jesucristo, con el Espíritu Santo en la gloria de Dios Padre.</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EL SEÑOR REVELA A LAS NACIONES SU SALVACIÓN</vt:lpstr>
      <vt:lpstr>Cantad al Señor un cántico nuevo, porque ha hecho maravillas. Su diestra le ha dado la victoria, su santo brazo.</vt:lpstr>
      <vt:lpstr>EL SEÑOR REVELA A LAS NACIONES SU SALVACIÓN</vt:lpstr>
      <vt:lpstr>El Señor da a conocer su salvación, revela a las naciones su justicia. Se acordó de su misericordia y su fidelidad en favor de la casa de Israel.</vt:lpstr>
      <vt:lpstr>EL SEÑOR REVELA A LAS NACIONES SU SALVACIÓN</vt:lpstr>
      <vt:lpstr>Los confines de la tierra han contemplado la salvación de nuestro Dios. Aclama al Señor, tierra entera; gritad, vitoread, tocad.</vt:lpstr>
      <vt:lpstr>EL SEÑOR REVELA A LAS NACIONES SU SALVACIÓN</vt:lpstr>
      <vt:lpstr>SEGUNDA LECTURA</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Junto al vino y el pan, yo te traigo mi voz , vida en una canción para ti serán.</vt:lpstr>
      <vt:lpstr>Traigo risa y dolor, traigo al mundo sin luz, de los hombres la sed, para que la calmes tú.</vt:lpstr>
      <vt:lpstr>1. El agua de la risa de los niños, el viento de las madres al cantar, hoy para ti serán oh señor. </vt:lpstr>
      <vt:lpstr>Junto al vino y el pan, yo te traigo mi voz , vida en una canción para ti serán.</vt:lpstr>
      <vt:lpstr>Traigo risa y dolor, traigo al mundo sin luz, de los hombres la sed, para que la calmes tú.</vt:lpstr>
      <vt:lpstr>2. El fuego de la fuerza de los hombres, la tierra de su débil corazón. Hoy para ti serán oh Señor.</vt:lpstr>
      <vt:lpstr>Junto al vino y el pan, yo te traigo mi voz , vida en una canción para ti serán.</vt:lpstr>
      <vt:lpstr>Traigo risa y dolor, traigo al mundo sin luz, de los hombres la sed, para que la calmes tú.</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 santo, es el Señor (bis).Dios del Universo (BIS) HOSANNA, (HOSANNA), HOSANNA, (HOSANNA), EN LO ALTO DEL CIELO (Bis)</vt:lpstr>
      <vt:lpstr>Bendito el que viene en  el nombre del Señor (bis). En el nombre del Señor (BIS)</vt:lpstr>
      <vt:lpstr>HOSANNA, (HOSANNA),  HOSANNA, (HOSANNA),  EN LO ALTO DEL CIELO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Si mueves tú las manos  traerás la paz, la paz que Dios nos quiere traer. (bis)</vt:lpstr>
      <vt:lpstr>Traerás la paz como el sol, derrite el odio, el calor olvida el miedo y comparte siempre paz. (bis)</vt:lpstr>
      <vt:lpstr>Si mueves tú los dedos traerás…. traerás la paz, la paz que Dios nos quiere traer. (bis)</vt:lpstr>
      <vt:lpstr>Traerás la paz como el sol, derrite el odio, el calor olvida el miedo y comparte siempre paz. (bis)</vt:lpstr>
      <vt:lpstr>Si mueves la cabeza traerás… traerás la paz, la paz que Dios nos quiere traer. (bis)</vt:lpstr>
      <vt:lpstr>Traerás la paz como el sol, derrite el odio, el calor olvida el miedo y comparte siempre paz. (bis)</vt:lpstr>
      <vt:lpstr>Si mueves todo el cuerpo….  traerás la paz, la paz que Dios nos quiere traer. (bis)</vt:lpstr>
      <vt:lpstr>… olvida siempre el miedo y comparte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Como el Padre me amó.  Yo os he amado, permaneced en mi amor. (2)</vt:lpstr>
      <vt:lpstr>1. Si guardáis mis palabras  y como hermanos os amáis,  compartiréis con alegría  el don de la fraternidad.</vt:lpstr>
      <vt:lpstr>Si os ponéis en camino,  sirviendo siempre a la verdad,  fruto daréis en abundancia,  mi amor se manifestará.</vt:lpstr>
      <vt:lpstr>Como el Padre me amó.  Yo os he amado, permaneced en mi amor. (2)</vt:lpstr>
      <vt:lpstr>2. No veréis amor tan grande   como aquel que os mostré,  Yo doy la vida por vosotros,  amaos como Yo os amé. </vt:lpstr>
      <vt:lpstr>Si hacéis lo que os mando  y os queréis de corazón  compartiréis mi pleno gozo  de amar como Él me amó.</vt:lpstr>
      <vt:lpstr>Como el Padre me amó.  Yo os he amado, permaneced en mi amor. (2)</vt:lpstr>
      <vt:lpstr>Presentación de PowerPoint</vt:lpstr>
      <vt:lpstr>Yo siento Señor, que Tú me amas; yo siento, Señor,  que te puedo amar. Háblame, Señor, que tu siervo escucha. Háblame, ¿qué quieres de mí?</vt:lpstr>
      <vt:lpstr>SEÑOR, TÚ HAS SIDO GRANDE PARA MÍ,  EN EL DESIERTO DE MI VIDA, ¡ HÁBLAME ! YO QUIERO ESTAR DISPUESTO A TODO, TOMA MI SER, MI CORAZÓN ES PARA TI.</vt:lpstr>
      <vt:lpstr>POR ESO CANTO TUS MARAVILLAS, POR ESO CANTO TU AMOR (BIS).</vt:lpstr>
      <vt:lpstr>Te alabo, Jesús, por tu grandeza; Mil gracias te doy, por tu gran amor. Heme aquí, Señor, para acompañarte. Heme aquí, ¿qué quieres de mí?</vt:lpstr>
      <vt:lpstr>SEÑOR, TÚ HAS SIDO GRANDE PARA MÍ,  EN EL DESIERTO DE MI VIDA,  ¡ HÁBLAME ! YO QUIERO ESTAR DISPUESTO A TODO, TOMA MI SER, MI CORAZÓN ES PARA TI.</vt:lpstr>
      <vt:lpstr>POR ESO CANTO TUS MARAVILLAS, POR ESO CANTO TU AMOR (BIS).</vt:lpstr>
      <vt:lpstr>IV DOMINGO DE PASCUA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2018-05-05T19:04:18Z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