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85"/>
  </p:notesMasterIdLst>
  <p:handoutMasterIdLst>
    <p:handoutMasterId r:id="rId86"/>
  </p:handoutMasterIdLst>
  <p:sldIdLst>
    <p:sldId id="265" r:id="rId3"/>
    <p:sldId id="764" r:id="rId4"/>
    <p:sldId id="765" r:id="rId5"/>
    <p:sldId id="766" r:id="rId6"/>
    <p:sldId id="289" r:id="rId7"/>
    <p:sldId id="451" r:id="rId8"/>
    <p:sldId id="767" r:id="rId9"/>
    <p:sldId id="768" r:id="rId10"/>
    <p:sldId id="769" r:id="rId11"/>
    <p:sldId id="770" r:id="rId12"/>
    <p:sldId id="490" r:id="rId13"/>
    <p:sldId id="547" r:id="rId14"/>
    <p:sldId id="300" r:id="rId15"/>
    <p:sldId id="315" r:id="rId16"/>
    <p:sldId id="316" r:id="rId17"/>
    <p:sldId id="317" r:id="rId18"/>
    <p:sldId id="318" r:id="rId19"/>
    <p:sldId id="319" r:id="rId20"/>
    <p:sldId id="548" r:id="rId21"/>
    <p:sldId id="549" r:id="rId22"/>
    <p:sldId id="759" r:id="rId23"/>
    <p:sldId id="721" r:id="rId24"/>
    <p:sldId id="760" r:id="rId25"/>
    <p:sldId id="723" r:id="rId26"/>
    <p:sldId id="761" r:id="rId27"/>
    <p:sldId id="329" r:id="rId28"/>
    <p:sldId id="330" r:id="rId29"/>
    <p:sldId id="331" r:id="rId30"/>
    <p:sldId id="332" r:id="rId31"/>
    <p:sldId id="594" r:id="rId32"/>
    <p:sldId id="762" r:id="rId33"/>
    <p:sldId id="333" r:id="rId34"/>
    <p:sldId id="771" r:id="rId35"/>
    <p:sldId id="335" r:id="rId36"/>
    <p:sldId id="337" r:id="rId37"/>
    <p:sldId id="338" r:id="rId38"/>
    <p:sldId id="727" r:id="rId39"/>
    <p:sldId id="763" r:id="rId40"/>
    <p:sldId id="370" r:id="rId41"/>
    <p:sldId id="371" r:id="rId42"/>
    <p:sldId id="372" r:id="rId43"/>
    <p:sldId id="373" r:id="rId44"/>
    <p:sldId id="374" r:id="rId45"/>
    <p:sldId id="375" r:id="rId46"/>
    <p:sldId id="376" r:id="rId47"/>
    <p:sldId id="377" r:id="rId48"/>
    <p:sldId id="378" r:id="rId49"/>
    <p:sldId id="772" r:id="rId50"/>
    <p:sldId id="773" r:id="rId51"/>
    <p:sldId id="774" r:id="rId52"/>
    <p:sldId id="775" r:id="rId53"/>
    <p:sldId id="776" r:id="rId54"/>
    <p:sldId id="382" r:id="rId55"/>
    <p:sldId id="380" r:id="rId56"/>
    <p:sldId id="381" r:id="rId57"/>
    <p:sldId id="383" r:id="rId58"/>
    <p:sldId id="777" r:id="rId59"/>
    <p:sldId id="778" r:id="rId60"/>
    <p:sldId id="385" r:id="rId61"/>
    <p:sldId id="386" r:id="rId62"/>
    <p:sldId id="387" r:id="rId63"/>
    <p:sldId id="388" r:id="rId64"/>
    <p:sldId id="389" r:id="rId65"/>
    <p:sldId id="779" r:id="rId66"/>
    <p:sldId id="780" r:id="rId67"/>
    <p:sldId id="781" r:id="rId68"/>
    <p:sldId id="782" r:id="rId69"/>
    <p:sldId id="391" r:id="rId70"/>
    <p:sldId id="783" r:id="rId71"/>
    <p:sldId id="784" r:id="rId72"/>
    <p:sldId id="393" r:id="rId73"/>
    <p:sldId id="394" r:id="rId74"/>
    <p:sldId id="395" r:id="rId75"/>
    <p:sldId id="785" r:id="rId76"/>
    <p:sldId id="786" r:id="rId77"/>
    <p:sldId id="787" r:id="rId78"/>
    <p:sldId id="788" r:id="rId79"/>
    <p:sldId id="789" r:id="rId80"/>
    <p:sldId id="790" r:id="rId81"/>
    <p:sldId id="397" r:id="rId82"/>
    <p:sldId id="791" r:id="rId83"/>
    <p:sldId id="792" r:id="rId8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6816" userDrawn="1">
          <p15:clr>
            <a:srgbClr val="A4A3A4"/>
          </p15:clr>
        </p15:guide>
        <p15:guide id="3" pos="816"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or" initials="A" lastIdx="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3050"/>
    <a:srgbClr val="F08F1E"/>
    <a:srgbClr val="1E253D"/>
    <a:srgbClr val="1E253E"/>
    <a:srgbClr val="232C49"/>
    <a:srgbClr val="242D4B"/>
    <a:srgbClr val="1D243C"/>
    <a:srgbClr val="2129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721" autoAdjust="0"/>
    <p:restoredTop sz="79619" autoAdjust="0"/>
  </p:normalViewPr>
  <p:slideViewPr>
    <p:cSldViewPr>
      <p:cViewPr varScale="1">
        <p:scale>
          <a:sx n="71" d="100"/>
          <a:sy n="71" d="100"/>
        </p:scale>
        <p:origin x="912" y="60"/>
      </p:cViewPr>
      <p:guideLst>
        <p:guide pos="3840"/>
        <p:guide pos="6816"/>
        <p:guide pos="816"/>
        <p:guide orient="horz" pos="2160"/>
      </p:guideLst>
    </p:cSldViewPr>
  </p:slideViewPr>
  <p:notesTextViewPr>
    <p:cViewPr>
      <p:scale>
        <a:sx n="1" d="1"/>
        <a:sy n="1" d="1"/>
      </p:scale>
      <p:origin x="0" y="0"/>
    </p:cViewPr>
  </p:notesTextViewPr>
  <p:notesViewPr>
    <p:cSldViewPr>
      <p:cViewPr varScale="1">
        <p:scale>
          <a:sx n="95" d="100"/>
          <a:sy n="95" d="100"/>
        </p:scale>
        <p:origin x="3576"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commentAuthors" Target="commentAuthor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theme" Target="theme/theme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10/22/2016</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‹Nº›</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10/22/2016</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‹Nº›</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Quizás necesite más de una diapositiva</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5</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Fin de la</a:t>
            </a:r>
            <a:r>
              <a:rPr lang="es-ES" baseline="0" dirty="0" smtClean="0"/>
              <a:t> </a:t>
            </a:r>
            <a:r>
              <a:rPr lang="es-ES" baseline="0" dirty="0" err="1" smtClean="0"/>
              <a:t>presentacion</a:t>
            </a:r>
            <a:endParaRPr lang="es-ES" dirty="0"/>
          </a:p>
        </p:txBody>
      </p:sp>
      <p:sp>
        <p:nvSpPr>
          <p:cNvPr id="4" name="Marcador de número de diapositiva 3"/>
          <p:cNvSpPr>
            <a:spLocks noGrp="1"/>
          </p:cNvSpPr>
          <p:nvPr>
            <p:ph type="sldNum" sz="quarter" idx="10"/>
          </p:nvPr>
        </p:nvSpPr>
        <p:spPr/>
        <p:txBody>
          <a:bodyPr/>
          <a:lstStyle/>
          <a:p>
            <a:fld id="{7FB667E1-E601-4AAF-B95C-B25720D70A60}" type="slidenum">
              <a:rPr lang="es-ES" smtClean="0"/>
              <a:t>73</a:t>
            </a:fld>
            <a:endParaRPr lang="es-ES"/>
          </a:p>
        </p:txBody>
      </p:sp>
    </p:spTree>
    <p:extLst>
      <p:ext uri="{BB962C8B-B14F-4D97-AF65-F5344CB8AC3E}">
        <p14:creationId xmlns:p14="http://schemas.microsoft.com/office/powerpoint/2010/main" val="30343128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 y="0"/>
            <a:ext cx="12188699" cy="4799300"/>
          </a:xfrm>
          <a:prstGeom prst="rect">
            <a:avLst/>
          </a:prstGeom>
        </p:spPr>
      </p:pic>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lang="es-ES" smtClean="0"/>
              <a:t>Haga clic para modificar el estilo de título del patrón</a:t>
            </a:r>
            <a:endParaRP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lang="es-ES" smtClean="0"/>
              <a:t>Haga clic para modificar el estilo de título del patrón</a:t>
            </a:r>
            <a:endParaRP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10/22/2016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376930780"/>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4" y="2362200"/>
            <a:ext cx="3200400" cy="1993392"/>
          </a:xfrm>
        </p:spPr>
        <p:txBody>
          <a:bodyPr anchor="b">
            <a:normAutofit/>
          </a:bodyPr>
          <a:lstStyle>
            <a:lvl1pPr>
              <a:defRPr sz="3400" b="0">
                <a:solidFill>
                  <a:schemeClr val="bg1"/>
                </a:solidFill>
              </a:defRPr>
            </a:lvl1pPr>
          </a:lstStyle>
          <a:p>
            <a:r>
              <a:rPr lang="es-ES" smtClean="0"/>
              <a:t>Haga clic para modificar el estilo de título del patrón</a:t>
            </a:r>
            <a:endParaRPr/>
          </a:p>
        </p:txBody>
      </p:sp>
      <p:sp>
        <p:nvSpPr>
          <p:cNvPr id="3" name="Picture Placeholder 2"/>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a:p>
        </p:txBody>
      </p:sp>
      <p:sp>
        <p:nvSpPr>
          <p:cNvPr id="4" name="Text Placeholder 3"/>
          <p:cNvSpPr>
            <a:spLocks noGrp="1"/>
          </p:cNvSpPr>
          <p:nvPr>
            <p:ph type="body" sz="half" idx="2"/>
          </p:nvPr>
        </p:nvSpPr>
        <p:spPr>
          <a:xfrm>
            <a:off x="7923214"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10/22/2016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10/22/2016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s-ES" smtClean="0"/>
              <a:t>Haga clic para modificar el estilo de título del patrón</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10/22/2016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idx="1"/>
          </p:nvPr>
        </p:nvSpPr>
        <p:spPr/>
        <p:txBody>
          <a:bodyPr/>
          <a:lstStyle>
            <a:lvl6pPr>
              <a:defRPr/>
            </a:lvl6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10/22/2016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es-ES" smtClean="0"/>
              <a:t>Haga clic para modificar el estilo de título del patrón</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E583DDF-CA54-461A-A486-592D2374C532}" type="datetimeFigureOut">
              <a:rPr lang="en-US"/>
              <a:t>10/22/2016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15843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alternativo de secció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es-ES" smtClean="0"/>
              <a:t>Haga clic para modificar el estilo de título del patrón</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10/22/2016</a:t>
            </a:fld>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804328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Date Placeholder 4"/>
          <p:cNvSpPr>
            <a:spLocks noGrp="1"/>
          </p:cNvSpPr>
          <p:nvPr>
            <p:ph type="dt" sz="half" idx="10"/>
          </p:nvPr>
        </p:nvSpPr>
        <p:spPr/>
        <p:txBody>
          <a:bodyPr/>
          <a:lstStyle/>
          <a:p>
            <a:fld id="{9DD7D43D-6574-4C7B-808D-C6C12215A4D4}" type="datetimeFigureOut">
              <a:rPr lang="en-US"/>
              <a:t>10/22/2016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0ECE5F2-81AA-4605-B028-6FBA391056AF}" type="slidenum">
              <a:rPr/>
              <a:t>‹Nº›</a:t>
            </a:fld>
            <a:endParaRPr/>
          </a:p>
        </p:txBody>
      </p:sp>
    </p:spTree>
    <p:extLst>
      <p:ext uri="{BB962C8B-B14F-4D97-AF65-F5344CB8AC3E}">
        <p14:creationId xmlns:p14="http://schemas.microsoft.com/office/powerpoint/2010/main" val="3117078411"/>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41120" y="466344"/>
            <a:ext cx="9509760" cy="1234440"/>
          </a:xfrm>
        </p:spPr>
        <p:txBody>
          <a:bodyPr/>
          <a:lstStyle/>
          <a:p>
            <a:r>
              <a:rPr lang="es-ES" smtClean="0"/>
              <a:t>Haga clic para modificar el estilo de título del patrón</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7" name="Date Placeholder 6"/>
          <p:cNvSpPr>
            <a:spLocks noGrp="1"/>
          </p:cNvSpPr>
          <p:nvPr>
            <p:ph type="dt" sz="half" idx="10"/>
          </p:nvPr>
        </p:nvSpPr>
        <p:spPr/>
        <p:txBody>
          <a:bodyPr/>
          <a:lstStyle/>
          <a:p>
            <a:fld id="{9E583DDF-CA54-461A-A486-592D2374C532}" type="datetimeFigureOut">
              <a:rPr lang="en-US"/>
              <a:t>10/22/2016</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Date Placeholder 2"/>
          <p:cNvSpPr>
            <a:spLocks noGrp="1"/>
          </p:cNvSpPr>
          <p:nvPr>
            <p:ph type="dt" sz="half" idx="10"/>
          </p:nvPr>
        </p:nvSpPr>
        <p:spPr/>
        <p:txBody>
          <a:bodyPr/>
          <a:lstStyle/>
          <a:p>
            <a:fld id="{9E583DDF-CA54-461A-A486-592D2374C532}" type="datetimeFigureOut">
              <a:rPr lang="en-US"/>
              <a:t>10/22/2016</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10/22/2016</a:t>
            </a:fld>
            <a:endParaRPr/>
          </a:p>
        </p:txBody>
      </p:sp>
      <p:sp>
        <p:nvSpPr>
          <p:cNvPr id="3" name="Footer Placeholder 2"/>
          <p:cNvSpPr>
            <a:spLocks noGrp="1"/>
          </p:cNvSpPr>
          <p:nvPr>
            <p:ph type="ftr" sz="quarter" idx="11"/>
          </p:nvPr>
        </p:nvSpPr>
        <p:spPr/>
        <p:txBody>
          <a:bodyPr/>
          <a:lstStyle>
            <a:lvl1pPr>
              <a:defRPr>
                <a:solidFill>
                  <a:schemeClr val="tx2"/>
                </a:solidFill>
              </a:defRPr>
            </a:lvl1pPr>
          </a:lstStyle>
          <a:p>
            <a:endParaRPr/>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lang="es-ES" smtClean="0"/>
              <a:t>Haga clic para modificar el estilo de título del patrón</a:t>
            </a:r>
            <a:endParaRP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10/22/2016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s-ES" smtClean="0"/>
              <a:t>Haga clic para modificar el estilo de título del patrón</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800">
                <a:solidFill>
                  <a:schemeClr val="bg2"/>
                </a:solidFill>
              </a:defRPr>
            </a:lvl1pPr>
          </a:lstStyle>
          <a:p>
            <a:fld id="{9E583DDF-CA54-461A-A486-592D2374C532}" type="datetimeFigureOut">
              <a:rPr lang="en-US"/>
              <a:pPr/>
              <a:t>10/22/2016</a:t>
            </a:fld>
            <a:endParaRPr/>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800" cap="all" baseline="0">
                <a:solidFill>
                  <a:schemeClr val="bg2"/>
                </a:solidFill>
              </a:defRPr>
            </a:lvl1pPr>
          </a:lstStyle>
          <a:p>
            <a:endParaRPr/>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800">
                <a:solidFill>
                  <a:schemeClr val="bg2"/>
                </a:solidFill>
              </a:defRPr>
            </a:lvl1pPr>
          </a:lstStyle>
          <a:p>
            <a:fld id="{CA8D9AD5-F248-4919-864A-CFD76CC027D6}" type="slidenum">
              <a:rPr/>
              <a:pPr/>
              <a:t>‹Nº›</a:t>
            </a:fld>
            <a:endParaRPr/>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61" r:id="rId5"/>
    <p:sldLayoutId id="2147483653" r:id="rId6"/>
    <p:sldLayoutId id="2147483654" r:id="rId7"/>
    <p:sldLayoutId id="2147483655" r:id="rId8"/>
    <p:sldLayoutId id="2147483656" r:id="rId9"/>
    <p:sldLayoutId id="2147483663" r:id="rId10"/>
    <p:sldLayoutId id="2147483657" r:id="rId11"/>
    <p:sldLayoutId id="2147483658" r:id="rId12"/>
    <p:sldLayoutId id="2147483659" r:id="rId13"/>
  </p:sldLayoutIdLst>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5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6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6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6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7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7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7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7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7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7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8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55440" y="4800600"/>
            <a:ext cx="9937104" cy="1143000"/>
          </a:xfrm>
        </p:spPr>
        <p:txBody>
          <a:bodyPr>
            <a:normAutofit fontScale="90000"/>
          </a:bodyPr>
          <a:lstStyle/>
          <a:p>
            <a:pPr marL="0" indent="0" algn="ctr" defTabSz="914400">
              <a:lnSpc>
                <a:spcPct val="90000"/>
              </a:lnSpc>
              <a:spcBef>
                <a:spcPts val="0"/>
              </a:spcBef>
              <a:buNone/>
            </a:pPr>
            <a:r>
              <a:rPr lang="es-ES" dirty="0" smtClean="0"/>
              <a:t>XXX DOMINGO DE TIEMPO ORDINARIO</a:t>
            </a:r>
            <a:endParaRPr lang="es-ES" dirty="0"/>
          </a:p>
        </p:txBody>
      </p:sp>
      <p:sp>
        <p:nvSpPr>
          <p:cNvPr id="4" name="Subtítulo 3"/>
          <p:cNvSpPr>
            <a:spLocks noGrp="1"/>
          </p:cNvSpPr>
          <p:nvPr>
            <p:ph type="subTitle" idx="1"/>
          </p:nvPr>
        </p:nvSpPr>
        <p:spPr/>
        <p:txBody>
          <a:bodyPr>
            <a:normAutofit/>
          </a:bodyPr>
          <a:lstStyle/>
          <a:p>
            <a:r>
              <a:rPr lang="es-ES" dirty="0" smtClean="0"/>
              <a:t>Juan Carlos García Jiménez</a:t>
            </a:r>
            <a:endParaRPr lang="es-ES" dirty="0"/>
          </a:p>
        </p:txBody>
      </p:sp>
      <p:pic>
        <p:nvPicPr>
          <p:cNvPr id="1030" name="Picture 6" descr="http://static.wixstatic.com/media/67e703_584abf272cc74060b010282005f3f164~mv2_d_1800_1200_s_2.jpg_srz_1800_1200_85_22_0.50_1.20_0.00_jpg_srz"/>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4725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8809327"/>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Perdón, perdón Señor, </a:t>
            </a:r>
            <a:br>
              <a:rPr lang="es-ES" sz="4800" b="1" dirty="0">
                <a:solidFill>
                  <a:srgbClr val="002060"/>
                </a:solidFill>
              </a:rPr>
            </a:br>
            <a:r>
              <a:rPr lang="es-ES" sz="4800" b="1" dirty="0">
                <a:solidFill>
                  <a:srgbClr val="002060"/>
                </a:solidFill>
              </a:rPr>
              <a:t>soy pecador.</a:t>
            </a:r>
            <a:br>
              <a:rPr lang="es-ES" sz="4800" b="1" dirty="0">
                <a:solidFill>
                  <a:srgbClr val="002060"/>
                </a:solidFill>
              </a:rPr>
            </a:br>
            <a:r>
              <a:rPr lang="es-ES" sz="4800" b="1" dirty="0">
                <a:solidFill>
                  <a:srgbClr val="002060"/>
                </a:solidFill>
              </a:rPr>
              <a:t>Perdón, perdón Señor .</a:t>
            </a:r>
          </a:p>
        </p:txBody>
      </p:sp>
      <p:sp>
        <p:nvSpPr>
          <p:cNvPr id="4" name="Marcador de texto 3"/>
          <p:cNvSpPr>
            <a:spLocks noGrp="1"/>
          </p:cNvSpPr>
          <p:nvPr>
            <p:ph type="body" sz="half" idx="2"/>
          </p:nvPr>
        </p:nvSpPr>
        <p:spPr/>
        <p:txBody>
          <a:bodyPr/>
          <a:lstStyle/>
          <a:p>
            <a:endParaRPr lang="es-ES"/>
          </a:p>
        </p:txBody>
      </p:sp>
      <p:pic>
        <p:nvPicPr>
          <p:cNvPr id="6" name="Picture 6" descr="https://encrypted-tbn3.gstatic.com/images?q=tbn:ANd9GcQ7DDPEE3qNPnLS-jSVHOJBcSFvZUPdxCqavNd9ZU2h1BMyeKH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6438017"/>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Gloria a Dios en el cielo </a:t>
            </a:r>
            <a:br>
              <a:rPr lang="es-ES" altLang="es-ES" sz="4800" b="1" dirty="0">
                <a:solidFill>
                  <a:srgbClr val="002060"/>
                </a:solidFill>
              </a:rPr>
            </a:br>
            <a:r>
              <a:rPr lang="es-ES" altLang="es-ES" sz="4800" b="1" dirty="0">
                <a:solidFill>
                  <a:srgbClr val="002060"/>
                </a:solidFill>
              </a:rPr>
              <a:t>y en la tierra a los hombres paz, te alabamos, te bendecimos, te adoramos y glorificamos, te damos gracias por tu inmensa gloria. </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0442435"/>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Tú que perdonas los pecados ten piedad, Tú que estás sentado a la derecha de Dios escúchanos.</a:t>
            </a:r>
            <a:br>
              <a:rPr lang="es-ES" altLang="es-ES" sz="4800" b="1" dirty="0">
                <a:solidFill>
                  <a:srgbClr val="002060"/>
                </a:solidFill>
              </a:rPr>
            </a:br>
            <a:r>
              <a:rPr lang="es-ES" altLang="es-ES" sz="4800" b="1" dirty="0">
                <a:solidFill>
                  <a:srgbClr val="002060"/>
                </a:solidFill>
              </a:rPr>
              <a:t>Sólo Tú eres santo, </a:t>
            </a:r>
            <a:br>
              <a:rPr lang="es-ES" altLang="es-ES" sz="4800" b="1" dirty="0">
                <a:solidFill>
                  <a:srgbClr val="002060"/>
                </a:solidFill>
              </a:rPr>
            </a:br>
            <a:r>
              <a:rPr lang="es-ES" altLang="es-ES" sz="4800" b="1" dirty="0">
                <a:solidFill>
                  <a:srgbClr val="002060"/>
                </a:solidFill>
              </a:rPr>
              <a:t>sólo Tú, sólo Tú Señor, </a:t>
            </a:r>
            <a:br>
              <a:rPr lang="es-ES" altLang="es-ES" sz="4800" b="1" dirty="0">
                <a:solidFill>
                  <a:srgbClr val="002060"/>
                </a:solidFill>
              </a:rPr>
            </a:br>
            <a:r>
              <a:rPr lang="es-ES" altLang="es-ES" sz="4800" b="1" dirty="0">
                <a:solidFill>
                  <a:srgbClr val="002060"/>
                </a:solidFill>
              </a:rPr>
              <a:t>con el Espíritu Santo, </a:t>
            </a:r>
            <a:br>
              <a:rPr lang="es-ES" altLang="es-ES" sz="4800" b="1" dirty="0">
                <a:solidFill>
                  <a:srgbClr val="002060"/>
                </a:solidFill>
              </a:rPr>
            </a:br>
            <a:r>
              <a:rPr lang="es-ES" altLang="es-ES" sz="4800" b="1" dirty="0">
                <a:solidFill>
                  <a:srgbClr val="002060"/>
                </a:solidFill>
              </a:rPr>
              <a:t>en la gloria de Dios.</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9898510"/>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0914473"/>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5400" dirty="0" smtClean="0"/>
              <a:t>PRIMERA LECTURA</a:t>
            </a:r>
            <a:endParaRPr lang="es-ES" sz="5400" dirty="0"/>
          </a:p>
        </p:txBody>
      </p:sp>
      <p:sp>
        <p:nvSpPr>
          <p:cNvPr id="4" name="Marcador de texto 3"/>
          <p:cNvSpPr>
            <a:spLocks noGrp="1"/>
          </p:cNvSpPr>
          <p:nvPr>
            <p:ph type="body" sz="half" idx="2"/>
          </p:nvPr>
        </p:nvSpPr>
        <p:spPr/>
        <p:txBody>
          <a:bodyPr/>
          <a:lstStyle/>
          <a:p>
            <a:endParaRPr lang="es-ES" dirty="0"/>
          </a:p>
        </p:txBody>
      </p:sp>
      <p:pic>
        <p:nvPicPr>
          <p:cNvPr id="2052" name="Picture 4" descr="http://1.bp.blogspot.com/-hbKeSzjweRI/VkICkINdscI/AAAAAAAEvV8/lRaNq-4feXY/s1600/05%2Bteresa%2Bpaloma%2Bpluma%2Bcolo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10859" b="-139"/>
          <a:stretch/>
        </p:blipFill>
        <p:spPr bwMode="auto">
          <a:xfrm>
            <a:off x="0" y="-963488"/>
            <a:ext cx="7315200" cy="78214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6451763"/>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 El Señor es un juez que no se deja impresionar por apariencias. No menosprecia a nadie por ser pobre y escucha las súplicas del oprimido. No desoye los gritos angustiosos del huérfano ni las quejas insistentes de la </a:t>
            </a:r>
            <a:r>
              <a:rPr lang="es-ES" sz="5400" b="1" dirty="0" smtClean="0"/>
              <a:t>viuda. </a:t>
            </a:r>
            <a:endParaRPr lang="es-ES" sz="5400" dirty="0"/>
          </a:p>
        </p:txBody>
      </p:sp>
    </p:spTree>
    <p:extLst>
      <p:ext uri="{BB962C8B-B14F-4D97-AF65-F5344CB8AC3E}">
        <p14:creationId xmlns:p14="http://schemas.microsoft.com/office/powerpoint/2010/main" val="3939017690"/>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Quien sirve a Dios con todo su corazón es oído y su plegaria llega hasta el cielo. La oración del humilde atraviesa las nubes, y mientras él no obtiene lo que pide, permanece sin descanso y no desiste, </a:t>
            </a:r>
            <a:endParaRPr lang="es-ES" sz="5400" dirty="0"/>
          </a:p>
        </p:txBody>
      </p:sp>
    </p:spTree>
    <p:extLst>
      <p:ext uri="{BB962C8B-B14F-4D97-AF65-F5344CB8AC3E}">
        <p14:creationId xmlns:p14="http://schemas.microsoft.com/office/powerpoint/2010/main" val="1630394313"/>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hasta que el Altísimo lo atiende y el justo juez le hace justicia.</a:t>
            </a:r>
            <a:endParaRPr lang="es-ES" sz="5400" dirty="0"/>
          </a:p>
        </p:txBody>
      </p:sp>
    </p:spTree>
    <p:extLst>
      <p:ext uri="{BB962C8B-B14F-4D97-AF65-F5344CB8AC3E}">
        <p14:creationId xmlns:p14="http://schemas.microsoft.com/office/powerpoint/2010/main" val="2275398613"/>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PALABRA DE DIOS</a:t>
            </a:r>
            <a:br>
              <a:rPr lang="es-ES" dirty="0" smtClean="0"/>
            </a:br>
            <a:r>
              <a:rPr lang="es-ES" b="1" dirty="0" smtClean="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856354362"/>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EL SEÑOR NO ESTÁ LEJOS DE SUS FIELES.</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3076" name="Picture 4" descr="https://palabradediosdiaria.files.wordpress.com/2013/03/cercadesusfieles.jpg?w=252&amp;h=32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544" b="-798"/>
          <a:stretch/>
        </p:blipFill>
        <p:spPr bwMode="auto">
          <a:xfrm>
            <a:off x="7320136" y="9922"/>
            <a:ext cx="4845596"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4087189"/>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Vamos con gozo, alabemos a nuestro Señor. Canta a su nombre, da gloria a la gloria de Dios.</a:t>
            </a:r>
          </a:p>
        </p:txBody>
      </p:sp>
      <p:sp>
        <p:nvSpPr>
          <p:cNvPr id="4" name="Marcador de texto 3"/>
          <p:cNvSpPr>
            <a:spLocks noGrp="1"/>
          </p:cNvSpPr>
          <p:nvPr>
            <p:ph type="body" sz="half" idx="2"/>
          </p:nvPr>
        </p:nvSpPr>
        <p:spPr/>
        <p:txBody>
          <a:bodyPr/>
          <a:lstStyle/>
          <a:p>
            <a:endParaRPr lang="es-ES"/>
          </a:p>
        </p:txBody>
      </p:sp>
      <p:pic>
        <p:nvPicPr>
          <p:cNvPr id="10" name="Picture 5" descr="http://images.slideplayer.es/2/1025572/slides/slide_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1957" t="5555" r="14503" b="5908"/>
          <a:stretch/>
        </p:blipFill>
        <p:spPr bwMode="auto">
          <a:xfrm>
            <a:off x="7320136" y="-27384"/>
            <a:ext cx="4871864" cy="68853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6634355"/>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Bendeciré al Señor a todas horas, no cesará mi boca de alabarlo. Yo me siento orgulloso del Señor, que se alegre su pueblo al escucharlo.</a:t>
            </a:r>
          </a:p>
        </p:txBody>
      </p:sp>
      <p:sp>
        <p:nvSpPr>
          <p:cNvPr id="4" name="Marcador de texto 3"/>
          <p:cNvSpPr>
            <a:spLocks noGrp="1"/>
          </p:cNvSpPr>
          <p:nvPr>
            <p:ph type="body" sz="half" idx="2"/>
          </p:nvPr>
        </p:nvSpPr>
        <p:spPr/>
        <p:txBody>
          <a:bodyPr/>
          <a:lstStyle/>
          <a:p>
            <a:endParaRPr lang="es-ES"/>
          </a:p>
        </p:txBody>
      </p:sp>
      <p:pic>
        <p:nvPicPr>
          <p:cNvPr id="5" name="Picture 4" descr="https://palabradediosdiaria.files.wordpress.com/2013/03/cercadesusfieles.jpg?w=252&amp;h=32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544" b="-798"/>
          <a:stretch/>
        </p:blipFill>
        <p:spPr bwMode="auto">
          <a:xfrm>
            <a:off x="7320136" y="9922"/>
            <a:ext cx="4845596"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7645481"/>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EL SEÑOR NO ESTÁ LEJOS DE SUS FIELES.</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6" name="Picture 4" descr="https://palabradediosdiaria.files.wordpress.com/2013/03/cercadesusfieles.jpg?w=252&amp;h=32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544" b="-798"/>
          <a:stretch/>
        </p:blipFill>
        <p:spPr bwMode="auto">
          <a:xfrm>
            <a:off x="7320136" y="9922"/>
            <a:ext cx="4845596"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361691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En contra del malvado está el Señor, para borrar de la tierra su recuerdo. Escucha, en cambio, al hombre justo y lo libra de todas sus congojas.</a:t>
            </a:r>
          </a:p>
        </p:txBody>
      </p:sp>
      <p:sp>
        <p:nvSpPr>
          <p:cNvPr id="4" name="Marcador de texto 3"/>
          <p:cNvSpPr>
            <a:spLocks noGrp="1"/>
          </p:cNvSpPr>
          <p:nvPr>
            <p:ph type="body" sz="half" idx="2"/>
          </p:nvPr>
        </p:nvSpPr>
        <p:spPr/>
        <p:txBody>
          <a:bodyPr/>
          <a:lstStyle/>
          <a:p>
            <a:endParaRPr lang="es-ES"/>
          </a:p>
        </p:txBody>
      </p:sp>
      <p:pic>
        <p:nvPicPr>
          <p:cNvPr id="5" name="Picture 4" descr="https://palabradediosdiaria.files.wordpress.com/2013/03/cercadesusfieles.jpg?w=252&amp;h=32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544" b="-798"/>
          <a:stretch/>
        </p:blipFill>
        <p:spPr bwMode="auto">
          <a:xfrm>
            <a:off x="7320136" y="9922"/>
            <a:ext cx="4845596"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4147374"/>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EL SEÑOR NO ESTÁ LEJOS DE SUS FIELES.</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6" name="Picture 4" descr="https://palabradediosdiaria.files.wordpress.com/2013/03/cercadesusfieles.jpg?w=252&amp;h=32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544" b="-798"/>
          <a:stretch/>
        </p:blipFill>
        <p:spPr bwMode="auto">
          <a:xfrm>
            <a:off x="7320136" y="9922"/>
            <a:ext cx="4845596"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0629695"/>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El Señor no está lejos de sus fieles y levanta a las almas abatidas. Salva el Señor la vida de sus siervos. No morirán quienes en Él esperan.</a:t>
            </a:r>
          </a:p>
        </p:txBody>
      </p:sp>
      <p:sp>
        <p:nvSpPr>
          <p:cNvPr id="4" name="Marcador de texto 3"/>
          <p:cNvSpPr>
            <a:spLocks noGrp="1"/>
          </p:cNvSpPr>
          <p:nvPr>
            <p:ph type="body" sz="half" idx="2"/>
          </p:nvPr>
        </p:nvSpPr>
        <p:spPr/>
        <p:txBody>
          <a:bodyPr/>
          <a:lstStyle/>
          <a:p>
            <a:endParaRPr lang="es-ES"/>
          </a:p>
        </p:txBody>
      </p:sp>
      <p:pic>
        <p:nvPicPr>
          <p:cNvPr id="5" name="Picture 4" descr="https://palabradediosdiaria.files.wordpress.com/2013/03/cercadesusfieles.jpg?w=252&amp;h=32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544" b="-798"/>
          <a:stretch/>
        </p:blipFill>
        <p:spPr bwMode="auto">
          <a:xfrm>
            <a:off x="7320136" y="9922"/>
            <a:ext cx="4845596"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5548740"/>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EL SEÑOR NO ESTÁ LEJOS DE SUS FIELES.</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6" name="Picture 4" descr="https://palabradediosdiaria.files.wordpress.com/2013/03/cercadesusfieles.jpg?w=252&amp;h=32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544" b="-798"/>
          <a:stretch/>
        </p:blipFill>
        <p:spPr bwMode="auto">
          <a:xfrm>
            <a:off x="7320136" y="9922"/>
            <a:ext cx="4845596"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6270715"/>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3214" y="2362200"/>
            <a:ext cx="3645394" cy="1993392"/>
          </a:xfrm>
        </p:spPr>
        <p:txBody>
          <a:bodyPr>
            <a:noAutofit/>
          </a:bodyPr>
          <a:lstStyle/>
          <a:p>
            <a:r>
              <a:rPr lang="es-ES" sz="5400" dirty="0" smtClean="0"/>
              <a:t>SEGUNDA LECTURA</a:t>
            </a:r>
            <a:endParaRPr lang="es-ES" sz="5400" dirty="0"/>
          </a:p>
        </p:txBody>
      </p:sp>
      <p:sp>
        <p:nvSpPr>
          <p:cNvPr id="4" name="Marcador de texto 3"/>
          <p:cNvSpPr>
            <a:spLocks noGrp="1"/>
          </p:cNvSpPr>
          <p:nvPr>
            <p:ph type="body" sz="half" idx="2"/>
          </p:nvPr>
        </p:nvSpPr>
        <p:spPr/>
        <p:txBody>
          <a:bodyPr/>
          <a:lstStyle/>
          <a:p>
            <a:endParaRPr lang="es-ES" dirty="0"/>
          </a:p>
        </p:txBody>
      </p:sp>
      <p:pic>
        <p:nvPicPr>
          <p:cNvPr id="11266" name="Picture 2" descr="https://palabradediosdiaria.files.wordpress.com/2016/06/clip_image0022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4764724"/>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smtClean="0"/>
              <a:t>Querido </a:t>
            </a:r>
            <a:r>
              <a:rPr lang="es-ES" sz="5400" b="1" dirty="0"/>
              <a:t>hermano: Para mí ha llegado la hora del sacrificio y se acerca el momento de mi partida. He luchado bien en el combate, he corrido hasta la meta, he perseverado en la fe. </a:t>
            </a:r>
            <a:endParaRPr lang="es-ES" sz="5400" dirty="0"/>
          </a:p>
        </p:txBody>
      </p:sp>
    </p:spTree>
    <p:extLst>
      <p:ext uri="{BB962C8B-B14F-4D97-AF65-F5344CB8AC3E}">
        <p14:creationId xmlns:p14="http://schemas.microsoft.com/office/powerpoint/2010/main" val="234873745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Ahora sólo espero la corona merecida, con la que el Señor, justo juez, me premiará en aquel día, y no solamente a mí, sino a todos aquellos que esperan con amor su glorioso advenimiento</a:t>
            </a:r>
            <a:r>
              <a:rPr lang="es-ES" sz="5400" b="1" dirty="0" smtClean="0"/>
              <a:t>..</a:t>
            </a:r>
            <a:endParaRPr lang="es-ES" sz="5400" dirty="0"/>
          </a:p>
        </p:txBody>
      </p:sp>
    </p:spTree>
    <p:extLst>
      <p:ext uri="{BB962C8B-B14F-4D97-AF65-F5344CB8AC3E}">
        <p14:creationId xmlns:p14="http://schemas.microsoft.com/office/powerpoint/2010/main" val="161012630"/>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055440" y="467360"/>
            <a:ext cx="10009112" cy="5562219"/>
          </a:xfrm>
        </p:spPr>
        <p:txBody>
          <a:bodyPr>
            <a:noAutofit/>
          </a:bodyPr>
          <a:lstStyle/>
          <a:p>
            <a:pPr marL="45720" indent="0">
              <a:buNone/>
            </a:pPr>
            <a:r>
              <a:rPr lang="es-ES" sz="5400" b="1" dirty="0"/>
              <a:t>- «He aquí la morada de Dios entre los hombres, y morará entre ellos, y ellos serán su pueblo, y el “Dios con ellos” será su Dios». Y enjugará toda lágrima de sus ojos, y ya no habrá muerte, ni duelo, ni llanto ni dolor, </a:t>
            </a:r>
            <a:endParaRPr lang="es-ES" sz="5400" dirty="0"/>
          </a:p>
        </p:txBody>
      </p:sp>
    </p:spTree>
    <p:extLst>
      <p:ext uri="{BB962C8B-B14F-4D97-AF65-F5344CB8AC3E}">
        <p14:creationId xmlns:p14="http://schemas.microsoft.com/office/powerpoint/2010/main" val="2919490058"/>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El esta aquí donde haya dos o más Él esta aquí, Él esta aquí nos ha salvado (bis)</a:t>
            </a:r>
          </a:p>
        </p:txBody>
      </p:sp>
      <p:sp>
        <p:nvSpPr>
          <p:cNvPr id="4" name="Marcador de texto 3"/>
          <p:cNvSpPr>
            <a:spLocks noGrp="1"/>
          </p:cNvSpPr>
          <p:nvPr>
            <p:ph type="body" sz="half" idx="2"/>
          </p:nvPr>
        </p:nvSpPr>
        <p:spPr/>
        <p:txBody>
          <a:bodyPr/>
          <a:lstStyle/>
          <a:p>
            <a:endParaRPr lang="es-ES"/>
          </a:p>
        </p:txBody>
      </p:sp>
      <p:pic>
        <p:nvPicPr>
          <p:cNvPr id="10" name="Picture 5" descr="http://images.slideplayer.es/2/1025572/slides/slide_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1957" t="5555" r="14503" b="5908"/>
          <a:stretch/>
        </p:blipFill>
        <p:spPr bwMode="auto">
          <a:xfrm>
            <a:off x="7320136" y="-27384"/>
            <a:ext cx="4871864" cy="68853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1059421"/>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055440" y="467360"/>
            <a:ext cx="10009112" cy="5562219"/>
          </a:xfrm>
        </p:spPr>
        <p:txBody>
          <a:bodyPr>
            <a:noAutofit/>
          </a:bodyPr>
          <a:lstStyle/>
          <a:p>
            <a:pPr marL="45720" indent="0">
              <a:buNone/>
            </a:pPr>
            <a:r>
              <a:rPr lang="es-ES" sz="5400" b="1" dirty="0"/>
              <a:t>La primera vez que me defendí ante el tribunal, nadie me ayudó. Todos me abandonaron. Que no se les tome en cuenta. Pero el Señor estuvo a mi lado y me dio fuerzas para que, por mi medio, </a:t>
            </a:r>
            <a:endParaRPr lang="es-ES" sz="5400" dirty="0"/>
          </a:p>
        </p:txBody>
      </p:sp>
    </p:spTree>
    <p:extLst>
      <p:ext uri="{BB962C8B-B14F-4D97-AF65-F5344CB8AC3E}">
        <p14:creationId xmlns:p14="http://schemas.microsoft.com/office/powerpoint/2010/main" val="248227503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055440" y="467360"/>
            <a:ext cx="10009112" cy="5562219"/>
          </a:xfrm>
        </p:spPr>
        <p:txBody>
          <a:bodyPr>
            <a:noAutofit/>
          </a:bodyPr>
          <a:lstStyle/>
          <a:p>
            <a:pPr marL="45720" indent="0">
              <a:buNone/>
            </a:pPr>
            <a:r>
              <a:rPr lang="es-ES" sz="5400" b="1" dirty="0"/>
              <a:t>se proclamara claramente el mensaje de salvación y lo oyeran todos los paganos. Y fui librado de las fauces del león. El Señor me seguirá librando de todos los peligros y me llevará salvo a su Reino celestial. A Él la gloria por los siglos de los </a:t>
            </a:r>
            <a:r>
              <a:rPr lang="es-ES" sz="5400" b="1" dirty="0" smtClean="0"/>
              <a:t>siglos.</a:t>
            </a:r>
            <a:endParaRPr lang="es-ES" sz="5400" dirty="0"/>
          </a:p>
        </p:txBody>
      </p:sp>
    </p:spTree>
    <p:extLst>
      <p:ext uri="{BB962C8B-B14F-4D97-AF65-F5344CB8AC3E}">
        <p14:creationId xmlns:p14="http://schemas.microsoft.com/office/powerpoint/2010/main" val="2523785129"/>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PALABRA DE DIOS</a:t>
            </a:r>
            <a:br>
              <a:rPr lang="es-ES" dirty="0" smtClean="0"/>
            </a:br>
            <a:r>
              <a:rPr lang="es-ES" b="1" dirty="0" smtClean="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957737925"/>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Junto a  ti Jesús rezaré</a:t>
            </a:r>
            <a:br>
              <a:rPr lang="es-ES" altLang="es-ES" sz="4800" b="1" dirty="0">
                <a:solidFill>
                  <a:srgbClr val="002060"/>
                </a:solidFill>
              </a:rPr>
            </a:br>
            <a:r>
              <a:rPr lang="es-ES" altLang="es-ES" sz="4800" b="1" dirty="0">
                <a:solidFill>
                  <a:srgbClr val="002060"/>
                </a:solidFill>
              </a:rPr>
              <a:t>Tu palabra quiero vivir</a:t>
            </a:r>
            <a:br>
              <a:rPr lang="es-ES" altLang="es-ES" sz="4800" b="1" dirty="0">
                <a:solidFill>
                  <a:srgbClr val="002060"/>
                </a:solidFill>
              </a:rPr>
            </a:br>
            <a:r>
              <a:rPr lang="es-ES" altLang="es-ES" sz="4800" b="1" dirty="0">
                <a:solidFill>
                  <a:srgbClr val="002060"/>
                </a:solidFill>
              </a:rPr>
              <a:t>Tú me haces sencillo Señor</a:t>
            </a:r>
            <a:br>
              <a:rPr lang="es-ES" altLang="es-ES" sz="4800" b="1" dirty="0">
                <a:solidFill>
                  <a:srgbClr val="002060"/>
                </a:solidFill>
              </a:rPr>
            </a:br>
            <a:r>
              <a:rPr lang="es-ES" altLang="es-ES" sz="4800" b="1" dirty="0">
                <a:solidFill>
                  <a:srgbClr val="002060"/>
                </a:solidFill>
              </a:rPr>
              <a:t>Y en tus manos me dejaré</a:t>
            </a:r>
            <a:br>
              <a:rPr lang="es-ES" altLang="es-ES" sz="4800" b="1" dirty="0">
                <a:solidFill>
                  <a:srgbClr val="002060"/>
                </a:solidFill>
              </a:rPr>
            </a:br>
            <a:r>
              <a:rPr lang="es-ES" altLang="es-ES" sz="4800" b="1" dirty="0">
                <a:solidFill>
                  <a:srgbClr val="002060"/>
                </a:solidFill>
              </a:rPr>
              <a:t>ALELUYA, ALELUYA, ALELUYA </a:t>
            </a:r>
            <a:r>
              <a:rPr lang="es-ES" altLang="es-ES" sz="4800" b="1" dirty="0" err="1">
                <a:solidFill>
                  <a:srgbClr val="002060"/>
                </a:solidFill>
              </a:rPr>
              <a:t>ALELUYA</a:t>
            </a:r>
            <a:r>
              <a:rPr lang="es-ES" altLang="es-ES" sz="4800" b="1" dirty="0">
                <a:solidFill>
                  <a:srgbClr val="002060"/>
                </a:solidFill>
              </a:rPr>
              <a:t> (BIS)</a:t>
            </a:r>
          </a:p>
        </p:txBody>
      </p:sp>
      <p:sp>
        <p:nvSpPr>
          <p:cNvPr id="4" name="Marcador de texto 3"/>
          <p:cNvSpPr>
            <a:spLocks noGrp="1"/>
          </p:cNvSpPr>
          <p:nvPr>
            <p:ph type="body" sz="half" idx="2"/>
          </p:nvPr>
        </p:nvSpPr>
        <p:spPr/>
        <p:txBody>
          <a:bodyPr/>
          <a:lstStyle/>
          <a:p>
            <a:endParaRPr lang="es-ES"/>
          </a:p>
        </p:txBody>
      </p:sp>
      <p:pic>
        <p:nvPicPr>
          <p:cNvPr id="9" name="Picture 6" descr="http://4.bp.blogspot.com/_EfVuVTkXXqE/S_YWV0TgT3I/AAAAAAAAABA/d4uP-LdWI_Q/s1600/jesus_nin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7961860"/>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64152" y="260648"/>
            <a:ext cx="4536504" cy="6336704"/>
          </a:xfrm>
        </p:spPr>
        <p:txBody>
          <a:bodyPr>
            <a:normAutofit/>
          </a:bodyPr>
          <a:lstStyle/>
          <a:p>
            <a:pPr lvl="0">
              <a:spcBef>
                <a:spcPts val="1000"/>
              </a:spcBef>
            </a:pPr>
            <a:r>
              <a:rPr lang="es-ES" altLang="es-ES" sz="4800" dirty="0">
                <a:latin typeface="Calibri" panose="020F0502020204030204"/>
                <a:ea typeface="+mn-ea"/>
                <a:cs typeface="+mn-cs"/>
              </a:rPr>
              <a:t>El Señor esté con vosotros.</a:t>
            </a:r>
            <a:br>
              <a:rPr lang="es-ES" altLang="es-ES" sz="4800" dirty="0">
                <a:latin typeface="Calibri" panose="020F0502020204030204"/>
                <a:ea typeface="+mn-ea"/>
                <a:cs typeface="+mn-cs"/>
              </a:rPr>
            </a:br>
            <a:r>
              <a:rPr lang="es-ES" altLang="es-ES" sz="4800" dirty="0">
                <a:solidFill>
                  <a:srgbClr val="FF0000"/>
                </a:solidFill>
                <a:latin typeface="Calibri" panose="020F0502020204030204"/>
                <a:ea typeface="+mn-ea"/>
                <a:cs typeface="+mn-cs"/>
              </a:rPr>
              <a:t>Y con tu espíritu.</a:t>
            </a:r>
            <a:br>
              <a:rPr lang="es-ES" altLang="es-ES" sz="4800" dirty="0">
                <a:solidFill>
                  <a:srgbClr val="FF0000"/>
                </a:solidFill>
                <a:latin typeface="Calibri" panose="020F0502020204030204"/>
                <a:ea typeface="+mn-ea"/>
                <a:cs typeface="+mn-cs"/>
              </a:rPr>
            </a:br>
            <a:r>
              <a:rPr lang="es-ES" altLang="es-ES" sz="4800" dirty="0">
                <a:latin typeface="Calibri" panose="020F0502020204030204"/>
                <a:ea typeface="+mn-ea"/>
                <a:cs typeface="+mn-cs"/>
              </a:rPr>
              <a:t>Lectura del santo Evangelio según san </a:t>
            </a:r>
            <a:r>
              <a:rPr lang="es-ES" altLang="es-ES" sz="4800" dirty="0" smtClean="0">
                <a:latin typeface="Calibri" panose="020F0502020204030204"/>
                <a:ea typeface="+mn-ea"/>
                <a:cs typeface="+mn-cs"/>
              </a:rPr>
              <a:t>Juan.</a:t>
            </a:r>
            <a:r>
              <a:rPr lang="es-ES" altLang="es-ES" sz="4800" dirty="0">
                <a:solidFill>
                  <a:prstClr val="black"/>
                </a:solidFill>
                <a:latin typeface="Calibri" panose="020F0502020204030204"/>
                <a:ea typeface="+mn-ea"/>
                <a:cs typeface="+mn-cs"/>
              </a:rPr>
              <a:t/>
            </a:r>
            <a:br>
              <a:rPr lang="es-ES" altLang="es-ES" sz="4800" dirty="0">
                <a:solidFill>
                  <a:prstClr val="black"/>
                </a:solidFill>
                <a:latin typeface="Calibri" panose="020F0502020204030204"/>
                <a:ea typeface="+mn-ea"/>
                <a:cs typeface="+mn-cs"/>
              </a:rPr>
            </a:br>
            <a:r>
              <a:rPr lang="es-ES" altLang="es-ES" sz="4800" dirty="0">
                <a:solidFill>
                  <a:srgbClr val="FF0000"/>
                </a:solidFill>
                <a:latin typeface="Calibri" panose="020F0502020204030204"/>
                <a:ea typeface="+mn-ea"/>
                <a:cs typeface="+mn-cs"/>
              </a:rPr>
              <a:t>Gloria a ti, Señor.</a:t>
            </a:r>
            <a:br>
              <a:rPr lang="es-ES" altLang="es-ES" sz="4800" dirty="0">
                <a:solidFill>
                  <a:srgbClr val="FF0000"/>
                </a:solidFill>
                <a:latin typeface="Calibri" panose="020F0502020204030204"/>
                <a:ea typeface="+mn-ea"/>
                <a:cs typeface="+mn-cs"/>
              </a:rPr>
            </a:br>
            <a:endParaRPr lang="es-ES" sz="4000" dirty="0"/>
          </a:p>
        </p:txBody>
      </p:sp>
      <p:sp>
        <p:nvSpPr>
          <p:cNvPr id="4" name="Marcador de texto 3"/>
          <p:cNvSpPr>
            <a:spLocks noGrp="1"/>
          </p:cNvSpPr>
          <p:nvPr>
            <p:ph type="body" sz="half" idx="2"/>
          </p:nvPr>
        </p:nvSpPr>
        <p:spPr/>
        <p:txBody>
          <a:bodyPr/>
          <a:lstStyle/>
          <a:p>
            <a:endParaRPr lang="es-ES" dirty="0"/>
          </a:p>
        </p:txBody>
      </p:sp>
      <p:pic>
        <p:nvPicPr>
          <p:cNvPr id="4098" name="Picture 2" descr="http://2.bp.blogspot.com/-gIc1gdyYYRU/UmkoBFLHwmI/AAAAAAAANZE/zivZLEj-wwk/s1600/image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7408374"/>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 En aquel tiempo, Jesús dijo esta parábola sobre algunos que se tenían por justos y despreciaban a los demás</a:t>
            </a:r>
            <a:r>
              <a:rPr lang="es-ES" sz="5400" b="1" dirty="0" smtClean="0">
                <a:solidFill>
                  <a:srgbClr val="263050"/>
                </a:solidFill>
              </a:rPr>
              <a:t>: "</a:t>
            </a:r>
            <a:r>
              <a:rPr lang="es-ES" sz="5400" b="1" dirty="0">
                <a:solidFill>
                  <a:srgbClr val="263050"/>
                </a:solidFill>
              </a:rPr>
              <a:t>Dos hombres subieron al templo para orar: uno era fariseo y el otro, publicano. </a:t>
            </a:r>
          </a:p>
        </p:txBody>
      </p:sp>
    </p:spTree>
    <p:extLst>
      <p:ext uri="{BB962C8B-B14F-4D97-AF65-F5344CB8AC3E}">
        <p14:creationId xmlns:p14="http://schemas.microsoft.com/office/powerpoint/2010/main" val="1602476883"/>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El fariseo, erguido, oraba así en su interior: 'Dios mío, te doy gracias porque no soy como los demás hombres: ladrones, injustos y adúlteros; tampoco soy como ese </a:t>
            </a:r>
            <a:r>
              <a:rPr lang="es-ES" sz="5400" b="1" dirty="0" smtClean="0">
                <a:solidFill>
                  <a:srgbClr val="263050"/>
                </a:solidFill>
              </a:rPr>
              <a:t>publicano</a:t>
            </a:r>
            <a:endParaRPr lang="es-ES" sz="5400" b="1" dirty="0">
              <a:solidFill>
                <a:srgbClr val="263050"/>
              </a:solidFill>
            </a:endParaRPr>
          </a:p>
        </p:txBody>
      </p:sp>
    </p:spTree>
    <p:extLst>
      <p:ext uri="{BB962C8B-B14F-4D97-AF65-F5344CB8AC3E}">
        <p14:creationId xmlns:p14="http://schemas.microsoft.com/office/powerpoint/2010/main" val="2093574311"/>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smtClean="0">
                <a:solidFill>
                  <a:srgbClr val="263050"/>
                </a:solidFill>
              </a:rPr>
              <a:t>Ayuno </a:t>
            </a:r>
            <a:r>
              <a:rPr lang="es-ES" sz="5400" b="1" dirty="0">
                <a:solidFill>
                  <a:srgbClr val="263050"/>
                </a:solidFill>
              </a:rPr>
              <a:t>dos veces por semana y pago el diezmo de todas mis ganancias'. El publicano, en cambio, se quedó lejos y no se atrevía a levantar los ojos al cielo. Lo único que hacía era golpearse el pecho, diciendo</a:t>
            </a:r>
            <a:r>
              <a:rPr lang="es-ES" sz="5400" b="1" dirty="0" smtClean="0">
                <a:solidFill>
                  <a:srgbClr val="263050"/>
                </a:solidFill>
              </a:rPr>
              <a:t>:</a:t>
            </a:r>
            <a:endParaRPr lang="es-ES" sz="5400" b="1" dirty="0">
              <a:solidFill>
                <a:srgbClr val="263050"/>
              </a:solidFill>
            </a:endParaRPr>
          </a:p>
        </p:txBody>
      </p:sp>
    </p:spTree>
    <p:extLst>
      <p:ext uri="{BB962C8B-B14F-4D97-AF65-F5344CB8AC3E}">
        <p14:creationId xmlns:p14="http://schemas.microsoft.com/office/powerpoint/2010/main" val="3159524101"/>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'Dios mío, apiádate de mí, que soy un pecador'. Pues bien, yo les aseguro que éste bajó a su casa justificado y aquél no; porque todo el que se enaltece será humillado y el que se humilla será enaltecido".</a:t>
            </a:r>
          </a:p>
        </p:txBody>
      </p:sp>
    </p:spTree>
    <p:extLst>
      <p:ext uri="{BB962C8B-B14F-4D97-AF65-F5344CB8AC3E}">
        <p14:creationId xmlns:p14="http://schemas.microsoft.com/office/powerpoint/2010/main" val="1780015590"/>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PALABRA DEL SEÑOR</a:t>
            </a:r>
            <a:br>
              <a:rPr lang="es-ES" dirty="0" smtClean="0"/>
            </a:br>
            <a:r>
              <a:rPr lang="es-ES" b="1" dirty="0" smtClean="0">
                <a:solidFill>
                  <a:srgbClr val="FF0000"/>
                </a:solidFill>
              </a:rPr>
              <a:t>GLORIA A TI, SEÑOR JESÚS</a:t>
            </a:r>
            <a:endParaRPr lang="es-ES" b="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249088622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Deja tus penas, que tienes delante a Jesús. Deja tus sombras, que él quiere llenarte de luz.</a:t>
            </a:r>
          </a:p>
        </p:txBody>
      </p:sp>
      <p:sp>
        <p:nvSpPr>
          <p:cNvPr id="4" name="Marcador de texto 3"/>
          <p:cNvSpPr>
            <a:spLocks noGrp="1"/>
          </p:cNvSpPr>
          <p:nvPr>
            <p:ph type="body" sz="half" idx="2"/>
          </p:nvPr>
        </p:nvSpPr>
        <p:spPr/>
        <p:txBody>
          <a:bodyPr/>
          <a:lstStyle/>
          <a:p>
            <a:endParaRPr lang="es-ES"/>
          </a:p>
        </p:txBody>
      </p:sp>
      <p:pic>
        <p:nvPicPr>
          <p:cNvPr id="10" name="Picture 5" descr="http://images.slideplayer.es/2/1025572/slides/slide_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1957" t="5555" r="14503" b="5908"/>
          <a:stretch/>
        </p:blipFill>
        <p:spPr bwMode="auto">
          <a:xfrm>
            <a:off x="7320136" y="-27384"/>
            <a:ext cx="4871864" cy="68853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7045862"/>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1536181"/>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Creo en un solo Dios, Padre Todopoderoso, Creador del cielo y de la tierra, de todo lo visible y lo invisible. Creo en un solo Señor, Jesucristo, Hijo único de Dios, nacido del Padre antes de todos los siglos</a:t>
            </a:r>
            <a:r>
              <a:rPr lang="es-ES" sz="5400" b="1" dirty="0" smtClean="0"/>
              <a:t>:</a:t>
            </a:r>
            <a:endParaRPr lang="es-ES" sz="5400" b="1" dirty="0"/>
          </a:p>
        </p:txBody>
      </p:sp>
    </p:spTree>
    <p:extLst>
      <p:ext uri="{BB962C8B-B14F-4D97-AF65-F5344CB8AC3E}">
        <p14:creationId xmlns:p14="http://schemas.microsoft.com/office/powerpoint/2010/main" val="1822878537"/>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Dios de Dios, Luz de Luz, Dios verdadero de Dios verdadero, engendrado, no creado, de la misma naturaleza del Padre, por quien todo fue hecho; </a:t>
            </a:r>
            <a:r>
              <a:rPr lang="es-ES" sz="5400" b="1" dirty="0" smtClean="0"/>
              <a:t>que por nosotros, los hombres, y por nuestra salvación bajó del cielo, </a:t>
            </a:r>
            <a:endParaRPr lang="es-ES" sz="5400" b="1" dirty="0"/>
          </a:p>
        </p:txBody>
      </p:sp>
    </p:spTree>
    <p:extLst>
      <p:ext uri="{BB962C8B-B14F-4D97-AF65-F5344CB8AC3E}">
        <p14:creationId xmlns:p14="http://schemas.microsoft.com/office/powerpoint/2010/main" val="48222866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por obra del Espíritu Santo se encarnó de María, la Virgen, y se hizo hombre; y por nuestra causa fue crucificado en tiempos de Poncio Pilato; padeció y fue sepultado, y resucitó al tercer día, según las Escrituras, </a:t>
            </a:r>
          </a:p>
        </p:txBody>
      </p:sp>
    </p:spTree>
    <p:extLst>
      <p:ext uri="{BB962C8B-B14F-4D97-AF65-F5344CB8AC3E}">
        <p14:creationId xmlns:p14="http://schemas.microsoft.com/office/powerpoint/2010/main" val="3503195423"/>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subió al cielo, y está sentado a la derecha del Padre; y de nuevo vendrá con gloria para juzgar a vivos y muertos, y su reino no tendrá fin. Creo en el Espíritu Santo, Señor y dador de vida, que procede del Padre y del Hijo, </a:t>
            </a:r>
          </a:p>
        </p:txBody>
      </p:sp>
    </p:spTree>
    <p:extLst>
      <p:ext uri="{BB962C8B-B14F-4D97-AF65-F5344CB8AC3E}">
        <p14:creationId xmlns:p14="http://schemas.microsoft.com/office/powerpoint/2010/main" val="1501490815"/>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que con el Padre y el Hijo, recibe una misma adoración y gloria, y que habló por los profetas. Creo en la Iglesia, que es una, santa, católica y apostólica. Confieso que hay un solo Bautismo para el perdón de los pecados. </a:t>
            </a:r>
          </a:p>
        </p:txBody>
      </p:sp>
    </p:spTree>
    <p:extLst>
      <p:ext uri="{BB962C8B-B14F-4D97-AF65-F5344CB8AC3E}">
        <p14:creationId xmlns:p14="http://schemas.microsoft.com/office/powerpoint/2010/main" val="191085334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Espero la resurrección de los muertos y la vida del mundo futuro</a:t>
            </a:r>
            <a:r>
              <a:rPr lang="es-ES" sz="5400" b="1" dirty="0" smtClean="0"/>
              <a:t>.</a:t>
            </a:r>
          </a:p>
          <a:p>
            <a:pPr marL="45720" indent="0">
              <a:buNone/>
            </a:pPr>
            <a:r>
              <a:rPr lang="es-ES" sz="5400" b="1" dirty="0" smtClean="0"/>
              <a:t>Amén</a:t>
            </a:r>
            <a:endParaRPr lang="es-ES" sz="5400" b="1" dirty="0"/>
          </a:p>
        </p:txBody>
      </p:sp>
    </p:spTree>
    <p:extLst>
      <p:ext uri="{BB962C8B-B14F-4D97-AF65-F5344CB8AC3E}">
        <p14:creationId xmlns:p14="http://schemas.microsoft.com/office/powerpoint/2010/main" val="4068836923"/>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8742184"/>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Ya no hay razas, ya no</a:t>
            </a:r>
            <a:br>
              <a:rPr lang="es-ES" altLang="es-ES" sz="4800" b="1" dirty="0">
                <a:solidFill>
                  <a:srgbClr val="002060"/>
                </a:solidFill>
              </a:rPr>
            </a:br>
            <a:r>
              <a:rPr lang="es-ES" altLang="es-ES" sz="4800" b="1" dirty="0">
                <a:solidFill>
                  <a:srgbClr val="002060"/>
                </a:solidFill>
              </a:rPr>
              <a:t>hay color, sólo hay trigo, sólo hay amor.</a:t>
            </a:r>
            <a:br>
              <a:rPr lang="es-ES" altLang="es-ES" sz="4800" b="1" dirty="0">
                <a:solidFill>
                  <a:srgbClr val="002060"/>
                </a:solidFill>
              </a:rPr>
            </a:br>
            <a:r>
              <a:rPr lang="es-ES" altLang="es-ES" sz="4800" b="1" dirty="0">
                <a:solidFill>
                  <a:srgbClr val="002060"/>
                </a:solidFill>
              </a:rPr>
              <a:t>Y el mismo sol que vemos tú y yo es de todos y es de Dios</a:t>
            </a:r>
            <a:r>
              <a:rPr lang="es-ES" altLang="es-ES" sz="4800" b="1" dirty="0" smtClean="0">
                <a:solidFill>
                  <a:srgbClr val="002060"/>
                </a:solidFill>
              </a:rPr>
              <a:t>.</a:t>
            </a:r>
            <a:endParaRPr lang="es-ES" alt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8" name="Picture 6" descr="http://blog.codeconutrilife.com/wp-content/uploads/2011/10/agua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7" b="644"/>
          <a:stretch/>
        </p:blipFill>
        <p:spPr bwMode="auto">
          <a:xfrm>
            <a:off x="7320136" y="-27384"/>
            <a:ext cx="4871864" cy="6899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88949124"/>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Cuando un hombre te dé de comer,</a:t>
            </a:r>
            <a:br>
              <a:rPr lang="es-ES" altLang="es-ES" sz="4800" b="1" dirty="0">
                <a:solidFill>
                  <a:srgbClr val="002060"/>
                </a:solidFill>
              </a:rPr>
            </a:br>
            <a:r>
              <a:rPr lang="es-ES" altLang="es-ES" sz="4800" b="1" dirty="0">
                <a:solidFill>
                  <a:srgbClr val="002060"/>
                </a:solidFill>
              </a:rPr>
              <a:t>y en sus manos agua a beber,</a:t>
            </a:r>
            <a:br>
              <a:rPr lang="es-ES" altLang="es-ES" sz="4800" b="1" dirty="0">
                <a:solidFill>
                  <a:srgbClr val="002060"/>
                </a:solidFill>
              </a:rPr>
            </a:br>
            <a:r>
              <a:rPr lang="es-ES" altLang="es-ES" sz="4800" b="1" dirty="0">
                <a:solidFill>
                  <a:srgbClr val="002060"/>
                </a:solidFill>
              </a:rPr>
              <a:t>recíbelo. ¡qué importa su piel!</a:t>
            </a:r>
            <a:br>
              <a:rPr lang="es-ES" altLang="es-ES" sz="4800" b="1" dirty="0">
                <a:solidFill>
                  <a:srgbClr val="002060"/>
                </a:solidFill>
              </a:rPr>
            </a:br>
            <a:r>
              <a:rPr lang="es-ES" altLang="es-ES" sz="4800" b="1" dirty="0">
                <a:solidFill>
                  <a:srgbClr val="002060"/>
                </a:solidFill>
              </a:rPr>
              <a:t>Te lo da de buena fe.</a:t>
            </a:r>
          </a:p>
        </p:txBody>
      </p:sp>
      <p:sp>
        <p:nvSpPr>
          <p:cNvPr id="4" name="Marcador de texto 3"/>
          <p:cNvSpPr>
            <a:spLocks noGrp="1"/>
          </p:cNvSpPr>
          <p:nvPr>
            <p:ph type="body" sz="half" idx="2"/>
          </p:nvPr>
        </p:nvSpPr>
        <p:spPr/>
        <p:txBody>
          <a:bodyPr/>
          <a:lstStyle/>
          <a:p>
            <a:endParaRPr lang="es-ES"/>
          </a:p>
        </p:txBody>
      </p:sp>
      <p:pic>
        <p:nvPicPr>
          <p:cNvPr id="8" name="Picture 6" descr="http://blog.codeconutrilife.com/wp-content/uploads/2011/10/agua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7" b="644"/>
          <a:stretch/>
        </p:blipFill>
        <p:spPr bwMode="auto">
          <a:xfrm>
            <a:off x="7320136" y="-27384"/>
            <a:ext cx="4871864" cy="6899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3087181"/>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ción de contenido 2"/>
          <p:cNvSpPr>
            <a:spLocks noGrp="1"/>
          </p:cNvSpPr>
          <p:nvPr>
            <p:ph idx="1"/>
          </p:nvPr>
        </p:nvSpPr>
        <p:spPr>
          <a:xfrm>
            <a:off x="1341120" y="764704"/>
            <a:ext cx="9509760" cy="5264875"/>
          </a:xfrm>
        </p:spPr>
        <p:txBody>
          <a:bodyPr>
            <a:normAutofit/>
          </a:bodyPr>
          <a:lstStyle/>
          <a:p>
            <a:pPr marL="0" lvl="0" indent="0">
              <a:lnSpc>
                <a:spcPct val="100000"/>
              </a:lnSpc>
              <a:spcBef>
                <a:spcPct val="20000"/>
              </a:spcBef>
              <a:buClrTx/>
              <a:buSzTx/>
              <a:buNone/>
            </a:pPr>
            <a:r>
              <a:rPr lang="es-ES" sz="4400" dirty="0">
                <a:solidFill>
                  <a:prstClr val="black"/>
                </a:solidFill>
                <a:latin typeface="Calibri"/>
              </a:rPr>
              <a:t>En el nombre del Padre, y del Hijo y </a:t>
            </a:r>
            <a:r>
              <a:rPr lang="es-ES" sz="4400" dirty="0" smtClean="0">
                <a:solidFill>
                  <a:prstClr val="black"/>
                </a:solidFill>
                <a:latin typeface="Calibri"/>
              </a:rPr>
              <a:t>del Espíritu </a:t>
            </a:r>
            <a:r>
              <a:rPr lang="es-ES" sz="4400" dirty="0">
                <a:solidFill>
                  <a:prstClr val="black"/>
                </a:solidFill>
                <a:latin typeface="Calibri"/>
              </a:rPr>
              <a:t>Santo. </a:t>
            </a:r>
          </a:p>
          <a:p>
            <a:pPr marL="342900" lvl="0" indent="-342900">
              <a:lnSpc>
                <a:spcPct val="100000"/>
              </a:lnSpc>
              <a:spcBef>
                <a:spcPct val="20000"/>
              </a:spcBef>
              <a:buClrTx/>
              <a:buSzTx/>
              <a:buNone/>
            </a:pPr>
            <a:r>
              <a:rPr lang="es-ES" sz="4400" b="1" dirty="0">
                <a:solidFill>
                  <a:srgbClr val="FF0000"/>
                </a:solidFill>
                <a:latin typeface="Calibri"/>
              </a:rPr>
              <a:t>Amén. </a:t>
            </a:r>
          </a:p>
          <a:p>
            <a:pPr marL="0" lvl="0" indent="0">
              <a:lnSpc>
                <a:spcPct val="100000"/>
              </a:lnSpc>
              <a:spcBef>
                <a:spcPct val="20000"/>
              </a:spcBef>
              <a:buClrTx/>
              <a:buSzTx/>
              <a:buNone/>
            </a:pPr>
            <a:r>
              <a:rPr lang="es-ES" sz="4400" dirty="0">
                <a:solidFill>
                  <a:prstClr val="black"/>
                </a:solidFill>
                <a:latin typeface="Calibri"/>
              </a:rPr>
              <a:t>La gracia de nuestro Señor Jesucristo, el amor del Padre y la comunión del Espíritu Santo estén con vosotros. </a:t>
            </a:r>
          </a:p>
          <a:p>
            <a:pPr marL="342900" lvl="0" indent="-342900">
              <a:lnSpc>
                <a:spcPct val="100000"/>
              </a:lnSpc>
              <a:spcBef>
                <a:spcPct val="20000"/>
              </a:spcBef>
              <a:buClrTx/>
              <a:buSzTx/>
              <a:buNone/>
            </a:pPr>
            <a:r>
              <a:rPr lang="es-ES" sz="4400" b="1" dirty="0">
                <a:solidFill>
                  <a:srgbClr val="FF0000"/>
                </a:solidFill>
                <a:latin typeface="Calibri"/>
              </a:rPr>
              <a:t>Y con tu espíritu.</a:t>
            </a:r>
          </a:p>
          <a:p>
            <a:endParaRPr lang="es-ES" dirty="0"/>
          </a:p>
        </p:txBody>
      </p:sp>
    </p:spTree>
    <p:extLst>
      <p:ext uri="{BB962C8B-B14F-4D97-AF65-F5344CB8AC3E}">
        <p14:creationId xmlns:p14="http://schemas.microsoft.com/office/powerpoint/2010/main" val="576639622"/>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TODOS COMEMOS DEL MISMO PAN,</a:t>
            </a:r>
            <a:br>
              <a:rPr lang="es-ES" altLang="es-ES" sz="4800" b="1" dirty="0">
                <a:solidFill>
                  <a:srgbClr val="002060"/>
                </a:solidFill>
              </a:rPr>
            </a:br>
            <a:r>
              <a:rPr lang="es-ES" altLang="es-ES" sz="4800" b="1" dirty="0">
                <a:solidFill>
                  <a:srgbClr val="002060"/>
                </a:solidFill>
              </a:rPr>
              <a:t>TODOS BUSCAMOS A DIOS.</a:t>
            </a:r>
            <a:br>
              <a:rPr lang="es-ES" altLang="es-ES" sz="4800" b="1" dirty="0">
                <a:solidFill>
                  <a:srgbClr val="002060"/>
                </a:solidFill>
              </a:rPr>
            </a:br>
            <a:r>
              <a:rPr lang="es-ES" altLang="es-ES" sz="4800" b="1" dirty="0">
                <a:solidFill>
                  <a:srgbClr val="002060"/>
                </a:solidFill>
              </a:rPr>
              <a:t>TODOS BEBEMOS DE UN MANANTIAL</a:t>
            </a:r>
            <a:br>
              <a:rPr lang="es-ES" altLang="es-ES" sz="4800" b="1" dirty="0">
                <a:solidFill>
                  <a:srgbClr val="002060"/>
                </a:solidFill>
              </a:rPr>
            </a:br>
            <a:r>
              <a:rPr lang="es-ES" altLang="es-ES" sz="4800" b="1" dirty="0">
                <a:solidFill>
                  <a:srgbClr val="002060"/>
                </a:solidFill>
              </a:rPr>
              <a:t>Y EL AGUA NO TIENE COLOR (BIS).</a:t>
            </a:r>
          </a:p>
        </p:txBody>
      </p:sp>
      <p:sp>
        <p:nvSpPr>
          <p:cNvPr id="4" name="Marcador de texto 3"/>
          <p:cNvSpPr>
            <a:spLocks noGrp="1"/>
          </p:cNvSpPr>
          <p:nvPr>
            <p:ph type="body" sz="half" idx="2"/>
          </p:nvPr>
        </p:nvSpPr>
        <p:spPr/>
        <p:txBody>
          <a:bodyPr/>
          <a:lstStyle/>
          <a:p>
            <a:endParaRPr lang="es-ES"/>
          </a:p>
        </p:txBody>
      </p:sp>
      <p:pic>
        <p:nvPicPr>
          <p:cNvPr id="8" name="Picture 6" descr="http://blog.codeconutrilife.com/wp-content/uploads/2011/10/agua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7" b="644"/>
          <a:stretch/>
        </p:blipFill>
        <p:spPr bwMode="auto">
          <a:xfrm>
            <a:off x="7320136" y="-27384"/>
            <a:ext cx="4871864" cy="6899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3773392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Cuando el sol se asoma en el mar,</a:t>
            </a:r>
            <a:br>
              <a:rPr lang="es-ES" altLang="es-ES" sz="4800" b="1" dirty="0">
                <a:solidFill>
                  <a:srgbClr val="002060"/>
                </a:solidFill>
              </a:rPr>
            </a:br>
            <a:r>
              <a:rPr lang="es-ES" altLang="es-ES" sz="4800" b="1" dirty="0">
                <a:solidFill>
                  <a:srgbClr val="002060"/>
                </a:solidFill>
              </a:rPr>
              <a:t>cuando el hombre empieza a sembrar,</a:t>
            </a:r>
            <a:br>
              <a:rPr lang="es-ES" altLang="es-ES" sz="4800" b="1" dirty="0">
                <a:solidFill>
                  <a:srgbClr val="002060"/>
                </a:solidFill>
              </a:rPr>
            </a:br>
            <a:r>
              <a:rPr lang="es-ES" altLang="es-ES" sz="4800" b="1" dirty="0">
                <a:solidFill>
                  <a:srgbClr val="002060"/>
                </a:solidFill>
              </a:rPr>
              <a:t>te miro a ti, me miras tú a mí</a:t>
            </a:r>
            <a:br>
              <a:rPr lang="es-ES" altLang="es-ES" sz="4800" b="1" dirty="0">
                <a:solidFill>
                  <a:srgbClr val="002060"/>
                </a:solidFill>
              </a:rPr>
            </a:br>
            <a:r>
              <a:rPr lang="es-ES" altLang="es-ES" sz="4800" b="1" dirty="0">
                <a:solidFill>
                  <a:srgbClr val="002060"/>
                </a:solidFill>
              </a:rPr>
              <a:t>y bebemos libertad</a:t>
            </a:r>
          </a:p>
        </p:txBody>
      </p:sp>
      <p:sp>
        <p:nvSpPr>
          <p:cNvPr id="4" name="Marcador de texto 3"/>
          <p:cNvSpPr>
            <a:spLocks noGrp="1"/>
          </p:cNvSpPr>
          <p:nvPr>
            <p:ph type="body" sz="half" idx="2"/>
          </p:nvPr>
        </p:nvSpPr>
        <p:spPr/>
        <p:txBody>
          <a:bodyPr/>
          <a:lstStyle/>
          <a:p>
            <a:endParaRPr lang="es-ES"/>
          </a:p>
        </p:txBody>
      </p:sp>
      <p:pic>
        <p:nvPicPr>
          <p:cNvPr id="8" name="Picture 6" descr="http://blog.codeconutrilife.com/wp-content/uploads/2011/10/agua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7" b="644"/>
          <a:stretch/>
        </p:blipFill>
        <p:spPr bwMode="auto">
          <a:xfrm>
            <a:off x="7320136" y="-27384"/>
            <a:ext cx="4871864" cy="6899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1917163"/>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TODOS COMEMOS DEL MISMO PAN,</a:t>
            </a:r>
            <a:br>
              <a:rPr lang="es-ES" altLang="es-ES" sz="4800" b="1" dirty="0">
                <a:solidFill>
                  <a:srgbClr val="002060"/>
                </a:solidFill>
              </a:rPr>
            </a:br>
            <a:r>
              <a:rPr lang="es-ES" altLang="es-ES" sz="4800" b="1" dirty="0">
                <a:solidFill>
                  <a:srgbClr val="002060"/>
                </a:solidFill>
              </a:rPr>
              <a:t>TODOS BUSCAMOS A DIOS.</a:t>
            </a:r>
            <a:br>
              <a:rPr lang="es-ES" altLang="es-ES" sz="4800" b="1" dirty="0">
                <a:solidFill>
                  <a:srgbClr val="002060"/>
                </a:solidFill>
              </a:rPr>
            </a:br>
            <a:r>
              <a:rPr lang="es-ES" altLang="es-ES" sz="4800" b="1" dirty="0">
                <a:solidFill>
                  <a:srgbClr val="002060"/>
                </a:solidFill>
              </a:rPr>
              <a:t>TODOS BEBEMOS DE UN MANANTIAL</a:t>
            </a:r>
            <a:br>
              <a:rPr lang="es-ES" altLang="es-ES" sz="4800" b="1" dirty="0">
                <a:solidFill>
                  <a:srgbClr val="002060"/>
                </a:solidFill>
              </a:rPr>
            </a:br>
            <a:r>
              <a:rPr lang="es-ES" altLang="es-ES" sz="4800" b="1" dirty="0">
                <a:solidFill>
                  <a:srgbClr val="002060"/>
                </a:solidFill>
              </a:rPr>
              <a:t>Y EL AGUA NO TIENE COLOR (BIS).</a:t>
            </a:r>
          </a:p>
        </p:txBody>
      </p:sp>
      <p:sp>
        <p:nvSpPr>
          <p:cNvPr id="4" name="Marcador de texto 3"/>
          <p:cNvSpPr>
            <a:spLocks noGrp="1"/>
          </p:cNvSpPr>
          <p:nvPr>
            <p:ph type="body" sz="half" idx="2"/>
          </p:nvPr>
        </p:nvSpPr>
        <p:spPr/>
        <p:txBody>
          <a:bodyPr/>
          <a:lstStyle/>
          <a:p>
            <a:endParaRPr lang="es-ES"/>
          </a:p>
        </p:txBody>
      </p:sp>
      <p:pic>
        <p:nvPicPr>
          <p:cNvPr id="8" name="Picture 6" descr="http://blog.codeconutrilife.com/wp-content/uploads/2011/10/agua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7" b="644"/>
          <a:stretch/>
        </p:blipFill>
        <p:spPr bwMode="auto">
          <a:xfrm>
            <a:off x="7320136" y="-27384"/>
            <a:ext cx="4871864" cy="6899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8190975"/>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985976"/>
          </a:xfrm>
        </p:spPr>
        <p:txBody>
          <a:bodyPr>
            <a:noAutofit/>
          </a:bodyPr>
          <a:lstStyle/>
          <a:p>
            <a:pPr lvl="0">
              <a:spcBef>
                <a:spcPts val="1000"/>
              </a:spcBef>
              <a:defRPr/>
            </a:pPr>
            <a:r>
              <a:rPr lang="es-ES" sz="5400" b="1" dirty="0">
                <a:solidFill>
                  <a:srgbClr val="263050"/>
                </a:solidFill>
                <a:latin typeface="Calibri" panose="020F0502020204030204"/>
                <a:ea typeface="+mn-ea"/>
                <a:cs typeface="+mn-cs"/>
              </a:rPr>
              <a:t>Orad hermanos para…Padre todopoderoso.</a:t>
            </a:r>
            <a:r>
              <a:rPr lang="es-ES" sz="5400" b="1" dirty="0">
                <a:solidFill>
                  <a:prstClr val="black"/>
                </a:solidFill>
                <a:latin typeface="Calibri" panose="020F0502020204030204"/>
                <a:ea typeface="+mn-ea"/>
                <a:cs typeface="+mn-cs"/>
              </a:rPr>
              <a:t/>
            </a:r>
            <a:br>
              <a:rPr lang="es-ES" sz="5400" b="1" dirty="0">
                <a:solidFill>
                  <a:prstClr val="black"/>
                </a:solidFill>
                <a:latin typeface="Calibri" panose="020F0502020204030204"/>
                <a:ea typeface="+mn-ea"/>
                <a:cs typeface="+mn-cs"/>
              </a:rPr>
            </a:br>
            <a:r>
              <a:rPr lang="es-ES" sz="5400" b="1" dirty="0">
                <a:solidFill>
                  <a:srgbClr val="FF0000"/>
                </a:solidFill>
                <a:latin typeface="Calibri" panose="020F0502020204030204"/>
                <a:ea typeface="+mn-ea"/>
                <a:cs typeface="+mn-cs"/>
              </a:rPr>
              <a:t>El Señor reciba de tus manos este sacrificio para alabanza y gloria de su nombre, para nuestro bien y el de toda su santa Iglesia.</a:t>
            </a:r>
            <a:br>
              <a:rPr lang="es-ES" sz="5400" b="1" dirty="0">
                <a:solidFill>
                  <a:srgbClr val="FF0000"/>
                </a:solidFill>
                <a:latin typeface="Calibri" panose="020F0502020204030204"/>
                <a:ea typeface="+mn-ea"/>
                <a:cs typeface="+mn-cs"/>
              </a:rPr>
            </a:br>
            <a:endParaRPr lang="es-ES" sz="5400" b="1" dirty="0"/>
          </a:p>
        </p:txBody>
      </p:sp>
    </p:spTree>
    <p:extLst>
      <p:ext uri="{BB962C8B-B14F-4D97-AF65-F5344CB8AC3E}">
        <p14:creationId xmlns:p14="http://schemas.microsoft.com/office/powerpoint/2010/main" val="228130365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6188418"/>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841960"/>
          </a:xfrm>
        </p:spPr>
        <p:txBody>
          <a:bodyPr>
            <a:noAutofit/>
          </a:bodyPr>
          <a:lstStyle/>
          <a:p>
            <a:r>
              <a:rPr lang="es-ES" sz="5400" b="1" dirty="0" smtClean="0">
                <a:solidFill>
                  <a:srgbClr val="263050"/>
                </a:solidFill>
              </a:rPr>
              <a:t>El Señor esté con vosotros.</a:t>
            </a:r>
            <a:br>
              <a:rPr lang="es-ES" sz="5400" b="1" dirty="0" smtClean="0">
                <a:solidFill>
                  <a:srgbClr val="263050"/>
                </a:solidFill>
              </a:rPr>
            </a:br>
            <a:r>
              <a:rPr lang="es-ES" sz="5400" b="1" dirty="0" smtClean="0">
                <a:solidFill>
                  <a:srgbClr val="FF0000"/>
                </a:solidFill>
              </a:rPr>
              <a:t>Y con tu espíritu.</a:t>
            </a:r>
            <a:r>
              <a:rPr lang="es-ES" sz="5400" b="1" dirty="0" smtClean="0">
                <a:solidFill>
                  <a:srgbClr val="263050"/>
                </a:solidFill>
              </a:rPr>
              <a:t/>
            </a:r>
            <a:br>
              <a:rPr lang="es-ES" sz="5400" b="1" dirty="0" smtClean="0">
                <a:solidFill>
                  <a:srgbClr val="263050"/>
                </a:solidFill>
              </a:rPr>
            </a:br>
            <a:r>
              <a:rPr lang="es-ES" sz="5400" b="1" dirty="0" smtClean="0">
                <a:solidFill>
                  <a:srgbClr val="263050"/>
                </a:solidFill>
              </a:rPr>
              <a:t>Levantemos el corazón.</a:t>
            </a:r>
            <a:br>
              <a:rPr lang="es-ES" sz="5400" b="1" dirty="0" smtClean="0">
                <a:solidFill>
                  <a:srgbClr val="263050"/>
                </a:solidFill>
              </a:rPr>
            </a:br>
            <a:r>
              <a:rPr lang="es-ES" sz="5400" b="1" dirty="0" smtClean="0">
                <a:solidFill>
                  <a:srgbClr val="FF0000"/>
                </a:solidFill>
              </a:rPr>
              <a:t>Lo tenemos levantado hacia el Señor.</a:t>
            </a:r>
            <a:r>
              <a:rPr lang="es-ES" sz="5400" b="1" dirty="0" smtClean="0">
                <a:solidFill>
                  <a:srgbClr val="263050"/>
                </a:solidFill>
              </a:rPr>
              <a:t/>
            </a:r>
            <a:br>
              <a:rPr lang="es-ES" sz="5400" b="1" dirty="0" smtClean="0">
                <a:solidFill>
                  <a:srgbClr val="263050"/>
                </a:solidFill>
              </a:rPr>
            </a:br>
            <a:r>
              <a:rPr lang="es-ES" sz="5400" b="1" dirty="0" smtClean="0">
                <a:solidFill>
                  <a:srgbClr val="263050"/>
                </a:solidFill>
              </a:rPr>
              <a:t>Demos gracias al Señor nuestro Dios.</a:t>
            </a:r>
            <a:br>
              <a:rPr lang="es-ES" sz="5400" b="1" dirty="0" smtClean="0">
                <a:solidFill>
                  <a:srgbClr val="263050"/>
                </a:solidFill>
              </a:rPr>
            </a:br>
            <a:r>
              <a:rPr lang="es-ES" sz="5400" b="1" dirty="0" smtClean="0">
                <a:solidFill>
                  <a:srgbClr val="FF0000"/>
                </a:solidFill>
              </a:rPr>
              <a:t>Es justo y necesario.</a:t>
            </a:r>
            <a:endParaRPr lang="es-ES" sz="5400" b="1" dirty="0">
              <a:solidFill>
                <a:srgbClr val="FF0000"/>
              </a:solidFill>
            </a:endParaRPr>
          </a:p>
        </p:txBody>
      </p:sp>
    </p:spTree>
    <p:extLst>
      <p:ext uri="{BB962C8B-B14F-4D97-AF65-F5344CB8AC3E}">
        <p14:creationId xmlns:p14="http://schemas.microsoft.com/office/powerpoint/2010/main" val="354377019"/>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2031098"/>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Santo Dios del Universo, Santo por siempre Señor, llenos están el cielo y la tierra de tu Gloria oh Señor. ¡Bendito el que viene en nombre del Señor, Señor¡</a:t>
            </a:r>
          </a:p>
        </p:txBody>
      </p:sp>
      <p:sp>
        <p:nvSpPr>
          <p:cNvPr id="4" name="Marcador de texto 3"/>
          <p:cNvSpPr>
            <a:spLocks noGrp="1"/>
          </p:cNvSpPr>
          <p:nvPr>
            <p:ph type="body" sz="half" idx="2"/>
          </p:nvPr>
        </p:nvSpPr>
        <p:spPr/>
        <p:txBody>
          <a:bodyPr/>
          <a:lstStyle/>
          <a:p>
            <a:endParaRPr lang="es-ES"/>
          </a:p>
        </p:txBody>
      </p:sp>
      <p:pic>
        <p:nvPicPr>
          <p:cNvPr id="11" name="Picture 6" descr="http://www.blirk.net/wallpapers/1440x900/watching-from-above-wallpaper-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5" y="15298"/>
            <a:ext cx="488405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02831632"/>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¡HOSANAA, HOSANAA,....	</a:t>
            </a:r>
            <a:br>
              <a:rPr lang="es-ES" altLang="es-ES" sz="4800" b="1" dirty="0">
                <a:solidFill>
                  <a:srgbClr val="002060"/>
                </a:solidFill>
              </a:rPr>
            </a:br>
            <a:r>
              <a:rPr lang="es-ES" altLang="es-ES" sz="4800" b="1" dirty="0">
                <a:solidFill>
                  <a:srgbClr val="002060"/>
                </a:solidFill>
              </a:rPr>
              <a:t>SANTO DIOS DEL UNIVERSO, SANTO  POR SIEMPRE SEÑOR, SEÑOR¡ (Bis)</a:t>
            </a:r>
          </a:p>
        </p:txBody>
      </p:sp>
      <p:sp>
        <p:nvSpPr>
          <p:cNvPr id="4" name="Marcador de texto 3"/>
          <p:cNvSpPr>
            <a:spLocks noGrp="1"/>
          </p:cNvSpPr>
          <p:nvPr>
            <p:ph type="body" sz="half" idx="2"/>
          </p:nvPr>
        </p:nvSpPr>
        <p:spPr/>
        <p:txBody>
          <a:bodyPr/>
          <a:lstStyle/>
          <a:p>
            <a:endParaRPr lang="es-ES"/>
          </a:p>
        </p:txBody>
      </p:sp>
      <p:pic>
        <p:nvPicPr>
          <p:cNvPr id="11" name="Picture 6" descr="http://www.blirk.net/wallpapers/1440x900/watching-from-above-wallpaper-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5" y="15298"/>
            <a:ext cx="488405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280314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5451611"/>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6636334"/>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268760"/>
            <a:ext cx="9509760" cy="3960440"/>
          </a:xfrm>
        </p:spPr>
        <p:txBody>
          <a:bodyPr>
            <a:noAutofit/>
          </a:bodyPr>
          <a:lstStyle/>
          <a:p>
            <a:r>
              <a:rPr lang="es-ES" sz="5400" b="1" dirty="0" smtClean="0">
                <a:solidFill>
                  <a:srgbClr val="263050"/>
                </a:solidFill>
              </a:rPr>
              <a:t>Éste es el sacramento de nuestra fe:</a:t>
            </a:r>
            <a:br>
              <a:rPr lang="es-ES" sz="5400" b="1" dirty="0" smtClean="0">
                <a:solidFill>
                  <a:srgbClr val="263050"/>
                </a:solidFill>
              </a:rPr>
            </a:br>
            <a:r>
              <a:rPr lang="es-ES" sz="5400" b="1" dirty="0" smtClean="0">
                <a:solidFill>
                  <a:srgbClr val="FF0000"/>
                </a:solidFill>
              </a:rPr>
              <a:t>Anunciamos tu muerte, proclamamos tu resurrección ¡Ven, Señor Jesús!</a:t>
            </a:r>
            <a:endParaRPr lang="es-ES" sz="5400" b="1" dirty="0">
              <a:solidFill>
                <a:srgbClr val="FF0000"/>
              </a:solidFill>
            </a:endParaRPr>
          </a:p>
        </p:txBody>
      </p:sp>
    </p:spTree>
    <p:extLst>
      <p:ext uri="{BB962C8B-B14F-4D97-AF65-F5344CB8AC3E}">
        <p14:creationId xmlns:p14="http://schemas.microsoft.com/office/powerpoint/2010/main" val="399155913"/>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265984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700808"/>
            <a:ext cx="9509760" cy="2880320"/>
          </a:xfrm>
        </p:spPr>
        <p:txBody>
          <a:bodyPr>
            <a:noAutofit/>
          </a:bodyPr>
          <a:lstStyle/>
          <a:p>
            <a:r>
              <a:rPr lang="es-ES" sz="5400" b="1" dirty="0" smtClean="0">
                <a:solidFill>
                  <a:srgbClr val="263050"/>
                </a:solidFill>
              </a:rPr>
              <a:t>Por Cristo, con él y en él … por los siglos de los siglos.</a:t>
            </a:r>
            <a:br>
              <a:rPr lang="es-ES" sz="5400" b="1" dirty="0" smtClean="0">
                <a:solidFill>
                  <a:srgbClr val="263050"/>
                </a:solidFill>
              </a:rPr>
            </a:br>
            <a:r>
              <a:rPr lang="es-ES" sz="5400" b="1" dirty="0" smtClean="0">
                <a:solidFill>
                  <a:srgbClr val="FF0000"/>
                </a:solidFill>
              </a:rPr>
              <a:t>Amén.</a:t>
            </a:r>
            <a:endParaRPr lang="es-ES" sz="5400" b="1" dirty="0">
              <a:solidFill>
                <a:srgbClr val="FF0000"/>
              </a:solidFill>
            </a:endParaRPr>
          </a:p>
        </p:txBody>
      </p:sp>
    </p:spTree>
    <p:extLst>
      <p:ext uri="{BB962C8B-B14F-4D97-AF65-F5344CB8AC3E}">
        <p14:creationId xmlns:p14="http://schemas.microsoft.com/office/powerpoint/2010/main" val="3607058290"/>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8655917"/>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Padre Nuestro que estas</a:t>
            </a:r>
            <a:br>
              <a:rPr lang="es-ES" altLang="es-ES" sz="4800" b="1" dirty="0">
                <a:solidFill>
                  <a:srgbClr val="002060"/>
                </a:solidFill>
              </a:rPr>
            </a:br>
            <a:r>
              <a:rPr lang="es-ES" altLang="es-ES" sz="4800" b="1" dirty="0">
                <a:solidFill>
                  <a:srgbClr val="002060"/>
                </a:solidFill>
              </a:rPr>
              <a:t> en el cielo</a:t>
            </a:r>
            <a:br>
              <a:rPr lang="es-ES" altLang="es-ES" sz="4800" b="1" dirty="0">
                <a:solidFill>
                  <a:srgbClr val="002060"/>
                </a:solidFill>
              </a:rPr>
            </a:br>
            <a:r>
              <a:rPr lang="es-ES" altLang="es-ES" sz="4800" b="1" dirty="0">
                <a:solidFill>
                  <a:srgbClr val="002060"/>
                </a:solidFill>
              </a:rPr>
              <a:t>Santificado sea tu nombre</a:t>
            </a:r>
            <a:br>
              <a:rPr lang="es-ES" altLang="es-ES" sz="4800" b="1" dirty="0">
                <a:solidFill>
                  <a:srgbClr val="002060"/>
                </a:solidFill>
              </a:rPr>
            </a:br>
            <a:r>
              <a:rPr lang="es-ES" altLang="es-ES" sz="4800" b="1" dirty="0">
                <a:solidFill>
                  <a:srgbClr val="002060"/>
                </a:solidFill>
              </a:rPr>
              <a:t>Venga a nosotros, tu reino.</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0571361"/>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Hágase tu voluntad así en la tierra como en el cielo. Danos hoy nuestro pan de cada día. </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45145324"/>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Perdona nuestras ofensas, como perdonamos </a:t>
            </a:r>
            <a:br>
              <a:rPr lang="es-ES" altLang="es-ES" sz="4800" b="1" dirty="0">
                <a:solidFill>
                  <a:srgbClr val="002060"/>
                </a:solidFill>
              </a:rPr>
            </a:br>
            <a:r>
              <a:rPr lang="es-ES" altLang="es-ES" sz="4800" b="1" dirty="0">
                <a:solidFill>
                  <a:srgbClr val="002060"/>
                </a:solidFill>
              </a:rPr>
              <a:t>al que nos ofende (</a:t>
            </a:r>
            <a:r>
              <a:rPr lang="es-ES" altLang="es-ES" sz="4800" b="1" dirty="0" err="1">
                <a:solidFill>
                  <a:srgbClr val="002060"/>
                </a:solidFill>
              </a:rPr>
              <a:t>eie</a:t>
            </a:r>
            <a:r>
              <a:rPr lang="es-ES" altLang="es-ES" sz="4800" b="1" dirty="0">
                <a:solidFill>
                  <a:srgbClr val="002060"/>
                </a:solidFill>
              </a:rPr>
              <a:t>)</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61593889"/>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No nos dejes caer en tentación, no</a:t>
            </a:r>
            <a:br>
              <a:rPr lang="es-ES" altLang="es-ES" sz="4800" b="1" dirty="0">
                <a:solidFill>
                  <a:srgbClr val="002060"/>
                </a:solidFill>
              </a:rPr>
            </a:br>
            <a:r>
              <a:rPr lang="es-ES" altLang="es-ES" sz="4800" b="1" dirty="0">
                <a:solidFill>
                  <a:srgbClr val="002060"/>
                </a:solidFill>
              </a:rPr>
              <a:t>y líbranos del mal. </a:t>
            </a:r>
            <a:br>
              <a:rPr lang="es-ES" altLang="es-ES" sz="4800" b="1" dirty="0">
                <a:solidFill>
                  <a:srgbClr val="002060"/>
                </a:solidFill>
              </a:rPr>
            </a:br>
            <a:r>
              <a:rPr lang="es-ES" altLang="es-ES" sz="4800" b="1" dirty="0">
                <a:solidFill>
                  <a:srgbClr val="002060"/>
                </a:solidFill>
              </a:rPr>
              <a:t>No nos dejes caer en tentación</a:t>
            </a:r>
            <a:br>
              <a:rPr lang="es-ES" altLang="es-ES" sz="4800" b="1" dirty="0">
                <a:solidFill>
                  <a:srgbClr val="002060"/>
                </a:solidFill>
              </a:rPr>
            </a:br>
            <a:r>
              <a:rPr lang="es-ES" altLang="es-ES" sz="4800" b="1" dirty="0">
                <a:solidFill>
                  <a:srgbClr val="002060"/>
                </a:solidFill>
              </a:rPr>
              <a:t>y líbranos del mal.</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6382532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124744"/>
            <a:ext cx="10585176" cy="4824536"/>
          </a:xfrm>
        </p:spPr>
        <p:txBody>
          <a:bodyPr>
            <a:noAutofit/>
          </a:bodyPr>
          <a:lstStyle/>
          <a:p>
            <a:r>
              <a:rPr lang="es-ES" sz="5400" b="1" dirty="0" smtClean="0">
                <a:solidFill>
                  <a:srgbClr val="263050"/>
                </a:solidFill>
              </a:rPr>
              <a:t>Líbranos de … Salvador Jesucristo.</a:t>
            </a:r>
            <a:br>
              <a:rPr lang="es-ES" sz="5400" b="1" dirty="0" smtClean="0">
                <a:solidFill>
                  <a:srgbClr val="263050"/>
                </a:solidFill>
              </a:rPr>
            </a:br>
            <a:r>
              <a:rPr lang="es-ES" sz="5400" b="1" dirty="0" smtClean="0">
                <a:solidFill>
                  <a:srgbClr val="FF0000"/>
                </a:solidFill>
              </a:rPr>
              <a:t>Tuyo es el reino, tuyo el poder y la gloria, por siempre, Señor.</a:t>
            </a:r>
            <a:br>
              <a:rPr lang="es-ES" sz="5400" b="1" dirty="0" smtClean="0">
                <a:solidFill>
                  <a:srgbClr val="FF0000"/>
                </a:solidFill>
              </a:rPr>
            </a:br>
            <a:r>
              <a:rPr lang="es-ES" sz="5400" b="1" dirty="0" smtClean="0">
                <a:solidFill>
                  <a:srgbClr val="263050"/>
                </a:solidFill>
              </a:rPr>
              <a:t>Por los siglos de los siglos.</a:t>
            </a:r>
            <a:br>
              <a:rPr lang="es-ES" sz="5400" b="1" dirty="0" smtClean="0">
                <a:solidFill>
                  <a:srgbClr val="263050"/>
                </a:solidFill>
              </a:rPr>
            </a:br>
            <a:r>
              <a:rPr lang="es-ES" sz="5400" b="1" dirty="0" smtClean="0">
                <a:solidFill>
                  <a:srgbClr val="FF0000"/>
                </a:solidFill>
              </a:rPr>
              <a:t>Amen.</a:t>
            </a:r>
            <a:r>
              <a:rPr lang="es-ES" sz="5400" b="1" dirty="0" smtClean="0">
                <a:solidFill>
                  <a:srgbClr val="263050"/>
                </a:solidFill>
              </a:rPr>
              <a:t/>
            </a:r>
            <a:br>
              <a:rPr lang="es-ES" sz="5400" b="1" dirty="0" smtClean="0">
                <a:solidFill>
                  <a:srgbClr val="263050"/>
                </a:solidFill>
              </a:rPr>
            </a:br>
            <a:r>
              <a:rPr lang="es-ES" sz="5400" b="1" dirty="0" smtClean="0">
                <a:solidFill>
                  <a:srgbClr val="263050"/>
                </a:solidFill>
              </a:rPr>
              <a:t>La paz del Señor este con vosotros.</a:t>
            </a:r>
            <a:br>
              <a:rPr lang="es-ES" sz="5400" b="1" dirty="0" smtClean="0">
                <a:solidFill>
                  <a:srgbClr val="263050"/>
                </a:solidFill>
              </a:rPr>
            </a:br>
            <a:r>
              <a:rPr lang="es-ES" sz="5400" b="1" dirty="0" smtClean="0">
                <a:solidFill>
                  <a:srgbClr val="FF0000"/>
                </a:solidFill>
              </a:rPr>
              <a:t>Y con tu espíritu.</a:t>
            </a:r>
            <a:endParaRPr lang="es-ES" sz="5400" b="1" dirty="0">
              <a:solidFill>
                <a:srgbClr val="FF0000"/>
              </a:solidFill>
            </a:endParaRPr>
          </a:p>
        </p:txBody>
      </p:sp>
    </p:spTree>
    <p:extLst>
      <p:ext uri="{BB962C8B-B14F-4D97-AF65-F5344CB8AC3E}">
        <p14:creationId xmlns:p14="http://schemas.microsoft.com/office/powerpoint/2010/main" val="2070047233"/>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La paz te doy a ti, hermano, </a:t>
            </a:r>
            <a:br>
              <a:rPr lang="es-ES" altLang="es-ES" sz="4800" b="1" dirty="0">
                <a:solidFill>
                  <a:srgbClr val="002060"/>
                </a:solidFill>
              </a:rPr>
            </a:br>
            <a:r>
              <a:rPr lang="es-ES" altLang="es-ES" sz="4800" b="1" dirty="0">
                <a:solidFill>
                  <a:srgbClr val="002060"/>
                </a:solidFill>
              </a:rPr>
              <a:t>la paz que Dios me regaló, </a:t>
            </a:r>
            <a:br>
              <a:rPr lang="es-ES" altLang="es-ES" sz="4800" b="1" dirty="0">
                <a:solidFill>
                  <a:srgbClr val="002060"/>
                </a:solidFill>
              </a:rPr>
            </a:br>
            <a:r>
              <a:rPr lang="es-ES" altLang="es-ES" sz="4800" b="1" dirty="0">
                <a:solidFill>
                  <a:srgbClr val="002060"/>
                </a:solidFill>
              </a:rPr>
              <a:t>y en un abrazo a ti te</a:t>
            </a:r>
            <a:br>
              <a:rPr lang="es-ES" altLang="es-ES" sz="4800" b="1" dirty="0">
                <a:solidFill>
                  <a:srgbClr val="002060"/>
                </a:solidFill>
              </a:rPr>
            </a:br>
            <a:r>
              <a:rPr lang="es-ES" altLang="es-ES" sz="4800" b="1" dirty="0">
                <a:solidFill>
                  <a:srgbClr val="002060"/>
                </a:solidFill>
              </a:rPr>
              <a:t>entrego la paz que llevo en mi corazón. </a:t>
            </a:r>
            <a:endParaRPr lang="es-ES" alt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6" name="Picture 6" descr="http://triniblog.files.wordpress.com/2012/01/dibujamos-por-la-paz_3.jpe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558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322970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Perdón, perdón Señor, </a:t>
            </a:r>
            <a:br>
              <a:rPr lang="es-ES" sz="4800" b="1" dirty="0">
                <a:solidFill>
                  <a:srgbClr val="002060"/>
                </a:solidFill>
              </a:rPr>
            </a:br>
            <a:r>
              <a:rPr lang="es-ES" sz="4800" b="1" dirty="0">
                <a:solidFill>
                  <a:srgbClr val="002060"/>
                </a:solidFill>
              </a:rPr>
              <a:t>soy pecador.</a:t>
            </a:r>
            <a:br>
              <a:rPr lang="es-ES" sz="4800" b="1" dirty="0">
                <a:solidFill>
                  <a:srgbClr val="002060"/>
                </a:solidFill>
              </a:rPr>
            </a:br>
            <a:r>
              <a:rPr lang="es-ES" sz="4800" b="1" dirty="0">
                <a:solidFill>
                  <a:srgbClr val="002060"/>
                </a:solidFill>
              </a:rPr>
              <a:t>Perdón, perdón Señor .</a:t>
            </a:r>
          </a:p>
        </p:txBody>
      </p:sp>
      <p:sp>
        <p:nvSpPr>
          <p:cNvPr id="4" name="Marcador de texto 3"/>
          <p:cNvSpPr>
            <a:spLocks noGrp="1"/>
          </p:cNvSpPr>
          <p:nvPr>
            <p:ph type="body" sz="half" idx="2"/>
          </p:nvPr>
        </p:nvSpPr>
        <p:spPr/>
        <p:txBody>
          <a:bodyPr/>
          <a:lstStyle/>
          <a:p>
            <a:endParaRPr lang="es-ES"/>
          </a:p>
        </p:txBody>
      </p:sp>
      <p:pic>
        <p:nvPicPr>
          <p:cNvPr id="6" name="Picture 6" descr="https://encrypted-tbn3.gstatic.com/images?q=tbn:ANd9GcQ7DDPEE3qNPnLS-jSVHOJBcSFvZUPdxCqavNd9ZU2h1BMyeKH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71859292"/>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Recíbela, recíbela, (2)</a:t>
            </a:r>
            <a:br>
              <a:rPr lang="es-ES" altLang="es-ES" sz="4800" b="1" dirty="0">
                <a:solidFill>
                  <a:srgbClr val="002060"/>
                </a:solidFill>
              </a:rPr>
            </a:br>
            <a:r>
              <a:rPr lang="es-ES" altLang="es-ES" sz="4800" b="1" dirty="0">
                <a:solidFill>
                  <a:srgbClr val="002060"/>
                </a:solidFill>
              </a:rPr>
              <a:t>esta es la paz </a:t>
            </a:r>
            <a:br>
              <a:rPr lang="es-ES" altLang="es-ES" sz="4800" b="1" dirty="0">
                <a:solidFill>
                  <a:srgbClr val="002060"/>
                </a:solidFill>
              </a:rPr>
            </a:br>
            <a:r>
              <a:rPr lang="es-ES" altLang="es-ES" sz="4800" b="1" dirty="0">
                <a:solidFill>
                  <a:srgbClr val="002060"/>
                </a:solidFill>
              </a:rPr>
              <a:t>que el mundo </a:t>
            </a:r>
            <a:br>
              <a:rPr lang="es-ES" altLang="es-ES" sz="4800" b="1" dirty="0">
                <a:solidFill>
                  <a:srgbClr val="002060"/>
                </a:solidFill>
              </a:rPr>
            </a:br>
            <a:r>
              <a:rPr lang="es-ES" altLang="es-ES" sz="4800" b="1" dirty="0">
                <a:solidFill>
                  <a:srgbClr val="002060"/>
                </a:solidFill>
              </a:rPr>
              <a:t>no te puede dar. (bis)</a:t>
            </a:r>
            <a:br>
              <a:rPr lang="es-ES" altLang="es-ES" sz="4800" b="1" dirty="0">
                <a:solidFill>
                  <a:srgbClr val="002060"/>
                </a:solidFill>
              </a:rPr>
            </a:br>
            <a:r>
              <a:rPr lang="es-ES" altLang="es-ES" sz="4800" b="1" dirty="0">
                <a:solidFill>
                  <a:srgbClr val="002060"/>
                </a:solidFill>
              </a:rPr>
              <a:t>Esta es la paz </a:t>
            </a:r>
            <a:br>
              <a:rPr lang="es-ES" altLang="es-ES" sz="4800" b="1" dirty="0">
                <a:solidFill>
                  <a:srgbClr val="002060"/>
                </a:solidFill>
              </a:rPr>
            </a:br>
            <a:r>
              <a:rPr lang="es-ES" altLang="es-ES" sz="4800" b="1" dirty="0">
                <a:solidFill>
                  <a:srgbClr val="002060"/>
                </a:solidFill>
              </a:rPr>
              <a:t>que el mundo no te puede dar. </a:t>
            </a:r>
          </a:p>
        </p:txBody>
      </p:sp>
      <p:sp>
        <p:nvSpPr>
          <p:cNvPr id="4" name="Marcador de texto 3"/>
          <p:cNvSpPr>
            <a:spLocks noGrp="1"/>
          </p:cNvSpPr>
          <p:nvPr>
            <p:ph type="body" sz="half" idx="2"/>
          </p:nvPr>
        </p:nvSpPr>
        <p:spPr/>
        <p:txBody>
          <a:bodyPr/>
          <a:lstStyle/>
          <a:p>
            <a:endParaRPr lang="es-ES"/>
          </a:p>
        </p:txBody>
      </p:sp>
      <p:pic>
        <p:nvPicPr>
          <p:cNvPr id="6" name="Picture 6" descr="http://triniblog.files.wordpress.com/2012/01/dibujamos-por-la-paz_3.jpe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558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08999310"/>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84784"/>
            <a:ext cx="10585176" cy="4824536"/>
          </a:xfrm>
        </p:spPr>
        <p:txBody>
          <a:bodyPr>
            <a:noAutofit/>
          </a:bodyPr>
          <a:lstStyle/>
          <a:p>
            <a:r>
              <a:rPr lang="es-ES" sz="5400" b="1" dirty="0" smtClean="0">
                <a:solidFill>
                  <a:srgbClr val="FF0000"/>
                </a:solidFill>
              </a:rPr>
              <a:t>Cordero de Dios, que quitas el pecado del mundo, ten piedad de nosotros.</a:t>
            </a:r>
            <a:br>
              <a:rPr lang="es-ES" sz="5400" b="1" dirty="0" smtClean="0">
                <a:solidFill>
                  <a:srgbClr val="FF0000"/>
                </a:solidFill>
              </a:rPr>
            </a:br>
            <a:r>
              <a:rPr lang="es-ES" sz="5400" b="1" dirty="0" smtClean="0">
                <a:solidFill>
                  <a:srgbClr val="FF0000"/>
                </a:solidFill>
              </a:rPr>
              <a:t>Cordero de Dios, que quitas el pecado del mundo, ten piedad de nosotros.</a:t>
            </a:r>
            <a:br>
              <a:rPr lang="es-ES" sz="5400" b="1" dirty="0" smtClean="0">
                <a:solidFill>
                  <a:srgbClr val="FF0000"/>
                </a:solidFill>
              </a:rPr>
            </a:br>
            <a:r>
              <a:rPr lang="es-ES" sz="5400" b="1" dirty="0" smtClean="0">
                <a:solidFill>
                  <a:srgbClr val="FF0000"/>
                </a:solidFill>
              </a:rPr>
              <a:t>Cordero de Dios, que quitas el pecado del mundo, danos la paz.</a:t>
            </a:r>
            <a:endParaRPr lang="es-ES" sz="5400" b="1" dirty="0">
              <a:solidFill>
                <a:srgbClr val="FF0000"/>
              </a:solidFill>
            </a:endParaRPr>
          </a:p>
        </p:txBody>
      </p:sp>
    </p:spTree>
    <p:extLst>
      <p:ext uri="{BB962C8B-B14F-4D97-AF65-F5344CB8AC3E}">
        <p14:creationId xmlns:p14="http://schemas.microsoft.com/office/powerpoint/2010/main" val="879408192"/>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12776"/>
            <a:ext cx="10585176" cy="4176464"/>
          </a:xfrm>
        </p:spPr>
        <p:txBody>
          <a:bodyPr>
            <a:noAutofit/>
          </a:bodyPr>
          <a:lstStyle/>
          <a:p>
            <a:r>
              <a:rPr lang="es-ES" sz="5400" b="1" dirty="0" smtClean="0">
                <a:solidFill>
                  <a:srgbClr val="263050"/>
                </a:solidFill>
              </a:rPr>
              <a:t>Este es el Cordero de Dios, … cena del Señor.</a:t>
            </a:r>
            <a:br>
              <a:rPr lang="es-ES" sz="5400" b="1" dirty="0" smtClean="0">
                <a:solidFill>
                  <a:srgbClr val="263050"/>
                </a:solidFill>
              </a:rPr>
            </a:br>
            <a:r>
              <a:rPr lang="es-ES" sz="5400" b="1" dirty="0" smtClean="0">
                <a:solidFill>
                  <a:srgbClr val="FF0000"/>
                </a:solidFill>
              </a:rPr>
              <a:t>Señor, no soy digno de que entres en mi casa pero una palabra tuya bastará para sanarme.</a:t>
            </a:r>
            <a:endParaRPr lang="es-ES" sz="5400" b="1" dirty="0">
              <a:solidFill>
                <a:srgbClr val="263050"/>
              </a:solidFill>
            </a:endParaRPr>
          </a:p>
        </p:txBody>
      </p:sp>
    </p:spTree>
    <p:extLst>
      <p:ext uri="{BB962C8B-B14F-4D97-AF65-F5344CB8AC3E}">
        <p14:creationId xmlns:p14="http://schemas.microsoft.com/office/powerpoint/2010/main" val="374894995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9172647"/>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Señor, toma mi vida nueva</a:t>
            </a:r>
            <a:br>
              <a:rPr lang="es-ES" altLang="es-ES" sz="4800" b="1" dirty="0">
                <a:solidFill>
                  <a:srgbClr val="002060"/>
                </a:solidFill>
              </a:rPr>
            </a:br>
            <a:r>
              <a:rPr lang="es-ES" altLang="es-ES" sz="4800" b="1" dirty="0">
                <a:solidFill>
                  <a:srgbClr val="002060"/>
                </a:solidFill>
              </a:rPr>
              <a:t>antes de que la espera</a:t>
            </a:r>
            <a:br>
              <a:rPr lang="es-ES" altLang="es-ES" sz="4800" b="1" dirty="0">
                <a:solidFill>
                  <a:srgbClr val="002060"/>
                </a:solidFill>
              </a:rPr>
            </a:br>
            <a:r>
              <a:rPr lang="es-ES" altLang="es-ES" sz="4800" b="1" dirty="0">
                <a:solidFill>
                  <a:srgbClr val="002060"/>
                </a:solidFill>
              </a:rPr>
              <a:t>desgaste años en mi.</a:t>
            </a:r>
            <a:br>
              <a:rPr lang="es-ES" altLang="es-ES" sz="4800" b="1" dirty="0">
                <a:solidFill>
                  <a:srgbClr val="002060"/>
                </a:solidFill>
              </a:rPr>
            </a:br>
            <a:r>
              <a:rPr lang="es-ES" altLang="es-ES" sz="4800" b="1" dirty="0">
                <a:solidFill>
                  <a:srgbClr val="002060"/>
                </a:solidFill>
              </a:rPr>
              <a:t/>
            </a:r>
            <a:br>
              <a:rPr lang="es-ES" altLang="es-ES" sz="4800" b="1" dirty="0">
                <a:solidFill>
                  <a:srgbClr val="002060"/>
                </a:solidFill>
              </a:rPr>
            </a:br>
            <a:r>
              <a:rPr lang="es-ES" altLang="es-ES" sz="4800" b="1" dirty="0" err="1">
                <a:solidFill>
                  <a:srgbClr val="002060"/>
                </a:solidFill>
              </a:rPr>
              <a:t>Estoy,dispuesto</a:t>
            </a:r>
            <a:r>
              <a:rPr lang="es-ES" altLang="es-ES" sz="4800" b="1" dirty="0">
                <a:solidFill>
                  <a:srgbClr val="002060"/>
                </a:solidFill>
              </a:rPr>
              <a:t> a lo que quieras,</a:t>
            </a:r>
            <a:br>
              <a:rPr lang="es-ES" altLang="es-ES" sz="4800" b="1" dirty="0">
                <a:solidFill>
                  <a:srgbClr val="002060"/>
                </a:solidFill>
              </a:rPr>
            </a:br>
            <a:r>
              <a:rPr lang="es-ES" altLang="es-ES" sz="4800" b="1" dirty="0">
                <a:solidFill>
                  <a:srgbClr val="002060"/>
                </a:solidFill>
              </a:rPr>
              <a:t>no importa lo que sea,</a:t>
            </a:r>
            <a:br>
              <a:rPr lang="es-ES" altLang="es-ES" sz="4800" b="1" dirty="0">
                <a:solidFill>
                  <a:srgbClr val="002060"/>
                </a:solidFill>
              </a:rPr>
            </a:br>
            <a:r>
              <a:rPr lang="es-ES" altLang="es-ES" sz="4800" b="1" dirty="0">
                <a:solidFill>
                  <a:srgbClr val="002060"/>
                </a:solidFill>
              </a:rPr>
              <a:t>Tú llámame a servir.</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059805"/>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Llévame donde los hombres necesiten tu Palabra,</a:t>
            </a:r>
            <a:br>
              <a:rPr lang="es-ES" altLang="es-ES" sz="4800" b="1" dirty="0">
                <a:solidFill>
                  <a:srgbClr val="002060"/>
                </a:solidFill>
              </a:rPr>
            </a:br>
            <a:r>
              <a:rPr lang="es-ES" altLang="es-ES" sz="4800" b="1" dirty="0">
                <a:solidFill>
                  <a:srgbClr val="002060"/>
                </a:solidFill>
              </a:rPr>
              <a:t>necesiten </a:t>
            </a:r>
            <a:br>
              <a:rPr lang="es-ES" altLang="es-ES" sz="4800" b="1" dirty="0">
                <a:solidFill>
                  <a:srgbClr val="002060"/>
                </a:solidFill>
              </a:rPr>
            </a:br>
            <a:r>
              <a:rPr lang="es-ES" altLang="es-ES" sz="4800" b="1" dirty="0">
                <a:solidFill>
                  <a:srgbClr val="002060"/>
                </a:solidFill>
              </a:rPr>
              <a:t>mis ganas de vivir.</a:t>
            </a:r>
            <a:br>
              <a:rPr lang="es-ES" altLang="es-ES" sz="4800" b="1" dirty="0">
                <a:solidFill>
                  <a:srgbClr val="002060"/>
                </a:solidFill>
              </a:rPr>
            </a:br>
            <a:r>
              <a:rPr lang="es-ES" altLang="es-ES" sz="4800" b="1" dirty="0">
                <a:solidFill>
                  <a:srgbClr val="002060"/>
                </a:solidFill>
              </a:rPr>
              <a:t/>
            </a:r>
            <a:br>
              <a:rPr lang="es-ES" altLang="es-ES" sz="4800" b="1" dirty="0">
                <a:solidFill>
                  <a:srgbClr val="002060"/>
                </a:solidFill>
              </a:rPr>
            </a:br>
            <a:r>
              <a:rPr lang="es-ES" altLang="es-ES" sz="4800" b="1" dirty="0">
                <a:solidFill>
                  <a:srgbClr val="002060"/>
                </a:solidFill>
              </a:rPr>
              <a:t>Donde falte la esperanza,</a:t>
            </a:r>
            <a:br>
              <a:rPr lang="es-ES" altLang="es-ES" sz="4800" b="1" dirty="0">
                <a:solidFill>
                  <a:srgbClr val="002060"/>
                </a:solidFill>
              </a:rPr>
            </a:br>
            <a:r>
              <a:rPr lang="es-ES" altLang="es-ES" sz="4800" b="1" dirty="0">
                <a:solidFill>
                  <a:srgbClr val="002060"/>
                </a:solidFill>
              </a:rPr>
              <a:t>donde falte la alegría,</a:t>
            </a:r>
            <a:br>
              <a:rPr lang="es-ES" altLang="es-ES" sz="4800" b="1" dirty="0">
                <a:solidFill>
                  <a:srgbClr val="002060"/>
                </a:solidFill>
              </a:rPr>
            </a:br>
            <a:r>
              <a:rPr lang="es-ES" altLang="es-ES" sz="4800" b="1" dirty="0">
                <a:solidFill>
                  <a:srgbClr val="002060"/>
                </a:solidFill>
              </a:rPr>
              <a:t>simplemente,</a:t>
            </a:r>
            <a:br>
              <a:rPr lang="es-ES" altLang="es-ES" sz="4800" b="1" dirty="0">
                <a:solidFill>
                  <a:srgbClr val="002060"/>
                </a:solidFill>
              </a:rPr>
            </a:br>
            <a:r>
              <a:rPr lang="es-ES" altLang="es-ES" sz="4800" b="1" dirty="0">
                <a:solidFill>
                  <a:srgbClr val="002060"/>
                </a:solidFill>
              </a:rPr>
              <a:t>por no saber de Ti.</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0424781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Y así,</a:t>
            </a:r>
            <a:br>
              <a:rPr lang="es-ES" altLang="es-ES" sz="4800" b="1" dirty="0">
                <a:solidFill>
                  <a:srgbClr val="002060"/>
                </a:solidFill>
              </a:rPr>
            </a:br>
            <a:r>
              <a:rPr lang="es-ES" altLang="es-ES" sz="4800" b="1" dirty="0">
                <a:solidFill>
                  <a:srgbClr val="002060"/>
                </a:solidFill>
              </a:rPr>
              <a:t>en marcha iré cantando,</a:t>
            </a:r>
            <a:br>
              <a:rPr lang="es-ES" altLang="es-ES" sz="4800" b="1" dirty="0">
                <a:solidFill>
                  <a:srgbClr val="002060"/>
                </a:solidFill>
              </a:rPr>
            </a:br>
            <a:r>
              <a:rPr lang="es-ES" altLang="es-ES" sz="4800" b="1" dirty="0">
                <a:solidFill>
                  <a:srgbClr val="002060"/>
                </a:solidFill>
              </a:rPr>
              <a:t>al pueblo predicando</a:t>
            </a:r>
            <a:br>
              <a:rPr lang="es-ES" altLang="es-ES" sz="4800" b="1" dirty="0">
                <a:solidFill>
                  <a:srgbClr val="002060"/>
                </a:solidFill>
              </a:rPr>
            </a:br>
            <a:r>
              <a:rPr lang="es-ES" altLang="es-ES" sz="4800" b="1" dirty="0">
                <a:solidFill>
                  <a:srgbClr val="002060"/>
                </a:solidFill>
              </a:rPr>
              <a:t>tu grandeza Señor.</a:t>
            </a:r>
            <a:br>
              <a:rPr lang="es-ES" altLang="es-ES" sz="4800" b="1" dirty="0">
                <a:solidFill>
                  <a:srgbClr val="002060"/>
                </a:solidFill>
              </a:rPr>
            </a:br>
            <a:r>
              <a:rPr lang="es-ES" altLang="es-ES" sz="4800" b="1" dirty="0">
                <a:solidFill>
                  <a:srgbClr val="002060"/>
                </a:solidFill>
              </a:rPr>
              <a:t/>
            </a:r>
            <a:br>
              <a:rPr lang="es-ES" altLang="es-ES" sz="4800" b="1" dirty="0">
                <a:solidFill>
                  <a:srgbClr val="002060"/>
                </a:solidFill>
              </a:rPr>
            </a:br>
            <a:r>
              <a:rPr lang="es-ES" altLang="es-ES" sz="4800" b="1" dirty="0">
                <a:solidFill>
                  <a:srgbClr val="002060"/>
                </a:solidFill>
              </a:rPr>
              <a:t>Tendré,</a:t>
            </a:r>
            <a:br>
              <a:rPr lang="es-ES" altLang="es-ES" sz="4800" b="1" dirty="0">
                <a:solidFill>
                  <a:srgbClr val="002060"/>
                </a:solidFill>
              </a:rPr>
            </a:br>
            <a:r>
              <a:rPr lang="es-ES" altLang="es-ES" sz="4800" b="1" dirty="0">
                <a:solidFill>
                  <a:srgbClr val="002060"/>
                </a:solidFill>
              </a:rPr>
              <a:t>mis brazos sin cansancio,</a:t>
            </a:r>
            <a:br>
              <a:rPr lang="es-ES" altLang="es-ES" sz="4800" b="1" dirty="0">
                <a:solidFill>
                  <a:srgbClr val="002060"/>
                </a:solidFill>
              </a:rPr>
            </a:br>
            <a:r>
              <a:rPr lang="es-ES" altLang="es-ES" sz="4800" b="1" dirty="0">
                <a:solidFill>
                  <a:srgbClr val="002060"/>
                </a:solidFill>
              </a:rPr>
              <a:t>tu historia entre mis labios,</a:t>
            </a:r>
            <a:br>
              <a:rPr lang="es-ES" altLang="es-ES" sz="4800" b="1" dirty="0">
                <a:solidFill>
                  <a:srgbClr val="002060"/>
                </a:solidFill>
              </a:rPr>
            </a:br>
            <a:r>
              <a:rPr lang="es-ES" altLang="es-ES" sz="4800" b="1" dirty="0">
                <a:solidFill>
                  <a:srgbClr val="002060"/>
                </a:solidFill>
              </a:rPr>
              <a:t>mi fuerza en la oración.</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0620088"/>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Llévame donde los hombres necesiten tu Palabra,</a:t>
            </a:r>
            <a:br>
              <a:rPr lang="es-ES" altLang="es-ES" sz="4800" b="1" dirty="0">
                <a:solidFill>
                  <a:srgbClr val="002060"/>
                </a:solidFill>
              </a:rPr>
            </a:br>
            <a:r>
              <a:rPr lang="es-ES" altLang="es-ES" sz="4800" b="1" dirty="0">
                <a:solidFill>
                  <a:srgbClr val="002060"/>
                </a:solidFill>
              </a:rPr>
              <a:t>necesiten </a:t>
            </a:r>
            <a:br>
              <a:rPr lang="es-ES" altLang="es-ES" sz="4800" b="1" dirty="0">
                <a:solidFill>
                  <a:srgbClr val="002060"/>
                </a:solidFill>
              </a:rPr>
            </a:br>
            <a:r>
              <a:rPr lang="es-ES" altLang="es-ES" sz="4800" b="1" dirty="0">
                <a:solidFill>
                  <a:srgbClr val="002060"/>
                </a:solidFill>
              </a:rPr>
              <a:t>mis ganas de vivir.</a:t>
            </a:r>
            <a:br>
              <a:rPr lang="es-ES" altLang="es-ES" sz="4800" b="1" dirty="0">
                <a:solidFill>
                  <a:srgbClr val="002060"/>
                </a:solidFill>
              </a:rPr>
            </a:br>
            <a:r>
              <a:rPr lang="es-ES" altLang="es-ES" sz="4800" b="1" dirty="0">
                <a:solidFill>
                  <a:srgbClr val="002060"/>
                </a:solidFill>
              </a:rPr>
              <a:t/>
            </a:r>
            <a:br>
              <a:rPr lang="es-ES" altLang="es-ES" sz="4800" b="1" dirty="0">
                <a:solidFill>
                  <a:srgbClr val="002060"/>
                </a:solidFill>
              </a:rPr>
            </a:br>
            <a:r>
              <a:rPr lang="es-ES" altLang="es-ES" sz="4800" b="1" dirty="0">
                <a:solidFill>
                  <a:srgbClr val="002060"/>
                </a:solidFill>
              </a:rPr>
              <a:t>Donde falte la esperanza,</a:t>
            </a:r>
            <a:br>
              <a:rPr lang="es-ES" altLang="es-ES" sz="4800" b="1" dirty="0">
                <a:solidFill>
                  <a:srgbClr val="002060"/>
                </a:solidFill>
              </a:rPr>
            </a:br>
            <a:r>
              <a:rPr lang="es-ES" altLang="es-ES" sz="4800" b="1" dirty="0">
                <a:solidFill>
                  <a:srgbClr val="002060"/>
                </a:solidFill>
              </a:rPr>
              <a:t>donde falte la alegría,</a:t>
            </a:r>
            <a:br>
              <a:rPr lang="es-ES" altLang="es-ES" sz="4800" b="1" dirty="0">
                <a:solidFill>
                  <a:srgbClr val="002060"/>
                </a:solidFill>
              </a:rPr>
            </a:br>
            <a:r>
              <a:rPr lang="es-ES" altLang="es-ES" sz="4800" b="1" dirty="0">
                <a:solidFill>
                  <a:srgbClr val="002060"/>
                </a:solidFill>
              </a:rPr>
              <a:t>simplemente,</a:t>
            </a:r>
            <a:br>
              <a:rPr lang="es-ES" altLang="es-ES" sz="4800" b="1" dirty="0">
                <a:solidFill>
                  <a:srgbClr val="002060"/>
                </a:solidFill>
              </a:rPr>
            </a:br>
            <a:r>
              <a:rPr lang="es-ES" altLang="es-ES" sz="4800" b="1" dirty="0">
                <a:solidFill>
                  <a:srgbClr val="002060"/>
                </a:solidFill>
              </a:rPr>
              <a:t>por no saber de Ti.</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4939413"/>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Te doy,</a:t>
            </a:r>
            <a:br>
              <a:rPr lang="es-ES" altLang="es-ES" sz="4800" b="1" dirty="0">
                <a:solidFill>
                  <a:srgbClr val="002060"/>
                </a:solidFill>
              </a:rPr>
            </a:br>
            <a:r>
              <a:rPr lang="es-ES" altLang="es-ES" sz="4800" b="1" dirty="0">
                <a:solidFill>
                  <a:srgbClr val="002060"/>
                </a:solidFill>
              </a:rPr>
              <a:t>mi corazón sincero</a:t>
            </a:r>
            <a:br>
              <a:rPr lang="es-ES" altLang="es-ES" sz="4800" b="1" dirty="0">
                <a:solidFill>
                  <a:srgbClr val="002060"/>
                </a:solidFill>
              </a:rPr>
            </a:br>
            <a:r>
              <a:rPr lang="es-ES" altLang="es-ES" sz="4800" b="1" dirty="0">
                <a:solidFill>
                  <a:srgbClr val="002060"/>
                </a:solidFill>
              </a:rPr>
              <a:t>para gritar sin miedo</a:t>
            </a:r>
            <a:br>
              <a:rPr lang="es-ES" altLang="es-ES" sz="4800" b="1" dirty="0">
                <a:solidFill>
                  <a:srgbClr val="002060"/>
                </a:solidFill>
              </a:rPr>
            </a:br>
            <a:r>
              <a:rPr lang="es-ES" altLang="es-ES" sz="4800" b="1" dirty="0">
                <a:solidFill>
                  <a:srgbClr val="002060"/>
                </a:solidFill>
              </a:rPr>
              <a:t>tu grandeza, Señor.</a:t>
            </a:r>
            <a:br>
              <a:rPr lang="es-ES" altLang="es-ES" sz="4800" b="1" dirty="0">
                <a:solidFill>
                  <a:srgbClr val="002060"/>
                </a:solidFill>
              </a:rPr>
            </a:br>
            <a:r>
              <a:rPr lang="es-ES" altLang="es-ES" sz="4800" b="1" dirty="0">
                <a:solidFill>
                  <a:srgbClr val="002060"/>
                </a:solidFill>
              </a:rPr>
              <a:t/>
            </a:r>
            <a:br>
              <a:rPr lang="es-ES" altLang="es-ES" sz="4800" b="1" dirty="0">
                <a:solidFill>
                  <a:srgbClr val="002060"/>
                </a:solidFill>
              </a:rPr>
            </a:br>
            <a:r>
              <a:rPr lang="es-ES" altLang="es-ES" sz="4800" b="1" dirty="0">
                <a:solidFill>
                  <a:srgbClr val="002060"/>
                </a:solidFill>
              </a:rPr>
              <a:t>Señor,</a:t>
            </a:r>
            <a:br>
              <a:rPr lang="es-ES" altLang="es-ES" sz="4800" b="1" dirty="0">
                <a:solidFill>
                  <a:srgbClr val="002060"/>
                </a:solidFill>
              </a:rPr>
            </a:br>
            <a:r>
              <a:rPr lang="es-ES" altLang="es-ES" sz="4800" b="1" dirty="0">
                <a:solidFill>
                  <a:srgbClr val="002060"/>
                </a:solidFill>
              </a:rPr>
              <a:t>tengo alma misionera,</a:t>
            </a:r>
            <a:br>
              <a:rPr lang="es-ES" altLang="es-ES" sz="4800" b="1" dirty="0">
                <a:solidFill>
                  <a:srgbClr val="002060"/>
                </a:solidFill>
              </a:rPr>
            </a:br>
            <a:r>
              <a:rPr lang="es-ES" altLang="es-ES" sz="4800" b="1" dirty="0">
                <a:solidFill>
                  <a:srgbClr val="002060"/>
                </a:solidFill>
              </a:rPr>
              <a:t>condúceme a la tierra</a:t>
            </a:r>
            <a:br>
              <a:rPr lang="es-ES" altLang="es-ES" sz="4800" b="1" dirty="0">
                <a:solidFill>
                  <a:srgbClr val="002060"/>
                </a:solidFill>
              </a:rPr>
            </a:br>
            <a:r>
              <a:rPr lang="es-ES" altLang="es-ES" sz="4800" b="1" dirty="0">
                <a:solidFill>
                  <a:srgbClr val="002060"/>
                </a:solidFill>
              </a:rPr>
              <a:t>que tenga sed de Ti.</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17903630"/>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Llévame donde los hombres necesiten tu Palabra,</a:t>
            </a:r>
            <a:br>
              <a:rPr lang="es-ES" altLang="es-ES" sz="4800" b="1" dirty="0">
                <a:solidFill>
                  <a:srgbClr val="002060"/>
                </a:solidFill>
              </a:rPr>
            </a:br>
            <a:r>
              <a:rPr lang="es-ES" altLang="es-ES" sz="4800" b="1" dirty="0">
                <a:solidFill>
                  <a:srgbClr val="002060"/>
                </a:solidFill>
              </a:rPr>
              <a:t>necesiten </a:t>
            </a:r>
            <a:br>
              <a:rPr lang="es-ES" altLang="es-ES" sz="4800" b="1" dirty="0">
                <a:solidFill>
                  <a:srgbClr val="002060"/>
                </a:solidFill>
              </a:rPr>
            </a:br>
            <a:r>
              <a:rPr lang="es-ES" altLang="es-ES" sz="4800" b="1" dirty="0">
                <a:solidFill>
                  <a:srgbClr val="002060"/>
                </a:solidFill>
              </a:rPr>
              <a:t>mis ganas de vivir.</a:t>
            </a:r>
            <a:br>
              <a:rPr lang="es-ES" altLang="es-ES" sz="4800" b="1" dirty="0">
                <a:solidFill>
                  <a:srgbClr val="002060"/>
                </a:solidFill>
              </a:rPr>
            </a:br>
            <a:r>
              <a:rPr lang="es-ES" altLang="es-ES" sz="4800" b="1" dirty="0">
                <a:solidFill>
                  <a:srgbClr val="002060"/>
                </a:solidFill>
              </a:rPr>
              <a:t/>
            </a:r>
            <a:br>
              <a:rPr lang="es-ES" altLang="es-ES" sz="4800" b="1" dirty="0">
                <a:solidFill>
                  <a:srgbClr val="002060"/>
                </a:solidFill>
              </a:rPr>
            </a:br>
            <a:r>
              <a:rPr lang="es-ES" altLang="es-ES" sz="4800" b="1" dirty="0">
                <a:solidFill>
                  <a:srgbClr val="002060"/>
                </a:solidFill>
              </a:rPr>
              <a:t>Donde falte la esperanza,</a:t>
            </a:r>
            <a:br>
              <a:rPr lang="es-ES" altLang="es-ES" sz="4800" b="1" dirty="0">
                <a:solidFill>
                  <a:srgbClr val="002060"/>
                </a:solidFill>
              </a:rPr>
            </a:br>
            <a:r>
              <a:rPr lang="es-ES" altLang="es-ES" sz="4800" b="1" dirty="0">
                <a:solidFill>
                  <a:srgbClr val="002060"/>
                </a:solidFill>
              </a:rPr>
              <a:t>donde falte la alegría,</a:t>
            </a:r>
            <a:br>
              <a:rPr lang="es-ES" altLang="es-ES" sz="4800" b="1" dirty="0">
                <a:solidFill>
                  <a:srgbClr val="002060"/>
                </a:solidFill>
              </a:rPr>
            </a:br>
            <a:r>
              <a:rPr lang="es-ES" altLang="es-ES" sz="4800" b="1" dirty="0">
                <a:solidFill>
                  <a:srgbClr val="002060"/>
                </a:solidFill>
              </a:rPr>
              <a:t>simplemente,</a:t>
            </a:r>
            <a:br>
              <a:rPr lang="es-ES" altLang="es-ES" sz="4800" b="1" dirty="0">
                <a:solidFill>
                  <a:srgbClr val="002060"/>
                </a:solidFill>
              </a:rPr>
            </a:br>
            <a:r>
              <a:rPr lang="es-ES" altLang="es-ES" sz="4800" b="1" dirty="0">
                <a:solidFill>
                  <a:srgbClr val="002060"/>
                </a:solidFill>
              </a:rPr>
              <a:t>por no saber de Ti.</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35986175"/>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 cuando odiamos sin razón, </a:t>
            </a:r>
            <a:br>
              <a:rPr lang="es-ES" sz="4800" b="1" dirty="0">
                <a:solidFill>
                  <a:srgbClr val="002060"/>
                </a:solidFill>
              </a:rPr>
            </a:br>
            <a:r>
              <a:rPr lang="es-ES" sz="4800" b="1" dirty="0">
                <a:solidFill>
                  <a:srgbClr val="002060"/>
                </a:solidFill>
              </a:rPr>
              <a:t>por cuando te causamos dolor, </a:t>
            </a:r>
            <a:br>
              <a:rPr lang="es-ES" sz="4800" b="1" dirty="0">
                <a:solidFill>
                  <a:srgbClr val="002060"/>
                </a:solidFill>
              </a:rPr>
            </a:br>
            <a:r>
              <a:rPr lang="es-ES" sz="4800" b="1" dirty="0">
                <a:solidFill>
                  <a:srgbClr val="002060"/>
                </a:solidFill>
              </a:rPr>
              <a:t>por cuando rompemos la amistad, </a:t>
            </a:r>
            <a:br>
              <a:rPr lang="es-ES" sz="4800" b="1" dirty="0">
                <a:solidFill>
                  <a:srgbClr val="002060"/>
                </a:solidFill>
              </a:rPr>
            </a:br>
            <a:r>
              <a:rPr lang="es-ES" sz="4800" b="1" dirty="0">
                <a:solidFill>
                  <a:srgbClr val="002060"/>
                </a:solidFill>
              </a:rPr>
              <a:t>por todo, perdón Señor.</a:t>
            </a:r>
          </a:p>
        </p:txBody>
      </p:sp>
      <p:sp>
        <p:nvSpPr>
          <p:cNvPr id="4" name="Marcador de texto 3"/>
          <p:cNvSpPr>
            <a:spLocks noGrp="1"/>
          </p:cNvSpPr>
          <p:nvPr>
            <p:ph type="body" sz="half" idx="2"/>
          </p:nvPr>
        </p:nvSpPr>
        <p:spPr/>
        <p:txBody>
          <a:bodyPr/>
          <a:lstStyle/>
          <a:p>
            <a:endParaRPr lang="es-ES"/>
          </a:p>
        </p:txBody>
      </p:sp>
      <p:pic>
        <p:nvPicPr>
          <p:cNvPr id="6" name="Picture 6" descr="https://encrypted-tbn3.gstatic.com/images?q=tbn:ANd9GcQ7DDPEE3qNPnLS-jSVHOJBcSFvZUPdxCqavNd9ZU2h1BMyeKH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2980218"/>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053331"/>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smtClean="0">
                <a:solidFill>
                  <a:srgbClr val="002060"/>
                </a:solidFill>
              </a:rPr>
              <a:t>Pongo mi vida en tus manos, padres mio me abandono a ti.</a:t>
            </a:r>
            <a:br>
              <a:rPr lang="es-ES" altLang="es-ES" sz="4800" b="1" dirty="0" smtClean="0">
                <a:solidFill>
                  <a:srgbClr val="002060"/>
                </a:solidFill>
              </a:rPr>
            </a:br>
            <a:r>
              <a:rPr lang="es-ES" altLang="es-ES" sz="4800" b="1" dirty="0" smtClean="0">
                <a:solidFill>
                  <a:srgbClr val="002060"/>
                </a:solidFill>
              </a:rPr>
              <a:t>Haz de mi lo que quieras estoy dispuesto a aceptarlo todo… (3 veces)</a:t>
            </a:r>
            <a:endParaRPr lang="es-ES" alt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6146" name="Picture 2" descr="https://i.ytimg.com/vi/2P-XxlfAoGk/maxresdefault.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5" r="70"/>
          <a:stretch/>
        </p:blipFill>
        <p:spPr bwMode="auto">
          <a:xfrm>
            <a:off x="7320136" y="0"/>
            <a:ext cx="4879758"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9339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smtClean="0">
                <a:solidFill>
                  <a:srgbClr val="002060"/>
                </a:solidFill>
              </a:rPr>
              <a:t>Con infinita confianza porque tú eres mi Padre</a:t>
            </a:r>
            <a:endParaRPr lang="es-ES" alt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6146" name="Picture 2" descr="https://i.ytimg.com/vi/2P-XxlfAoGk/maxresdefault.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5" r="70"/>
          <a:stretch/>
        </p:blipFill>
        <p:spPr bwMode="auto">
          <a:xfrm>
            <a:off x="7320136" y="0"/>
            <a:ext cx="4879758"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3414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Tú siempre tienes ese </a:t>
            </a:r>
            <a:br>
              <a:rPr lang="es-ES" sz="4800" b="1" dirty="0">
                <a:solidFill>
                  <a:srgbClr val="002060"/>
                </a:solidFill>
              </a:rPr>
            </a:br>
            <a:r>
              <a:rPr lang="es-ES" sz="4800" b="1" dirty="0">
                <a:solidFill>
                  <a:srgbClr val="002060"/>
                </a:solidFill>
              </a:rPr>
              <a:t>“no ha pasado nada, </a:t>
            </a:r>
            <a:br>
              <a:rPr lang="es-ES" sz="4800" b="1" dirty="0">
                <a:solidFill>
                  <a:srgbClr val="002060"/>
                </a:solidFill>
              </a:rPr>
            </a:br>
            <a:r>
              <a:rPr lang="es-ES" sz="4800" b="1" dirty="0">
                <a:solidFill>
                  <a:srgbClr val="002060"/>
                </a:solidFill>
              </a:rPr>
              <a:t>levántate y sigue por amor a Dios.” (2)</a:t>
            </a:r>
          </a:p>
        </p:txBody>
      </p:sp>
      <p:sp>
        <p:nvSpPr>
          <p:cNvPr id="4" name="Marcador de texto 3"/>
          <p:cNvSpPr>
            <a:spLocks noGrp="1"/>
          </p:cNvSpPr>
          <p:nvPr>
            <p:ph type="body" sz="half" idx="2"/>
          </p:nvPr>
        </p:nvSpPr>
        <p:spPr/>
        <p:txBody>
          <a:bodyPr/>
          <a:lstStyle/>
          <a:p>
            <a:endParaRPr lang="es-ES"/>
          </a:p>
        </p:txBody>
      </p:sp>
      <p:pic>
        <p:nvPicPr>
          <p:cNvPr id="6" name="Picture 6" descr="https://encrypted-tbn3.gstatic.com/images?q=tbn:ANd9GcQ7DDPEE3qNPnLS-jSVHOJBcSFvZUPdxCqavNd9ZU2h1BMyeKH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9389489"/>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theme/theme1.xml><?xml version="1.0" encoding="utf-8"?>
<a:theme xmlns:a="http://schemas.openxmlformats.org/drawingml/2006/main" name="Banded Design Blue 16x9">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thm15="http://schemas.microsoft.com/office/thememl/2012/main" name="BusinessProjectPlan_TP103417270" id="{DE8F82CC-6DD2-4A56-AD26-979CC913B3BE}" vid="{2A4E3A8D-E0A1-443E-9121-96E42C9A0AF5}"/>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3149403-D037-43A9-A21D-FD77B99076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Presentación de plan de proyecto empresarial (pantalla panorámica)</Template>
  <TotalTime>0</TotalTime>
  <Words>1335</Words>
  <Application>Microsoft Office PowerPoint</Application>
  <PresentationFormat>Panorámica</PresentationFormat>
  <Paragraphs>80</Paragraphs>
  <Slides>82</Slides>
  <Notes>2</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82</vt:i4>
      </vt:variant>
    </vt:vector>
  </HeadingPairs>
  <TitlesOfParts>
    <vt:vector size="88" baseType="lpstr">
      <vt:lpstr>Arial</vt:lpstr>
      <vt:lpstr>Calibri</vt:lpstr>
      <vt:lpstr>Corbel</vt:lpstr>
      <vt:lpstr>Euphemia</vt:lpstr>
      <vt:lpstr>Wingdings</vt:lpstr>
      <vt:lpstr>Banded Design Blue 16x9</vt:lpstr>
      <vt:lpstr>XXX DOMINGO DE TIEMPO ORDINARIO</vt:lpstr>
      <vt:lpstr>Vamos con gozo, alabemos a nuestro Señor. Canta a su nombre, da gloria a la gloria de Dios.</vt:lpstr>
      <vt:lpstr>El esta aquí donde haya dos o más Él esta aquí, Él esta aquí nos ha salvado (bis)</vt:lpstr>
      <vt:lpstr>Deja tus penas, que tienes delante a Jesús. Deja tus sombras, que él quiere llenarte de luz.</vt:lpstr>
      <vt:lpstr>Presentación de PowerPoint</vt:lpstr>
      <vt:lpstr>Presentación de PowerPoint</vt:lpstr>
      <vt:lpstr>Perdón, perdón Señor,  soy pecador. Perdón, perdón Señor .</vt:lpstr>
      <vt:lpstr>Por cuando odiamos sin razón,  por cuando te causamos dolor,  por cuando rompemos la amistad,  por todo, perdón Señor.</vt:lpstr>
      <vt:lpstr>Tú siempre tienes ese  “no ha pasado nada,  levántate y sigue por amor a Dios.” (2)</vt:lpstr>
      <vt:lpstr>Perdón, perdón Señor,  soy pecador. Perdón, perdón Señor .</vt:lpstr>
      <vt:lpstr>Gloria a Dios en el cielo  y en la tierra a los hombres paz, te alabamos, te bendecimos, te adoramos y glorificamos, te damos gracias por tu inmensa gloria. </vt:lpstr>
      <vt:lpstr>Tú que perdonas los pecados ten piedad, Tú que estás sentado a la derecha de Dios escúchanos. Sólo Tú eres santo,  sólo Tú, sólo Tú Señor,  con el Espíritu Santo,  en la gloria de Dios.</vt:lpstr>
      <vt:lpstr>Presentación de PowerPoint</vt:lpstr>
      <vt:lpstr>PRIMERA LECTURA</vt:lpstr>
      <vt:lpstr>Presentación de PowerPoint</vt:lpstr>
      <vt:lpstr>Presentación de PowerPoint</vt:lpstr>
      <vt:lpstr>Presentación de PowerPoint</vt:lpstr>
      <vt:lpstr>PALABRA DE DIOS TE ALABAMOS, SEÑOR</vt:lpstr>
      <vt:lpstr>EL SEÑOR NO ESTÁ LEJOS DE SUS FIELES.</vt:lpstr>
      <vt:lpstr>Bendeciré al Señor a todas horas, no cesará mi boca de alabarlo. Yo me siento orgulloso del Señor, que se alegre su pueblo al escucharlo.</vt:lpstr>
      <vt:lpstr>EL SEÑOR NO ESTÁ LEJOS DE SUS FIELES.</vt:lpstr>
      <vt:lpstr>En contra del malvado está el Señor, para borrar de la tierra su recuerdo. Escucha, en cambio, al hombre justo y lo libra de todas sus congojas.</vt:lpstr>
      <vt:lpstr>EL SEÑOR NO ESTÁ LEJOS DE SUS FIELES.</vt:lpstr>
      <vt:lpstr>El Señor no está lejos de sus fieles y levanta a las almas abatidas. Salva el Señor la vida de sus siervos. No morirán quienes en Él esperan.</vt:lpstr>
      <vt:lpstr>EL SEÑOR NO ESTÁ LEJOS DE SUS FIELES.</vt:lpstr>
      <vt:lpstr>SEGUNDA LECTURA</vt:lpstr>
      <vt:lpstr>Presentación de PowerPoint</vt:lpstr>
      <vt:lpstr>Presentación de PowerPoint</vt:lpstr>
      <vt:lpstr>Presentación de PowerPoint</vt:lpstr>
      <vt:lpstr>Presentación de PowerPoint</vt:lpstr>
      <vt:lpstr>Presentación de PowerPoint</vt:lpstr>
      <vt:lpstr>PALABRA DE DIOS TE ALABAMOS, SEÑOR</vt:lpstr>
      <vt:lpstr>Junto a  ti Jesús rezaré Tu palabra quiero vivir Tú me haces sencillo Señor Y en tus manos me dejaré ALELUYA, ALELUYA, ALELUYA ALELUYA (BIS)</vt:lpstr>
      <vt:lpstr>El Señor esté con vosotros. Y con tu espíritu. Lectura del santo Evangelio según san Juan. Gloria a ti, Señor. </vt:lpstr>
      <vt:lpstr>Presentación de PowerPoint</vt:lpstr>
      <vt:lpstr>Presentación de PowerPoint</vt:lpstr>
      <vt:lpstr>Presentación de PowerPoint</vt:lpstr>
      <vt:lpstr>Presentación de PowerPoint</vt:lpstr>
      <vt:lpstr>PALABRA DEL SEÑOR GLORIA A TI, SEÑOR JESÚS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Ya no hay razas, ya no hay color, sólo hay trigo, sólo hay amor. Y el mismo sol que vemos tú y yo es de todos y es de Dios.</vt:lpstr>
      <vt:lpstr>Cuando un hombre te dé de comer, y en sus manos agua a beber, recíbelo. ¡qué importa su piel! Te lo da de buena fe.</vt:lpstr>
      <vt:lpstr>TODOS COMEMOS DEL MISMO PAN, TODOS BUSCAMOS A DIOS. TODOS BEBEMOS DE UN MANANTIAL Y EL AGUA NO TIENE COLOR (BIS).</vt:lpstr>
      <vt:lpstr>Cuando el sol se asoma en el mar, cuando el hombre empieza a sembrar, te miro a ti, me miras tú a mí y bebemos libertad</vt:lpstr>
      <vt:lpstr>TODOS COMEMOS DEL MISMO PAN, TODOS BUSCAMOS A DIOS. TODOS BEBEMOS DE UN MANANTIAL Y EL AGUA NO TIENE COLOR (BIS).</vt:lpstr>
      <vt:lpstr>Orad hermanos para…Padre todopoderoso. El Señor reciba de tus manos este sacrificio para alabanza y gloria de su nombre, para nuestro bien y el de toda su santa Iglesia. </vt:lpstr>
      <vt:lpstr>Presentación de PowerPoint</vt:lpstr>
      <vt:lpstr>El Señor esté con vosotros. Y con tu espíritu. Levantemos el corazón. Lo tenemos levantado hacia el Señor. Demos gracias al Señor nuestro Dios. Es justo y necesario.</vt:lpstr>
      <vt:lpstr>Presentación de PowerPoint</vt:lpstr>
      <vt:lpstr>Santo Dios del Universo, Santo por siempre Señor, llenos están el cielo y la tierra de tu Gloria oh Señor. ¡Bendito el que viene en nombre del Señor, Señor¡</vt:lpstr>
      <vt:lpstr>¡HOSANAA, HOSANAA,....  SANTO DIOS DEL UNIVERSO, SANTO  POR SIEMPRE SEÑOR, SEÑOR¡ (Bis)</vt:lpstr>
      <vt:lpstr>Presentación de PowerPoint</vt:lpstr>
      <vt:lpstr>Éste es el sacramento de nuestra fe: Anunciamos tu muerte, proclamamos tu resurrección ¡Ven, Señor Jesús!</vt:lpstr>
      <vt:lpstr>Presentación de PowerPoint</vt:lpstr>
      <vt:lpstr>Por Cristo, con él y en él … por los siglos de los siglos. Amén.</vt:lpstr>
      <vt:lpstr>Presentación de PowerPoint</vt:lpstr>
      <vt:lpstr>Padre Nuestro que estas  en el cielo Santificado sea tu nombre Venga a nosotros, tu reino.</vt:lpstr>
      <vt:lpstr>Hágase tu voluntad así en la tierra como en el cielo. Danos hoy nuestro pan de cada día. </vt:lpstr>
      <vt:lpstr>Perdona nuestras ofensas, como perdonamos  al que nos ofende (eie)</vt:lpstr>
      <vt:lpstr>No nos dejes caer en tentación, no y líbranos del mal.  No nos dejes caer en tentación y líbranos del mal.</vt:lpstr>
      <vt:lpstr>Líbranos de … Salvador Jesucristo. Tuyo es el reino, tuyo el poder y la gloria, por siempre, Señor. Por los siglos de los siglos. Amen. La paz del Señor este con vosotros. Y con tu espíritu.</vt:lpstr>
      <vt:lpstr>La paz te doy a ti, hermano,  la paz que Dios me regaló,  y en un abrazo a ti te entrego la paz que llevo en mi corazón. </vt:lpstr>
      <vt:lpstr>Recíbela, recíbela, (2) esta es la paz  que el mundo  no te puede dar. (bis) Esta es la paz  que el mundo no te puede dar. </vt:lpstr>
      <vt:lpstr>Cordero de Dios, que quitas el pecado del mundo, ten piedad de nosotros. Cordero de Dios, que quitas el pecado del mundo, ten piedad de nosotros. Cordero de Dios, que quitas el pecado del mundo, danos la paz.</vt:lpstr>
      <vt:lpstr>Este es el Cordero de Dios, … cena del Señor. Señor, no soy digno de que entres en mi casa pero una palabra tuya bastará para sanarme.</vt:lpstr>
      <vt:lpstr>Presentación de PowerPoint</vt:lpstr>
      <vt:lpstr>Señor, toma mi vida nueva antes de que la espera desgaste años en mi.  Estoy,dispuesto a lo que quieras, no importa lo que sea, Tú llámame a servir.</vt:lpstr>
      <vt:lpstr>Llévame donde los hombres necesiten tu Palabra, necesiten  mis ganas de vivir.  Donde falte la esperanza, donde falte la alegría, simplemente, por no saber de Ti.</vt:lpstr>
      <vt:lpstr>Y así, en marcha iré cantando, al pueblo predicando tu grandeza Señor.  Tendré, mis brazos sin cansancio, tu historia entre mis labios, mi fuerza en la oración.</vt:lpstr>
      <vt:lpstr>Llévame donde los hombres necesiten tu Palabra, necesiten  mis ganas de vivir.  Donde falte la esperanza, donde falte la alegría, simplemente, por no saber de Ti.</vt:lpstr>
      <vt:lpstr>Te doy, mi corazón sincero para gritar sin miedo tu grandeza, Señor.  Señor, tengo alma misionera, condúceme a la tierra que tenga sed de Ti.</vt:lpstr>
      <vt:lpstr>Llévame donde los hombres necesiten tu Palabra, necesiten  mis ganas de vivir.  Donde falte la esperanza, donde falte la alegría, simplemente, por no saber de Ti.</vt:lpstr>
      <vt:lpstr>Presentación de PowerPoint</vt:lpstr>
      <vt:lpstr>Pongo mi vida en tus manos, padres mio me abandono a ti. Haz de mi lo que quieras estoy dispuesto a aceptarlo todo… (3 veces)</vt:lpstr>
      <vt:lpstr>Con infinita confianza porque tú eres mi Padre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2016-03-18T09:38:57Z</dcterms:created>
  <dcterms:modified xsi:type="dcterms:W3CDTF">2016-10-22T19:50:52Z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TC034172719991</vt:lpwstr>
  </property>
</Properties>
</file>