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87"/>
  </p:notesMasterIdLst>
  <p:handoutMasterIdLst>
    <p:handoutMasterId r:id="rId88"/>
  </p:handoutMasterIdLst>
  <p:sldIdLst>
    <p:sldId id="265" r:id="rId3"/>
    <p:sldId id="2016" r:id="rId4"/>
    <p:sldId id="2017" r:id="rId5"/>
    <p:sldId id="451" r:id="rId6"/>
    <p:sldId id="2104" r:id="rId7"/>
    <p:sldId id="2105" r:id="rId8"/>
    <p:sldId id="2106" r:id="rId9"/>
    <p:sldId id="2107" r:id="rId10"/>
    <p:sldId id="1607" r:id="rId11"/>
    <p:sldId id="315" r:id="rId12"/>
    <p:sldId id="316" r:id="rId13"/>
    <p:sldId id="1226" r:id="rId14"/>
    <p:sldId id="1296" r:id="rId15"/>
    <p:sldId id="2018" r:id="rId16"/>
    <p:sldId id="2077" r:id="rId17"/>
    <p:sldId id="2078" r:id="rId18"/>
    <p:sldId id="2079" r:id="rId19"/>
    <p:sldId id="319" r:id="rId20"/>
    <p:sldId id="1680" r:id="rId21"/>
    <p:sldId id="1641" r:id="rId22"/>
    <p:sldId id="2108" r:id="rId23"/>
    <p:sldId id="2109" r:id="rId24"/>
    <p:sldId id="2110" r:id="rId25"/>
    <p:sldId id="2111" r:id="rId26"/>
    <p:sldId id="2112" r:id="rId27"/>
    <p:sldId id="2113" r:id="rId28"/>
    <p:sldId id="2114" r:id="rId29"/>
    <p:sldId id="329" r:id="rId30"/>
    <p:sldId id="330" r:id="rId31"/>
    <p:sldId id="331" r:id="rId32"/>
    <p:sldId id="2115" r:id="rId33"/>
    <p:sldId id="2116" r:id="rId34"/>
    <p:sldId id="333" r:id="rId35"/>
    <p:sldId id="2026" r:id="rId36"/>
    <p:sldId id="335" r:id="rId37"/>
    <p:sldId id="337" r:id="rId38"/>
    <p:sldId id="338" r:id="rId39"/>
    <p:sldId id="2059" r:id="rId40"/>
    <p:sldId id="2060" r:id="rId41"/>
    <p:sldId id="2061" r:id="rId42"/>
    <p:sldId id="370" r:id="rId43"/>
    <p:sldId id="1515" r:id="rId44"/>
    <p:sldId id="372" r:id="rId45"/>
    <p:sldId id="373" r:id="rId46"/>
    <p:sldId id="374" r:id="rId47"/>
    <p:sldId id="375" r:id="rId48"/>
    <p:sldId id="376" r:id="rId49"/>
    <p:sldId id="377" r:id="rId50"/>
    <p:sldId id="378" r:id="rId51"/>
    <p:sldId id="2117" r:id="rId52"/>
    <p:sldId id="2118" r:id="rId53"/>
    <p:sldId id="2119" r:id="rId54"/>
    <p:sldId id="382" r:id="rId55"/>
    <p:sldId id="1783" r:id="rId56"/>
    <p:sldId id="381" r:id="rId57"/>
    <p:sldId id="383" r:id="rId58"/>
    <p:sldId id="2120" r:id="rId59"/>
    <p:sldId id="2121" r:id="rId60"/>
    <p:sldId id="385" r:id="rId61"/>
    <p:sldId id="386" r:id="rId62"/>
    <p:sldId id="387" r:id="rId63"/>
    <p:sldId id="388" r:id="rId64"/>
    <p:sldId id="389" r:id="rId65"/>
    <p:sldId id="1163" r:id="rId66"/>
    <p:sldId id="1164" r:id="rId67"/>
    <p:sldId id="2000" r:id="rId68"/>
    <p:sldId id="2001" r:id="rId69"/>
    <p:sldId id="2002" r:id="rId70"/>
    <p:sldId id="2003" r:id="rId71"/>
    <p:sldId id="391" r:id="rId72"/>
    <p:sldId id="2122" r:id="rId73"/>
    <p:sldId id="2123" r:id="rId74"/>
    <p:sldId id="393" r:id="rId75"/>
    <p:sldId id="394" r:id="rId76"/>
    <p:sldId id="397" r:id="rId77"/>
    <p:sldId id="2124" r:id="rId78"/>
    <p:sldId id="2125" r:id="rId79"/>
    <p:sldId id="2126" r:id="rId80"/>
    <p:sldId id="2127" r:id="rId81"/>
    <p:sldId id="2128" r:id="rId82"/>
    <p:sldId id="2129" r:id="rId83"/>
    <p:sldId id="2073" r:id="rId84"/>
    <p:sldId id="2045" r:id="rId85"/>
    <p:sldId id="1817" r:id="rId8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1869" autoAdjust="0"/>
  </p:normalViewPr>
  <p:slideViewPr>
    <p:cSldViewPr>
      <p:cViewPr varScale="1">
        <p:scale>
          <a:sx n="110" d="100"/>
          <a:sy n="110" d="100"/>
        </p:scale>
        <p:origin x="756" y="96"/>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1" d="100"/>
          <a:sy n="91" d="100"/>
        </p:scale>
        <p:origin x="375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3/10/2018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3/10/2018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64</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3/10/2018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3/10/2018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3/10/2018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3/10/2018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3/10/2018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3/10/2018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3/10/2018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dirty="0"/>
              <a:t>IV DOMINGO DE CUARESMA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C41FBF70-ED9D-4028-9BE9-CB4688E12D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8835" y="10953"/>
            <a:ext cx="5951157" cy="4800600"/>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a:extLst>
              <a:ext uri="{FF2B5EF4-FFF2-40B4-BE49-F238E27FC236}">
                <a16:creationId xmlns:a16="http://schemas.microsoft.com/office/drawing/2014/main" id="{004871E8-E3CD-40B4-8E38-D660725B0A03}"/>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 aquellos días, todos los jefes, los sacerdotes y el pueblo multiplicaron sus infidelidades, imitando las aberraciones de los pueblos y profanando el templo del Señor, que él había consagrado en Jerusalén.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Señor, Dios de sus padres, les enviaba mensajeros a diario porque sentía lástima de su pueblo y de su morada; pero ellos escarnecían a los mensajeros de Dios, se reían de sus palabras y se burlaban de sus profetas,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hasta que la ira del Señor se encendió irremediablemente contra su pueblo. Incendiaron  el  templo  de  Dios,  derribaron  la  muralla  de  Jerusalén,  incendiaron  todos  sus  palacios  y destrozaron todos los objetos valiosos. </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Deportó a Babilonia  a todos los que habían escapado de la espada. Fueron  esclavos  suyos  y  de  sus  hijos  hasta  el  advenimiento  del  reino  persa.  Así  se  cumplió  lo  que  había dicho Dios por medio de Jeremías:</a:t>
            </a:r>
          </a:p>
        </p:txBody>
      </p:sp>
    </p:spTree>
    <p:extLst>
      <p:ext uri="{BB962C8B-B14F-4D97-AF65-F5344CB8AC3E}">
        <p14:creationId xmlns:p14="http://schemas.microsoft.com/office/powerpoint/2010/main" val="3110321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«Hasta  que  la  tierra  pague  los  sábados,  descansará  todos  los  días  de  la  desolación,  hasta  cumplirse setenta años». En el año primero de Ciro, rey de Persia, para cumplir lo que había dicho Dios por medio de Jeremías, </a:t>
            </a:r>
          </a:p>
        </p:txBody>
      </p:sp>
    </p:spTree>
    <p:extLst>
      <p:ext uri="{BB962C8B-B14F-4D97-AF65-F5344CB8AC3E}">
        <p14:creationId xmlns:p14="http://schemas.microsoft.com/office/powerpoint/2010/main" val="35488658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Señor movió a Ciro, rey de Persia, a promulgar de palabra y por escrito en todo su reino: «Así dice Ciro, rey de Persia: El Señor, Dios del cielo, me ha entregado todos los reinos de la tierra. </a:t>
            </a:r>
          </a:p>
        </p:txBody>
      </p:sp>
    </p:spTree>
    <p:extLst>
      <p:ext uri="{BB962C8B-B14F-4D97-AF65-F5344CB8AC3E}">
        <p14:creationId xmlns:p14="http://schemas.microsoft.com/office/powerpoint/2010/main" val="10027933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Él me ha encargado construirle un templo en Jerusalén de Judá. Quien de entre vosotros pertenezca a ese pueblo, puede volver. ¡Que el Señor, su Dios, esté con él !».</a:t>
            </a:r>
          </a:p>
        </p:txBody>
      </p:sp>
    </p:spTree>
    <p:extLst>
      <p:ext uri="{BB962C8B-B14F-4D97-AF65-F5344CB8AC3E}">
        <p14:creationId xmlns:p14="http://schemas.microsoft.com/office/powerpoint/2010/main" val="41878615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QUE SE ME PEGUE LA LENGUA AL PALADAR SI NO ME ACUERDO DE TI.</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p>
        </p:txBody>
      </p:sp>
      <p:sp>
        <p:nvSpPr>
          <p:cNvPr id="4" name="Marcador de texto 3"/>
          <p:cNvSpPr>
            <a:spLocks noGrp="1"/>
          </p:cNvSpPr>
          <p:nvPr>
            <p:ph type="body" sz="half" idx="2"/>
          </p:nvPr>
        </p:nvSpPr>
        <p:spPr/>
        <p:txBody>
          <a:bodyPr/>
          <a:lstStyle/>
          <a:p>
            <a:endParaRPr lang="es-ES"/>
          </a:p>
        </p:txBody>
      </p:sp>
      <p:pic>
        <p:nvPicPr>
          <p:cNvPr id="7" name="Imagen 6">
            <a:extLst>
              <a:ext uri="{FF2B5EF4-FFF2-40B4-BE49-F238E27FC236}">
                <a16:creationId xmlns:a16="http://schemas.microsoft.com/office/drawing/2014/main" id="{4C610A65-22EF-4E8F-9071-1A554168BB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19198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los canales de Babilonia nos sentamos a llorar con nostalgia de </a:t>
            </a:r>
            <a:r>
              <a:rPr lang="es-ES" altLang="es-ES" sz="4800" b="1" dirty="0" err="1">
                <a:solidFill>
                  <a:srgbClr val="002060"/>
                </a:solidFill>
              </a:rPr>
              <a:t>Sión</a:t>
            </a:r>
            <a:r>
              <a:rPr lang="es-ES" altLang="es-ES" sz="4800" b="1" dirty="0">
                <a:solidFill>
                  <a:srgbClr val="002060"/>
                </a:solidFill>
              </a:rPr>
              <a:t>; en los sauces de sus orillas colgábamos nuestras cítaras.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QUE SE ME PEGUE LA LENGUA AL PALADAR SI NO ME ACUERDO DE TI.</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959595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Allí los que nos deportaron nos invitaban a cantar;</a:t>
            </a:r>
            <a:br>
              <a:rPr lang="es-ES" altLang="es-ES" sz="4800" b="1" dirty="0">
                <a:solidFill>
                  <a:srgbClr val="002060"/>
                </a:solidFill>
              </a:rPr>
            </a:br>
            <a:r>
              <a:rPr lang="es-ES" altLang="es-ES" sz="4800" b="1" dirty="0">
                <a:solidFill>
                  <a:srgbClr val="002060"/>
                </a:solidFill>
              </a:rPr>
              <a:t>nuestros opresores, a divertirlos: «Cantadnos un cantar de </a:t>
            </a:r>
            <a:r>
              <a:rPr lang="es-ES" altLang="es-ES" sz="4800" b="1" dirty="0" err="1">
                <a:solidFill>
                  <a:srgbClr val="002060"/>
                </a:solidFill>
              </a:rPr>
              <a:t>Sión</a:t>
            </a:r>
            <a:r>
              <a:rPr lang="es-ES" altLang="es-ES" sz="4800" b="1" dirty="0">
                <a:solidFill>
                  <a:srgbClr val="002060"/>
                </a:solidFill>
              </a:rPr>
              <a:t>.»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684472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QUE SE ME PEGUE LA LENGUA AL PALADAR SI NO ME ACUERDO DE TI.</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494673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¡Cómo cantar un cántico del Señor en tierra extranjera!</a:t>
            </a:r>
            <a:br>
              <a:rPr lang="es-ES" altLang="es-ES" sz="4800" b="1" dirty="0">
                <a:solidFill>
                  <a:srgbClr val="002060"/>
                </a:solidFill>
              </a:rPr>
            </a:br>
            <a:r>
              <a:rPr lang="es-ES" altLang="es-ES" sz="4800" b="1" dirty="0">
                <a:solidFill>
                  <a:srgbClr val="002060"/>
                </a:solidFill>
              </a:rPr>
              <a:t>Si me olvido de ti, Jerusalén,</a:t>
            </a:r>
            <a:br>
              <a:rPr lang="es-ES" altLang="es-ES" sz="4800" b="1" dirty="0">
                <a:solidFill>
                  <a:srgbClr val="002060"/>
                </a:solidFill>
              </a:rPr>
            </a:br>
            <a:r>
              <a:rPr lang="es-ES" altLang="es-ES" sz="4800" b="1" dirty="0">
                <a:solidFill>
                  <a:srgbClr val="002060"/>
                </a:solidFill>
              </a:rPr>
              <a:t>que se me paralice la mano derecha.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178671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QUE SE ME PEGUE LA LENGUA AL PALADAR SI NO ME ACUERDO DE TI.</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137780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se me pegue la lengua al paladar si no me acuerdo de ti,</a:t>
            </a:r>
            <a:br>
              <a:rPr lang="es-ES" altLang="es-ES" sz="4800" b="1" dirty="0">
                <a:solidFill>
                  <a:srgbClr val="002060"/>
                </a:solidFill>
              </a:rPr>
            </a:br>
            <a:r>
              <a:rPr lang="es-ES" altLang="es-ES" sz="4800" b="1" dirty="0">
                <a:solidFill>
                  <a:srgbClr val="002060"/>
                </a:solidFill>
              </a:rPr>
              <a:t>si no pongo a Jerusalén</a:t>
            </a:r>
            <a:br>
              <a:rPr lang="es-ES" altLang="es-ES" sz="4800" b="1" dirty="0">
                <a:solidFill>
                  <a:srgbClr val="002060"/>
                </a:solidFill>
              </a:rPr>
            </a:br>
            <a:r>
              <a:rPr lang="es-ES" altLang="es-ES" sz="4800" b="1" dirty="0">
                <a:solidFill>
                  <a:srgbClr val="002060"/>
                </a:solidFill>
              </a:rPr>
              <a:t>en la cumbre de mis alegrías.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51336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QUE SE ME PEGUE LA LENGUA AL PALADAR SI NO ME ACUERDO DE TI.</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381941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6" name="Imagen 5">
            <a:extLst>
              <a:ext uri="{FF2B5EF4-FFF2-40B4-BE49-F238E27FC236}">
                <a16:creationId xmlns:a16="http://schemas.microsoft.com/office/drawing/2014/main" id="{214EF11D-B5E9-4E7D-A7A2-C39B0FF9E7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Dios, rico en misericordia, por el gran amor con que nos amó, estando nosotros muertos por los pecados, nos ha hecho vivir con Cristo - estáis salvados por pura gracia -, nos ha resucitado con Cristo Jesús,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br>
              <a:rPr lang="es-ES" altLang="es-ES" sz="5400" dirty="0">
                <a:solidFill>
                  <a:srgbClr val="002060"/>
                </a:solidFill>
              </a:rPr>
            </a:br>
            <a:r>
              <a:rPr lang="es-ES" altLang="es-ES" sz="5400" dirty="0">
                <a:solidFill>
                  <a:srgbClr val="002060"/>
                </a:solidFill>
              </a:rPr>
              <a:t>A celebrar un nuevo cambio en tu vida.</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285744A-8251-4FEC-8B87-1C172A15B3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73351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nos ha  sentado  en  el  cielo  con  él,  para  revelar  en  los  tiempos  venideros  la  inmensa  riqueza  de  su  gracia, mediante su bondad para con nosotros en Cristo Jesús. En efecto, por su gracia estáis salvados, mediante la  fe.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esto  no  viene  de  vosotros;  es  don  de  Dios.  Tampoco  viene  de  las  obras,  para  que  nadie  pueda presumir. Somos,  pues,  obra  suya.  </a:t>
            </a:r>
          </a:p>
        </p:txBody>
      </p:sp>
    </p:spTree>
    <p:extLst>
      <p:ext uri="{BB962C8B-B14F-4D97-AF65-F5344CB8AC3E}">
        <p14:creationId xmlns:p14="http://schemas.microsoft.com/office/powerpoint/2010/main" val="209690844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nos  ha  creado  en  Cristo  Jesús  para  que  nos  dediquemos  a  las  buenas obras, que de antemano dispuso él que practicásemos.</a:t>
            </a:r>
          </a:p>
        </p:txBody>
      </p:sp>
    </p:spTree>
    <p:extLst>
      <p:ext uri="{BB962C8B-B14F-4D97-AF65-F5344CB8AC3E}">
        <p14:creationId xmlns:p14="http://schemas.microsoft.com/office/powerpoint/2010/main" val="121257621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LA ESPERANZA, DE LA VIDA Y EL DOLOR Y SU AMOR ES LA PALABRA QUE ILUMINA EL CORAZÓN.</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ZBJemoFNXvo/Tq6ITwX-P2I/AAAAAAAAC4Q/Hau5XY3Qq1A/s1600/CRESTOMATIA+77.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660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5" name="Imagen 4">
            <a:extLst>
              <a:ext uri="{FF2B5EF4-FFF2-40B4-BE49-F238E27FC236}">
                <a16:creationId xmlns:a16="http://schemas.microsoft.com/office/drawing/2014/main" id="{7FF1B961-785B-4ACB-98B2-862BC01305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Nicodemo: «Lo mismo que Moisés elevó la serpiente en el desierto, así tiene que ser elevado el Hijo del hombre, para  que  todo  el  que  cree  en  él  tenga  vida  eterna.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tanto  amó  Dios  al  mundo  que  entregó  a  su Unigénito para que todo el que cree en él no perezca, sino que  tenga vida eterna. Porque Dios no mandó su Hijo al mundo para juzgar al mundo, sino para que el mundo se salve por él.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que cree en él no será juzgado; el que no cree ya está juzgado, porque no ha creído en el nombre del Unigénito de Dios. Este  es  el  juicio:    que  la  luz  vino  al  mundo,  y  los  hombres  prefirieron  la  tiniebla  a  la  luz,  </a:t>
            </a:r>
          </a:p>
        </p:txBody>
      </p:sp>
    </p:spTree>
    <p:extLst>
      <p:ext uri="{BB962C8B-B14F-4D97-AF65-F5344CB8AC3E}">
        <p14:creationId xmlns:p14="http://schemas.microsoft.com/office/powerpoint/2010/main" val="4363267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sus obras  eran  malas.  Pues  todo  el  que  obra  el  mal    detesta  la  luz  y  no  se  acerca  a  la  luz,  para  no  verse acusado por sus obras. </a:t>
            </a:r>
          </a:p>
        </p:txBody>
      </p:sp>
    </p:spTree>
    <p:extLst>
      <p:ext uri="{BB962C8B-B14F-4D97-AF65-F5344CB8AC3E}">
        <p14:creationId xmlns:p14="http://schemas.microsoft.com/office/powerpoint/2010/main" val="39571043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cambio, el que obra la verdad se acerca a la luz, para que se vea que sus obras están hechas según Dios»</a:t>
            </a:r>
          </a:p>
        </p:txBody>
      </p:sp>
    </p:spTree>
    <p:extLst>
      <p:ext uri="{BB962C8B-B14F-4D97-AF65-F5344CB8AC3E}">
        <p14:creationId xmlns:p14="http://schemas.microsoft.com/office/powerpoint/2010/main" val="304205231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quiero ahora contaros todo, ahora que estamos aquí reunidos.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te puedo dar,</a:t>
            </a:r>
            <a:br>
              <a:rPr lang="es-ES" altLang="es-ES" sz="4800" b="1" dirty="0">
                <a:solidFill>
                  <a:srgbClr val="002060"/>
                </a:solidFill>
              </a:rPr>
            </a:br>
            <a:r>
              <a:rPr lang="es-ES" altLang="es-ES" sz="4800" b="1" dirty="0">
                <a:solidFill>
                  <a:srgbClr val="002060"/>
                </a:solidFill>
              </a:rPr>
              <a:t>que no me hayas dado Tú.</a:t>
            </a:r>
            <a:br>
              <a:rPr lang="es-ES" altLang="es-ES" sz="4800" b="1" dirty="0">
                <a:solidFill>
                  <a:srgbClr val="002060"/>
                </a:solidFill>
              </a:rPr>
            </a:br>
            <a:r>
              <a:rPr lang="es-ES" altLang="es-ES" sz="4800" b="1" dirty="0">
                <a:solidFill>
                  <a:srgbClr val="002060"/>
                </a:solidFill>
              </a:rPr>
              <a:t>Qué te puedo decir,</a:t>
            </a:r>
            <a:br>
              <a:rPr lang="es-ES" altLang="es-ES" sz="4800" b="1" dirty="0">
                <a:solidFill>
                  <a:srgbClr val="002060"/>
                </a:solidFill>
              </a:rPr>
            </a:br>
            <a:r>
              <a:rPr lang="es-ES" altLang="es-ES" sz="4800" b="1" dirty="0">
                <a:solidFill>
                  <a:srgbClr val="002060"/>
                </a:solidFill>
              </a:rPr>
              <a:t>que no me hayas dicho Tú.</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842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puedo hacer por Ti,</a:t>
            </a:r>
            <a:br>
              <a:rPr lang="es-ES" altLang="es-ES" sz="4800" b="1" dirty="0">
                <a:solidFill>
                  <a:srgbClr val="002060"/>
                </a:solidFill>
              </a:rPr>
            </a:br>
            <a:r>
              <a:rPr lang="es-ES" altLang="es-ES" sz="4800" b="1" dirty="0">
                <a:solidFill>
                  <a:srgbClr val="002060"/>
                </a:solidFill>
              </a:rPr>
              <a:t>si yo no puedo hacer nada, </a:t>
            </a:r>
            <a:br>
              <a:rPr lang="es-ES" altLang="es-ES" sz="4800" b="1" dirty="0">
                <a:solidFill>
                  <a:srgbClr val="002060"/>
                </a:solidFill>
              </a:rPr>
            </a:br>
            <a:r>
              <a:rPr lang="es-ES" altLang="es-ES" sz="4800" b="1" dirty="0">
                <a:solidFill>
                  <a:srgbClr val="002060"/>
                </a:solidFill>
              </a:rPr>
              <a:t>si yo no puedo hacer nada,</a:t>
            </a:r>
            <a:br>
              <a:rPr lang="es-ES" altLang="es-ES" sz="4800" b="1" dirty="0">
                <a:solidFill>
                  <a:srgbClr val="002060"/>
                </a:solidFill>
              </a:rPr>
            </a:br>
            <a:r>
              <a:rPr lang="es-ES" altLang="es-ES" sz="4800" b="1" dirty="0">
                <a:solidFill>
                  <a:srgbClr val="002060"/>
                </a:solidFill>
              </a:rPr>
              <a:t>si no es por Ti, mi Dios.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897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 lo que sé,</a:t>
            </a:r>
            <a:br>
              <a:rPr lang="es-ES" altLang="es-ES" sz="4800" b="1" dirty="0">
                <a:solidFill>
                  <a:srgbClr val="002060"/>
                </a:solidFill>
              </a:rPr>
            </a:br>
            <a:r>
              <a:rPr lang="es-ES" altLang="es-ES" sz="4800" b="1" dirty="0">
                <a:solidFill>
                  <a:srgbClr val="002060"/>
                </a:solidFill>
              </a:rPr>
              <a:t>todo lo que soy,</a:t>
            </a:r>
            <a:br>
              <a:rPr lang="es-ES" altLang="es-ES" sz="4800" b="1" dirty="0">
                <a:solidFill>
                  <a:srgbClr val="002060"/>
                </a:solidFill>
              </a:rPr>
            </a:br>
            <a:r>
              <a:rPr lang="es-ES" altLang="es-ES" sz="4800" b="1" dirty="0">
                <a:solidFill>
                  <a:srgbClr val="002060"/>
                </a:solidFill>
              </a:rPr>
              <a:t>todo lo que tengo,</a:t>
            </a:r>
            <a:br>
              <a:rPr lang="es-ES" altLang="es-ES" sz="4800" b="1" dirty="0">
                <a:solidFill>
                  <a:srgbClr val="002060"/>
                </a:solidFill>
              </a:rPr>
            </a:br>
            <a:r>
              <a:rPr lang="es-ES" altLang="es-ES" sz="4800" b="1" dirty="0">
                <a:solidFill>
                  <a:srgbClr val="002060"/>
                </a:solidFill>
              </a:rPr>
              <a:t>es tuyo.</a:t>
            </a:r>
            <a:br>
              <a:rPr lang="es-ES" altLang="es-ES" sz="4800" b="1" dirty="0">
                <a:solidFill>
                  <a:srgbClr val="002060"/>
                </a:solidFill>
              </a:rPr>
            </a:br>
            <a:r>
              <a:rPr lang="es-ES" altLang="es-ES" sz="4800" b="1" dirty="0">
                <a:solidFill>
                  <a:srgbClr val="002060"/>
                </a:solidFill>
              </a:rPr>
              <a:t>(Bis)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640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Santo </a:t>
            </a:r>
            <a:r>
              <a:rPr lang="es-ES" altLang="es-ES" sz="4800" dirty="0" err="1">
                <a:solidFill>
                  <a:srgbClr val="002060"/>
                </a:solidFill>
              </a:rPr>
              <a:t>santo</a:t>
            </a:r>
            <a:r>
              <a:rPr lang="es-ES" altLang="es-ES" sz="4800" dirty="0">
                <a:solidFill>
                  <a:srgbClr val="002060"/>
                </a:solidFill>
              </a:rPr>
              <a:t>, santo, santo, </a:t>
            </a:r>
            <a:br>
              <a:rPr lang="es-ES" altLang="es-ES" sz="4800" dirty="0">
                <a:solidFill>
                  <a:srgbClr val="002060"/>
                </a:solidFill>
              </a:rPr>
            </a:br>
            <a:r>
              <a:rPr lang="es-ES" altLang="es-ES" sz="4800" dirty="0">
                <a:solidFill>
                  <a:srgbClr val="002060"/>
                </a:solidFill>
              </a:rPr>
              <a:t>santo es el Señor, </a:t>
            </a:r>
            <a:br>
              <a:rPr lang="es-ES" altLang="es-ES" sz="4800" dirty="0">
                <a:solidFill>
                  <a:srgbClr val="002060"/>
                </a:solidFill>
              </a:rPr>
            </a:br>
            <a:r>
              <a:rPr lang="es-ES" altLang="es-ES" sz="4800" dirty="0">
                <a:solidFill>
                  <a:srgbClr val="002060"/>
                </a:solidFill>
              </a:rPr>
              <a:t>llenos están </a:t>
            </a:r>
            <a:br>
              <a:rPr lang="es-ES" altLang="es-ES" sz="4800" dirty="0">
                <a:solidFill>
                  <a:srgbClr val="002060"/>
                </a:solidFill>
              </a:rPr>
            </a:br>
            <a:r>
              <a:rPr lang="es-ES" altLang="es-ES" sz="4800" dirty="0">
                <a:solidFill>
                  <a:srgbClr val="002060"/>
                </a:solidFill>
              </a:rPr>
              <a:t>el cielo y la tierra</a:t>
            </a:r>
            <a:br>
              <a:rPr lang="es-ES" altLang="es-ES" sz="4800" dirty="0">
                <a:solidFill>
                  <a:srgbClr val="002060"/>
                </a:solidFill>
              </a:rPr>
            </a:br>
            <a:r>
              <a:rPr lang="es-ES" altLang="es-ES" sz="4800" dirty="0">
                <a:solidFill>
                  <a:srgbClr val="002060"/>
                </a:solidFill>
              </a:rPr>
              <a:t>de tu amor. (bis)</a:t>
            </a:r>
          </a:p>
        </p:txBody>
      </p:sp>
      <p:sp>
        <p:nvSpPr>
          <p:cNvPr id="4" name="Marcador de texto 3"/>
          <p:cNvSpPr>
            <a:spLocks noGrp="1"/>
          </p:cNvSpPr>
          <p:nvPr>
            <p:ph type="body" sz="half" idx="2"/>
          </p:nvPr>
        </p:nvSpPr>
        <p:spPr/>
        <p:txBody>
          <a:bodyPr/>
          <a:lstStyle/>
          <a:p>
            <a:endParaRPr lang="es-ES"/>
          </a:p>
        </p:txBody>
      </p:sp>
      <p:pic>
        <p:nvPicPr>
          <p:cNvPr id="11" name="Picture 8" descr="http://www.conpoder.com/wp-content/uploads/2010/11/espiritu-sant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Bendito el que viene</a:t>
            </a:r>
            <a:br>
              <a:rPr lang="es-ES" altLang="es-ES" sz="4800" dirty="0">
                <a:solidFill>
                  <a:srgbClr val="002060"/>
                </a:solidFill>
              </a:rPr>
            </a:br>
            <a:r>
              <a:rPr lang="es-ES" altLang="es-ES" sz="4800" dirty="0">
                <a:solidFill>
                  <a:srgbClr val="002060"/>
                </a:solidFill>
              </a:rPr>
              <a:t>en el nombre,</a:t>
            </a:r>
            <a:br>
              <a:rPr lang="es-ES" altLang="es-ES" sz="4800" dirty="0">
                <a:solidFill>
                  <a:srgbClr val="002060"/>
                </a:solidFill>
              </a:rPr>
            </a:br>
            <a:r>
              <a:rPr lang="es-ES" altLang="es-ES" sz="4800" dirty="0">
                <a:solidFill>
                  <a:srgbClr val="002060"/>
                </a:solidFill>
              </a:rPr>
              <a:t> el que viene en el nombre del Señor, del Señor.</a:t>
            </a:r>
          </a:p>
        </p:txBody>
      </p:sp>
      <p:sp>
        <p:nvSpPr>
          <p:cNvPr id="4" name="Marcador de texto 3"/>
          <p:cNvSpPr>
            <a:spLocks noGrp="1"/>
          </p:cNvSpPr>
          <p:nvPr>
            <p:ph type="body" sz="half" idx="2"/>
          </p:nvPr>
        </p:nvSpPr>
        <p:spPr/>
        <p:txBody>
          <a:bodyPr/>
          <a:lstStyle/>
          <a:p>
            <a:endParaRPr lang="es-ES"/>
          </a:p>
        </p:txBody>
      </p:sp>
      <p:pic>
        <p:nvPicPr>
          <p:cNvPr id="11" name="Picture 8" descr="http://www.conpoder.com/wp-content/uploads/2010/11/espiritu-sant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2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He hecho daño aun amigo,</a:t>
            </a:r>
            <a:br>
              <a:rPr lang="es-ES" sz="4800" b="1" dirty="0">
                <a:solidFill>
                  <a:srgbClr val="002060"/>
                </a:solidFill>
              </a:rPr>
            </a:br>
            <a:r>
              <a:rPr lang="es-ES" sz="4800" b="1" dirty="0">
                <a:solidFill>
                  <a:srgbClr val="002060"/>
                </a:solidFill>
              </a:rPr>
              <a:t>pues me venció el egoísmo.</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45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SOMOS DE PIEDRA,</a:t>
            </a:r>
            <a:br>
              <a:rPr lang="es-ES" sz="4800" b="1" dirty="0">
                <a:solidFill>
                  <a:srgbClr val="002060"/>
                </a:solidFill>
              </a:rPr>
            </a:br>
            <a:r>
              <a:rPr lang="es-ES" sz="4800" b="1" dirty="0">
                <a:solidFill>
                  <a:srgbClr val="002060"/>
                </a:solidFill>
              </a:rPr>
              <a:t>SOMOS DE BARRO,</a:t>
            </a:r>
            <a:br>
              <a:rPr lang="es-ES" sz="4800" b="1" dirty="0">
                <a:solidFill>
                  <a:srgbClr val="002060"/>
                </a:solidFill>
              </a:rPr>
            </a:br>
            <a:r>
              <a:rPr lang="es-ES" sz="4800" b="1" dirty="0">
                <a:solidFill>
                  <a:srgbClr val="002060"/>
                </a:solidFill>
              </a:rPr>
              <a:t>Y BLASFEMAMOS Y CRITICAMOS.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50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Da la paz, hermano, da la paz,</a:t>
            </a:r>
            <a:br>
              <a:rPr lang="es-ES" sz="4800" b="1" dirty="0">
                <a:solidFill>
                  <a:srgbClr val="002060"/>
                </a:solidFill>
              </a:rPr>
            </a:br>
            <a:r>
              <a:rPr lang="es-ES" sz="4800" b="1" dirty="0">
                <a:solidFill>
                  <a:srgbClr val="002060"/>
                </a:solidFill>
              </a:rPr>
              <a:t>Constrúyela en tu corazón,</a:t>
            </a:r>
            <a:br>
              <a:rPr lang="es-ES" sz="4800" b="1" dirty="0">
                <a:solidFill>
                  <a:srgbClr val="002060"/>
                </a:solidFill>
              </a:rPr>
            </a:br>
            <a:r>
              <a:rPr lang="es-ES" sz="4800" b="1" dirty="0">
                <a:solidFill>
                  <a:srgbClr val="002060"/>
                </a:solidFill>
              </a:rPr>
              <a:t>Y con tu gesto afirmarás</a:t>
            </a:r>
            <a:br>
              <a:rPr lang="es-ES" sz="4800" b="1" dirty="0">
                <a:solidFill>
                  <a:srgbClr val="002060"/>
                </a:solidFill>
              </a:rPr>
            </a:br>
            <a:r>
              <a:rPr lang="es-ES" sz="4800" b="1" dirty="0">
                <a:solidFill>
                  <a:srgbClr val="002060"/>
                </a:solidFill>
              </a:rPr>
              <a:t>Que quieres la paz.</a:t>
            </a:r>
          </a:p>
        </p:txBody>
      </p:sp>
      <p:sp>
        <p:nvSpPr>
          <p:cNvPr id="4" name="Marcador de texto 3"/>
          <p:cNvSpPr>
            <a:spLocks noGrp="1"/>
          </p:cNvSpPr>
          <p:nvPr>
            <p:ph type="body" sz="half" idx="2"/>
          </p:nvPr>
        </p:nvSpPr>
        <p:spPr/>
        <p:txBody>
          <a:bodyPr/>
          <a:lstStyle/>
          <a:p>
            <a:endParaRPr lang="es-ES"/>
          </a:p>
        </p:txBody>
      </p:sp>
      <p:pic>
        <p:nvPicPr>
          <p:cNvPr id="14" name="Picture 6" descr="https://encrypted-tbn2.gstatic.com/images?q=tbn:ANd9GcS7WnbnPrY6URJwpfZR4AeWQrUW_uQnooalGRE4nK9Hyxu4Swla3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181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Paz en la tierra,</a:t>
            </a:r>
            <a:br>
              <a:rPr lang="es-ES" sz="4800" b="1" dirty="0">
                <a:solidFill>
                  <a:srgbClr val="002060"/>
                </a:solidFill>
              </a:rPr>
            </a:br>
            <a:r>
              <a:rPr lang="es-ES" sz="4800" b="1" dirty="0">
                <a:solidFill>
                  <a:srgbClr val="002060"/>
                </a:solidFill>
              </a:rPr>
              <a:t>Paz en las alturas,</a:t>
            </a:r>
            <a:br>
              <a:rPr lang="es-ES" sz="4800" b="1" dirty="0">
                <a:solidFill>
                  <a:srgbClr val="002060"/>
                </a:solidFill>
              </a:rPr>
            </a:br>
            <a:r>
              <a:rPr lang="es-ES" sz="4800" b="1" dirty="0">
                <a:solidFill>
                  <a:srgbClr val="002060"/>
                </a:solidFill>
              </a:rPr>
              <a:t>Que el gozo eterno reine</a:t>
            </a:r>
            <a:br>
              <a:rPr lang="es-ES" sz="4800" b="1" dirty="0">
                <a:solidFill>
                  <a:srgbClr val="002060"/>
                </a:solidFill>
              </a:rPr>
            </a:br>
            <a:r>
              <a:rPr lang="es-ES" sz="4800" b="1" dirty="0">
                <a:solidFill>
                  <a:srgbClr val="002060"/>
                </a:solidFill>
              </a:rPr>
              <a:t>En nuestro corazón. (bis)</a:t>
            </a:r>
          </a:p>
        </p:txBody>
      </p:sp>
      <p:sp>
        <p:nvSpPr>
          <p:cNvPr id="4" name="Marcador de texto 3"/>
          <p:cNvSpPr>
            <a:spLocks noGrp="1"/>
          </p:cNvSpPr>
          <p:nvPr>
            <p:ph type="body" sz="half" idx="2"/>
          </p:nvPr>
        </p:nvSpPr>
        <p:spPr/>
        <p:txBody>
          <a:bodyPr/>
          <a:lstStyle/>
          <a:p>
            <a:endParaRPr lang="es-ES"/>
          </a:p>
        </p:txBody>
      </p:sp>
      <p:pic>
        <p:nvPicPr>
          <p:cNvPr id="14" name="Picture 6" descr="https://encrypted-tbn2.gstatic.com/images?q=tbn:ANd9GcS7WnbnPrY6URJwpfZR4AeWQrUW_uQnooalGRE4nK9Hyxu4Swla3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89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Querido Padre, cansado </a:t>
            </a:r>
            <a:br>
              <a:rPr lang="es-ES" altLang="es-ES" sz="4800" b="1" dirty="0">
                <a:solidFill>
                  <a:srgbClr val="002060"/>
                </a:solidFill>
              </a:rPr>
            </a:br>
            <a:r>
              <a:rPr lang="es-ES" altLang="es-ES" sz="4800" b="1" dirty="0">
                <a:solidFill>
                  <a:srgbClr val="002060"/>
                </a:solidFill>
              </a:rPr>
              <a:t>vuelvo a ti.</a:t>
            </a:r>
            <a:br>
              <a:rPr lang="es-ES" altLang="es-ES" sz="4800" b="1" dirty="0">
                <a:solidFill>
                  <a:srgbClr val="002060"/>
                </a:solidFill>
              </a:rPr>
            </a:br>
            <a:r>
              <a:rPr lang="es-ES" altLang="es-ES" sz="4800" b="1" dirty="0">
                <a:solidFill>
                  <a:srgbClr val="002060"/>
                </a:solidFill>
              </a:rPr>
              <a:t>Haz que conozca </a:t>
            </a:r>
            <a:br>
              <a:rPr lang="es-ES" altLang="es-ES" sz="4800" b="1" dirty="0">
                <a:solidFill>
                  <a:srgbClr val="002060"/>
                </a:solidFill>
              </a:rPr>
            </a:br>
            <a:r>
              <a:rPr lang="es-ES" altLang="es-ES" sz="4800" b="1" dirty="0">
                <a:solidFill>
                  <a:srgbClr val="002060"/>
                </a:solidFill>
              </a:rPr>
              <a:t>el don de tu amistad.</a:t>
            </a:r>
            <a:br>
              <a:rPr lang="es-ES" altLang="es-ES" sz="4800" b="1" dirty="0">
                <a:solidFill>
                  <a:srgbClr val="002060"/>
                </a:solidFill>
              </a:rPr>
            </a:br>
            <a:r>
              <a:rPr lang="es-ES" altLang="es-ES" sz="4800" b="1" dirty="0">
                <a:solidFill>
                  <a:srgbClr val="002060"/>
                </a:solidFill>
              </a:rPr>
              <a:t>Vivir por siempre </a:t>
            </a:r>
            <a:br>
              <a:rPr lang="es-ES" altLang="es-ES" sz="4800" b="1" dirty="0">
                <a:solidFill>
                  <a:srgbClr val="002060"/>
                </a:solidFill>
              </a:rPr>
            </a:br>
            <a:r>
              <a:rPr lang="es-ES" altLang="es-ES" sz="4800" b="1" dirty="0">
                <a:solidFill>
                  <a:srgbClr val="002060"/>
                </a:solidFill>
              </a:rPr>
              <a:t>el gozo del perdón.</a:t>
            </a:r>
            <a:br>
              <a:rPr lang="es-ES" altLang="es-ES" sz="4800" b="1" dirty="0">
                <a:solidFill>
                  <a:srgbClr val="002060"/>
                </a:solidFill>
              </a:rPr>
            </a:br>
            <a:r>
              <a:rPr lang="es-ES" altLang="es-ES" sz="4800" b="1" dirty="0">
                <a:solidFill>
                  <a:srgbClr val="002060"/>
                </a:solidFill>
              </a:rPr>
              <a:t>Y en tu presencia tu fiesta celebrar.</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980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Pongo en tus manos </a:t>
            </a:r>
            <a:br>
              <a:rPr lang="es-ES" altLang="es-ES" sz="4800" b="1" dirty="0">
                <a:solidFill>
                  <a:srgbClr val="002060"/>
                </a:solidFill>
              </a:rPr>
            </a:br>
            <a:r>
              <a:rPr lang="es-ES" altLang="es-ES" sz="4800" b="1" dirty="0">
                <a:solidFill>
                  <a:srgbClr val="002060"/>
                </a:solidFill>
              </a:rPr>
              <a:t>mis culpas, </a:t>
            </a:r>
            <a:br>
              <a:rPr lang="es-ES" altLang="es-ES" sz="4800" b="1" dirty="0">
                <a:solidFill>
                  <a:srgbClr val="002060"/>
                </a:solidFill>
              </a:rPr>
            </a:br>
            <a:r>
              <a:rPr lang="es-ES" altLang="es-ES" sz="4800" b="1" dirty="0">
                <a:solidFill>
                  <a:srgbClr val="002060"/>
                </a:solidFill>
              </a:rPr>
              <a:t>oh Señor, estoy seguro </a:t>
            </a:r>
            <a:br>
              <a:rPr lang="es-ES" altLang="es-ES" sz="4800" b="1" dirty="0">
                <a:solidFill>
                  <a:srgbClr val="002060"/>
                </a:solidFill>
              </a:rPr>
            </a:br>
            <a:r>
              <a:rPr lang="es-ES" altLang="es-ES" sz="4800" b="1" dirty="0">
                <a:solidFill>
                  <a:srgbClr val="002060"/>
                </a:solidFill>
              </a:rPr>
              <a:t>de que eres siempre fiel.</a:t>
            </a:r>
            <a:br>
              <a:rPr lang="es-ES" altLang="es-ES" sz="4800" b="1" dirty="0">
                <a:solidFill>
                  <a:srgbClr val="002060"/>
                </a:solidFill>
              </a:rPr>
            </a:br>
            <a:r>
              <a:rPr lang="es-ES" altLang="es-ES" sz="4800" b="1" dirty="0">
                <a:solidFill>
                  <a:srgbClr val="002060"/>
                </a:solidFill>
              </a:rPr>
              <a:t>Dame la fuerza para</a:t>
            </a:r>
            <a:br>
              <a:rPr lang="es-ES" altLang="es-ES" sz="4800" b="1" dirty="0">
                <a:solidFill>
                  <a:srgbClr val="002060"/>
                </a:solidFill>
              </a:rPr>
            </a:br>
            <a:r>
              <a:rPr lang="es-ES" altLang="es-ES" sz="4800" b="1" dirty="0">
                <a:solidFill>
                  <a:srgbClr val="002060"/>
                </a:solidFill>
              </a:rPr>
              <a:t> poder andar</a:t>
            </a:r>
            <a:br>
              <a:rPr lang="es-ES" altLang="es-ES" sz="4800" b="1" dirty="0">
                <a:solidFill>
                  <a:srgbClr val="002060"/>
                </a:solidFill>
              </a:rPr>
            </a:br>
            <a:r>
              <a:rPr lang="es-ES" altLang="es-ES" sz="4800" b="1" dirty="0">
                <a:solidFill>
                  <a:srgbClr val="002060"/>
                </a:solidFill>
              </a:rPr>
              <a:t>Buscando en todo </a:t>
            </a:r>
            <a:br>
              <a:rPr lang="es-ES" altLang="es-ES" sz="4800" b="1" dirty="0">
                <a:solidFill>
                  <a:srgbClr val="002060"/>
                </a:solidFill>
              </a:rPr>
            </a:br>
            <a:r>
              <a:rPr lang="es-ES" altLang="es-ES" sz="4800" b="1" dirty="0">
                <a:solidFill>
                  <a:srgbClr val="002060"/>
                </a:solidFill>
              </a:rPr>
              <a:t>hacer tu voluntad.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9365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a:t>
            </a:r>
            <a:br>
              <a:rPr lang="es-ES" altLang="es-ES" sz="4800" b="1" dirty="0">
                <a:solidFill>
                  <a:srgbClr val="002060"/>
                </a:solidFill>
              </a:rPr>
            </a:br>
            <a:r>
              <a:rPr lang="es-ES" altLang="es-ES" sz="4800" b="1" dirty="0">
                <a:solidFill>
                  <a:srgbClr val="002060"/>
                </a:solidFill>
              </a:rPr>
              <a:t>YO BUSCO TU AMOR,</a:t>
            </a:r>
            <a:br>
              <a:rPr lang="es-ES" altLang="es-ES" sz="4800" b="1" dirty="0">
                <a:solidFill>
                  <a:srgbClr val="002060"/>
                </a:solidFill>
              </a:rPr>
            </a:br>
            <a:r>
              <a:rPr lang="es-ES" altLang="es-ES" sz="4800" b="1" dirty="0">
                <a:solidFill>
                  <a:srgbClr val="002060"/>
                </a:solidFill>
              </a:rPr>
              <a:t>PADRE VUELVO A TI.</a:t>
            </a:r>
            <a:br>
              <a:rPr lang="es-ES" altLang="es-ES" sz="4800" b="1" dirty="0">
                <a:solidFill>
                  <a:srgbClr val="002060"/>
                </a:solidFill>
              </a:rPr>
            </a:br>
            <a:r>
              <a:rPr lang="es-ES" altLang="es-ES" sz="4800" b="1" dirty="0">
                <a:solidFill>
                  <a:srgbClr val="002060"/>
                </a:solidFill>
              </a:rPr>
              <a:t>MIRA QUE TU HIJO SOY, PADRE, VUELVO A TI. (BIS)</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0069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 reconozco: a veces olvidé </a:t>
            </a:r>
            <a:br>
              <a:rPr lang="es-ES" altLang="es-ES" sz="4800" b="1" dirty="0">
                <a:solidFill>
                  <a:srgbClr val="002060"/>
                </a:solidFill>
              </a:rPr>
            </a:br>
            <a:r>
              <a:rPr lang="es-ES" altLang="es-ES" sz="4800" b="1" dirty="0">
                <a:solidFill>
                  <a:srgbClr val="002060"/>
                </a:solidFill>
              </a:rPr>
              <a:t>Que eres mi padre </a:t>
            </a:r>
            <a:br>
              <a:rPr lang="es-ES" altLang="es-ES" sz="4800" b="1" dirty="0">
                <a:solidFill>
                  <a:srgbClr val="002060"/>
                </a:solidFill>
              </a:rPr>
            </a:br>
            <a:r>
              <a:rPr lang="es-ES" altLang="es-ES" sz="4800" b="1" dirty="0">
                <a:solidFill>
                  <a:srgbClr val="002060"/>
                </a:solidFill>
              </a:rPr>
              <a:t>y que a mi lado siempre estás, </a:t>
            </a:r>
            <a:br>
              <a:rPr lang="es-ES" altLang="es-ES" sz="4800" b="1" dirty="0">
                <a:solidFill>
                  <a:srgbClr val="002060"/>
                </a:solidFill>
              </a:rPr>
            </a:br>
            <a:r>
              <a:rPr lang="es-ES" altLang="es-ES" sz="4800" b="1" dirty="0">
                <a:solidFill>
                  <a:srgbClr val="002060"/>
                </a:solidFill>
              </a:rPr>
              <a:t>que soy tu hijo y me aceptas como soy.</a:t>
            </a:r>
            <a:br>
              <a:rPr lang="es-ES" altLang="es-ES" sz="4800" b="1" dirty="0">
                <a:solidFill>
                  <a:srgbClr val="002060"/>
                </a:solidFill>
              </a:rPr>
            </a:br>
            <a:r>
              <a:rPr lang="es-ES" altLang="es-ES" sz="4800" b="1" dirty="0">
                <a:solidFill>
                  <a:srgbClr val="002060"/>
                </a:solidFill>
              </a:rPr>
              <a:t>Sólo me pides: vive en sinceridad.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4669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ME CONFIESO,</a:t>
            </a:r>
            <a:br>
              <a:rPr lang="es-ES" sz="4800" b="1" dirty="0">
                <a:solidFill>
                  <a:srgbClr val="002060"/>
                </a:solidFill>
              </a:rPr>
            </a:br>
            <a:r>
              <a:rPr lang="es-ES" sz="4800" b="1" dirty="0">
                <a:solidFill>
                  <a:srgbClr val="002060"/>
                </a:solidFill>
              </a:rPr>
              <a:t>QUE HE PECADO,</a:t>
            </a:r>
            <a:br>
              <a:rPr lang="es-ES" sz="4800" b="1" dirty="0">
                <a:solidFill>
                  <a:srgbClr val="002060"/>
                </a:solidFill>
              </a:rPr>
            </a:br>
            <a:r>
              <a:rPr lang="es-ES" sz="4800" b="1" dirty="0">
                <a:solidFill>
                  <a:srgbClr val="002060"/>
                </a:solidFill>
              </a:rPr>
              <a:t>HE HERIDO A DIOS </a:t>
            </a:r>
            <a:br>
              <a:rPr lang="es-ES" sz="4800" b="1" dirty="0">
                <a:solidFill>
                  <a:srgbClr val="002060"/>
                </a:solidFill>
              </a:rPr>
            </a:br>
            <a:r>
              <a:rPr lang="es-ES" sz="4800" b="1" dirty="0">
                <a:solidFill>
                  <a:srgbClr val="002060"/>
                </a:solidFill>
              </a:rPr>
              <a:t>Y A MIS HERMANOS. </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Quiero sentirte cercano a mi, Señor.</a:t>
            </a:r>
            <a:br>
              <a:rPr lang="es-ES" altLang="es-ES" sz="4800" b="1" dirty="0">
                <a:solidFill>
                  <a:srgbClr val="002060"/>
                </a:solidFill>
              </a:rPr>
            </a:br>
            <a:r>
              <a:rPr lang="es-ES" altLang="es-ES" sz="4800" b="1" dirty="0">
                <a:solidFill>
                  <a:srgbClr val="002060"/>
                </a:solidFill>
              </a:rPr>
              <a:t>Oír tu voz, que me habla </a:t>
            </a:r>
            <a:br>
              <a:rPr lang="es-ES" altLang="es-ES" sz="4800" b="1" dirty="0">
                <a:solidFill>
                  <a:srgbClr val="002060"/>
                </a:solidFill>
              </a:rPr>
            </a:br>
            <a:r>
              <a:rPr lang="es-ES" altLang="es-ES" sz="4800" b="1" dirty="0">
                <a:solidFill>
                  <a:srgbClr val="002060"/>
                </a:solidFill>
              </a:rPr>
              <a:t>al corazón.</a:t>
            </a:r>
            <a:br>
              <a:rPr lang="es-ES" altLang="es-ES" sz="4800" b="1" dirty="0">
                <a:solidFill>
                  <a:srgbClr val="002060"/>
                </a:solidFill>
              </a:rPr>
            </a:br>
            <a:r>
              <a:rPr lang="es-ES" altLang="es-ES" sz="4800" b="1" dirty="0">
                <a:solidFill>
                  <a:srgbClr val="002060"/>
                </a:solidFill>
              </a:rPr>
              <a:t>Sentirme libre desde</a:t>
            </a:r>
            <a:br>
              <a:rPr lang="es-ES" altLang="es-ES" sz="4800" b="1" dirty="0">
                <a:solidFill>
                  <a:srgbClr val="002060"/>
                </a:solidFill>
              </a:rPr>
            </a:br>
            <a:r>
              <a:rPr lang="es-ES" altLang="es-ES" sz="4800" b="1" dirty="0">
                <a:solidFill>
                  <a:srgbClr val="002060"/>
                </a:solidFill>
              </a:rPr>
              <a:t>tu libertad,</a:t>
            </a:r>
            <a:br>
              <a:rPr lang="es-ES" altLang="es-ES" sz="4800" b="1" dirty="0">
                <a:solidFill>
                  <a:srgbClr val="002060"/>
                </a:solidFill>
              </a:rPr>
            </a:br>
            <a:r>
              <a:rPr lang="es-ES" altLang="es-ES" sz="4800" b="1" dirty="0">
                <a:solidFill>
                  <a:srgbClr val="002060"/>
                </a:solidFill>
              </a:rPr>
              <a:t>Ser signo vivo </a:t>
            </a:r>
            <a:br>
              <a:rPr lang="es-ES" altLang="es-ES" sz="4800" b="1" dirty="0">
                <a:solidFill>
                  <a:srgbClr val="002060"/>
                </a:solidFill>
              </a:rPr>
            </a:br>
            <a:r>
              <a:rPr lang="es-ES" altLang="es-ES" sz="4800" b="1" dirty="0">
                <a:solidFill>
                  <a:srgbClr val="002060"/>
                </a:solidFill>
              </a:rPr>
              <a:t>de la fraternidad.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110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a:t>
            </a:r>
            <a:br>
              <a:rPr lang="es-ES" altLang="es-ES" sz="4800" b="1" dirty="0">
                <a:solidFill>
                  <a:srgbClr val="002060"/>
                </a:solidFill>
              </a:rPr>
            </a:br>
            <a:r>
              <a:rPr lang="es-ES" altLang="es-ES" sz="4800" b="1" dirty="0">
                <a:solidFill>
                  <a:srgbClr val="002060"/>
                </a:solidFill>
              </a:rPr>
              <a:t>YO BUSCO TU AMOR,</a:t>
            </a:r>
            <a:br>
              <a:rPr lang="es-ES" altLang="es-ES" sz="4800" b="1" dirty="0">
                <a:solidFill>
                  <a:srgbClr val="002060"/>
                </a:solidFill>
              </a:rPr>
            </a:br>
            <a:r>
              <a:rPr lang="es-ES" altLang="es-ES" sz="4800" b="1" dirty="0">
                <a:solidFill>
                  <a:srgbClr val="002060"/>
                </a:solidFill>
              </a:rPr>
              <a:t>PADRE VUELVO A TI.</a:t>
            </a:r>
            <a:br>
              <a:rPr lang="es-ES" altLang="es-ES" sz="4800" b="1" dirty="0">
                <a:solidFill>
                  <a:srgbClr val="002060"/>
                </a:solidFill>
              </a:rPr>
            </a:br>
            <a:r>
              <a:rPr lang="es-ES" altLang="es-ES" sz="4800" b="1" dirty="0">
                <a:solidFill>
                  <a:srgbClr val="002060"/>
                </a:solidFill>
              </a:rPr>
              <a:t>MIRA QUE TU HIJO SOY, PADRE, VUELVO A TI. (BIS)</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809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724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Humana…Humana…</a:t>
            </a:r>
            <a:br>
              <a:rPr lang="es-ES" altLang="es-ES" sz="4800" b="1" dirty="0">
                <a:solidFill>
                  <a:srgbClr val="002060"/>
                </a:solidFill>
              </a:rPr>
            </a:br>
            <a:r>
              <a:rPr lang="es-ES" altLang="es-ES" sz="4800" b="1" dirty="0">
                <a:solidFill>
                  <a:srgbClr val="002060"/>
                </a:solidFill>
              </a:rPr>
              <a:t>Renovaos en la mente, y en el espíritu</a:t>
            </a:r>
          </a:p>
        </p:txBody>
      </p:sp>
      <p:sp>
        <p:nvSpPr>
          <p:cNvPr id="4" name="Marcador de texto 3"/>
          <p:cNvSpPr>
            <a:spLocks noGrp="1"/>
          </p:cNvSpPr>
          <p:nvPr>
            <p:ph type="body" sz="half" idx="2"/>
          </p:nvPr>
        </p:nvSpPr>
        <p:spPr/>
        <p:txBody>
          <a:bodyPr/>
          <a:lstStyle/>
          <a:p>
            <a:endParaRPr lang="es-ES"/>
          </a:p>
        </p:txBody>
      </p:sp>
      <p:pic>
        <p:nvPicPr>
          <p:cNvPr id="12" name="Imagen 11">
            <a:extLst>
              <a:ext uri="{FF2B5EF4-FFF2-40B4-BE49-F238E27FC236}">
                <a16:creationId xmlns:a16="http://schemas.microsoft.com/office/drawing/2014/main" id="{E92DECB9-1E2E-48EA-A99A-8EDB75281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3566" y="0"/>
            <a:ext cx="4878433" cy="6858000"/>
          </a:xfrm>
          <a:prstGeom prst="rect">
            <a:avLst/>
          </a:prstGeom>
        </p:spPr>
      </p:pic>
    </p:spTree>
    <p:extLst>
      <p:ext uri="{BB962C8B-B14F-4D97-AF65-F5344CB8AC3E}">
        <p14:creationId xmlns:p14="http://schemas.microsoft.com/office/powerpoint/2010/main" val="1318734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IV DOMINGO DE CUARESMA</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2FD13911-261C-4EE8-BCD4-57C01D86DF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8835" y="10953"/>
            <a:ext cx="5951157" cy="4800600"/>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1378</Words>
  <Application>Microsoft Office PowerPoint</Application>
  <PresentationFormat>Panorámica</PresentationFormat>
  <Paragraphs>79</Paragraphs>
  <Slides>84</Slides>
  <Notes>1</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84</vt:i4>
      </vt:variant>
    </vt:vector>
  </HeadingPairs>
  <TitlesOfParts>
    <vt:vector size="90" baseType="lpstr">
      <vt:lpstr>Arial</vt:lpstr>
      <vt:lpstr>Calibri</vt:lpstr>
      <vt:lpstr>Corbel</vt:lpstr>
      <vt:lpstr>Euphemia</vt:lpstr>
      <vt:lpstr>Wingdings</vt:lpstr>
      <vt:lpstr>Banded Design Blue 16x9</vt:lpstr>
      <vt:lpstr>IV DOMINGO DE CUARESMA</vt:lpstr>
      <vt:lpstr>Cuarenta días caminado hacia la pascua de Jesús. La comunidad te anima a celebrar un nuevo cambio en tu vida.</vt:lpstr>
      <vt:lpstr>Cuarenta días caminado hacia la pascua de Jesús. La comunidad te anima a celebrar un nuevo cambio en tu vida. A celebrar un nuevo cambio en tu vida.</vt:lpstr>
      <vt:lpstr>Presentación de PowerPoint</vt:lpstr>
      <vt:lpstr>Yo quiero ahora contaros todo, ahora que estamos aquí reunidos.</vt:lpstr>
      <vt:lpstr>He hecho daño aun amigo, pues me venció el egoísmo.</vt:lpstr>
      <vt:lpstr>SOMOS DE PIEDRA, SOMOS DE BARRO, Y BLASFEMAMOS Y CRITICAMOS.</vt:lpstr>
      <vt:lpstr>YO ME CONFIESO, QUE HE PECADO, HE HERIDO A DIOS  Y A MIS HERMANOS. </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QUE SE ME PEGUE LA LENGUA AL PALADAR SI NO ME ACUERDO DE TI.</vt:lpstr>
      <vt:lpstr>Junto a los canales de Babilonia nos sentamos a llorar con nostalgia de Sión; en los sauces de sus orillas colgábamos nuestras cítaras. </vt:lpstr>
      <vt:lpstr>QUE SE ME PEGUE LA LENGUA AL PALADAR SI NO ME ACUERDO DE TI.</vt:lpstr>
      <vt:lpstr>Allí los que nos deportaron nos invitaban a cantar; nuestros opresores, a divertirlos: «Cantadnos un cantar de Sión.» </vt:lpstr>
      <vt:lpstr>QUE SE ME PEGUE LA LENGUA AL PALADAR SI NO ME ACUERDO DE TI.</vt:lpstr>
      <vt:lpstr>¡Cómo cantar un cántico del Señor en tierra extranjera! Si me olvido de ti, Jerusalén, que se me paralice la mano derecha. </vt:lpstr>
      <vt:lpstr>QUE SE ME PEGUE LA LENGUA AL PALADAR SI NO ME ACUERDO DE TI.</vt:lpstr>
      <vt:lpstr>Que se me pegue la lengua al paladar si no me acuerdo de ti, si no pongo a Jerusalén en la cumbre de mis alegrías. </vt:lpstr>
      <vt:lpstr>QUE SE ME PEGUE LA LENGUA AL PALADAR SI NO ME ACUERDO DE TI.</vt:lpstr>
      <vt:lpstr>SEGUNDA LECTURA</vt:lpstr>
      <vt:lpstr>Presentación de PowerPoint</vt:lpstr>
      <vt:lpstr>Presentación de PowerPoint</vt:lpstr>
      <vt:lpstr>Presentación de PowerPoint</vt:lpstr>
      <vt:lpstr>Presentación de PowerPoint</vt:lpstr>
      <vt:lpstr>PALABRA DE DIOS TE ALABAMOS, SEÑOR</vt:lpstr>
      <vt:lpstr>EL SEÑOR ES LA ESPERANZA, DE LA VIDA Y EL DOLOR Y SU AMOR ES LA PALABRA QUE ILUMINA EL CORAZÓN.</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te puedo dar, que no me hayas dado Tú. Qué te puedo decir, que no me hayas dicho Tú.</vt:lpstr>
      <vt:lpstr>Qué puedo hacer por Ti, si yo no puedo hacer nada,  si yo no puedo hacer nada, si no es por Ti, mi Dios.</vt:lpstr>
      <vt:lpstr>Todo lo que sé, todo lo que soy, todo lo que tengo, es tuyo.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santo,  santo es el Señor,  llenos están  el cielo y la tierra de tu amor. (bis)</vt:lpstr>
      <vt:lpstr>Bendito el que viene en el nombre,  el que viene en el nombre del Señor, del Señor.</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1. Da la paz, hermano, da la paz, Constrúyela en tu corazón, Y con tu gesto afirmarás Que quieres la paz.</vt:lpstr>
      <vt:lpstr>Paz en la tierra, Paz en las alturas, Que el gozo eterno reine En nuestro corazón. (bis)</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Querido Padre, cansado  vuelvo a ti. Haz que conozca  el don de tu amistad. Vivir por siempre  el gozo del perdón. Y en tu presencia tu fiesta celebrar.</vt:lpstr>
      <vt:lpstr>Pongo en tus manos  mis culpas,  oh Señor, estoy seguro  de que eres siempre fiel. Dame la fuerza para  poder andar Buscando en todo  hacer tu voluntad.</vt:lpstr>
      <vt:lpstr>PADRE,  YO BUSCO TU AMOR, PADRE VUELVO A TI. MIRA QUE TU HIJO SOY, PADRE, VUELVO A TI. (BIS)</vt:lpstr>
      <vt:lpstr>Lo reconozco: a veces olvidé  Que eres mi padre  y que a mi lado siempre estás,  que soy tu hijo y me aceptas como soy. Sólo me pides: vive en sinceridad.</vt:lpstr>
      <vt:lpstr>Quiero sentirte cercano a mi, Señor. Oír tu voz, que me habla  al corazón. Sentirme libre desde tu libertad, Ser signo vivo  de la fraternidad.</vt:lpstr>
      <vt:lpstr>PADRE,  YO BUSCO TU AMOR, PADRE VUELVO A TI. MIRA QUE TU HIJO SOY, PADRE, VUELVO A TI. (BIS)</vt:lpstr>
      <vt:lpstr>Presentación de PowerPoint</vt:lpstr>
      <vt:lpstr>Renovaos en la mente, y en el espíritu Renovaos en la mente, y en el espíritu Y vestíos, y vestíos, de la nueva condición Y vestíos, y vestíos, de la nueva condición Humana…Humana… Renovaos en la mente, y en el espíritu</vt:lpstr>
      <vt:lpstr>IV DOMINGO DE CUARESMA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2018-03-10T19:26:36Z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