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98"/>
  </p:notesMasterIdLst>
  <p:handoutMasterIdLst>
    <p:handoutMasterId r:id="rId99"/>
  </p:handoutMasterIdLst>
  <p:sldIdLst>
    <p:sldId id="265" r:id="rId3"/>
    <p:sldId id="949" r:id="rId4"/>
    <p:sldId id="289" r:id="rId5"/>
    <p:sldId id="913" r:id="rId6"/>
    <p:sldId id="959" r:id="rId7"/>
    <p:sldId id="951" r:id="rId8"/>
    <p:sldId id="952" r:id="rId9"/>
    <p:sldId id="953" r:id="rId10"/>
    <p:sldId id="954" r:id="rId11"/>
    <p:sldId id="955" r:id="rId12"/>
    <p:sldId id="956" r:id="rId13"/>
    <p:sldId id="957" r:id="rId14"/>
    <p:sldId id="958" r:id="rId15"/>
    <p:sldId id="451" r:id="rId16"/>
    <p:sldId id="1029" r:id="rId17"/>
    <p:sldId id="300" r:id="rId18"/>
    <p:sldId id="315" r:id="rId19"/>
    <p:sldId id="316" r:id="rId20"/>
    <p:sldId id="317" r:id="rId21"/>
    <p:sldId id="918" r:id="rId22"/>
    <p:sldId id="919" r:id="rId23"/>
    <p:sldId id="960" r:id="rId24"/>
    <p:sldId id="985" r:id="rId25"/>
    <p:sldId id="319" r:id="rId26"/>
    <p:sldId id="548" r:id="rId27"/>
    <p:sldId id="549" r:id="rId28"/>
    <p:sldId id="1030" r:id="rId29"/>
    <p:sldId id="1031" r:id="rId30"/>
    <p:sldId id="1032" r:id="rId31"/>
    <p:sldId id="1033" r:id="rId32"/>
    <p:sldId id="1034" r:id="rId33"/>
    <p:sldId id="329" r:id="rId34"/>
    <p:sldId id="330" r:id="rId35"/>
    <p:sldId id="331" r:id="rId36"/>
    <p:sldId id="332" r:id="rId37"/>
    <p:sldId id="594" r:id="rId38"/>
    <p:sldId id="333" r:id="rId39"/>
    <p:sldId id="1035" r:id="rId40"/>
    <p:sldId id="1036" r:id="rId41"/>
    <p:sldId id="335" r:id="rId42"/>
    <p:sldId id="337" r:id="rId43"/>
    <p:sldId id="338" r:id="rId44"/>
    <p:sldId id="727" r:id="rId45"/>
    <p:sldId id="763" r:id="rId46"/>
    <p:sldId id="835" r:id="rId47"/>
    <p:sldId id="847" r:id="rId48"/>
    <p:sldId id="997" r:id="rId49"/>
    <p:sldId id="370" r:id="rId50"/>
    <p:sldId id="371" r:id="rId51"/>
    <p:sldId id="372" r:id="rId52"/>
    <p:sldId id="373" r:id="rId53"/>
    <p:sldId id="374" r:id="rId54"/>
    <p:sldId id="375" r:id="rId55"/>
    <p:sldId id="376" r:id="rId56"/>
    <p:sldId id="377" r:id="rId57"/>
    <p:sldId id="378" r:id="rId58"/>
    <p:sldId id="1037" r:id="rId59"/>
    <p:sldId id="1038" r:id="rId60"/>
    <p:sldId id="1039" r:id="rId61"/>
    <p:sldId id="1040" r:id="rId62"/>
    <p:sldId id="1041" r:id="rId63"/>
    <p:sldId id="1042" r:id="rId64"/>
    <p:sldId id="1043" r:id="rId65"/>
    <p:sldId id="1044" r:id="rId66"/>
    <p:sldId id="1045" r:id="rId67"/>
    <p:sldId id="382" r:id="rId68"/>
    <p:sldId id="380" r:id="rId69"/>
    <p:sldId id="381" r:id="rId70"/>
    <p:sldId id="383" r:id="rId71"/>
    <p:sldId id="1046" r:id="rId72"/>
    <p:sldId id="1047" r:id="rId73"/>
    <p:sldId id="385" r:id="rId74"/>
    <p:sldId id="386" r:id="rId75"/>
    <p:sldId id="387" r:id="rId76"/>
    <p:sldId id="388" r:id="rId77"/>
    <p:sldId id="389" r:id="rId78"/>
    <p:sldId id="1048" r:id="rId79"/>
    <p:sldId id="1049" r:id="rId80"/>
    <p:sldId id="1050" r:id="rId81"/>
    <p:sldId id="1051" r:id="rId82"/>
    <p:sldId id="391" r:id="rId83"/>
    <p:sldId id="1052" r:id="rId84"/>
    <p:sldId id="1053" r:id="rId85"/>
    <p:sldId id="393" r:id="rId86"/>
    <p:sldId id="394" r:id="rId87"/>
    <p:sldId id="395" r:id="rId88"/>
    <p:sldId id="1054" r:id="rId89"/>
    <p:sldId id="1055" r:id="rId90"/>
    <p:sldId id="1056" r:id="rId91"/>
    <p:sldId id="1057" r:id="rId92"/>
    <p:sldId id="1058" r:id="rId93"/>
    <p:sldId id="397" r:id="rId94"/>
    <p:sldId id="1059" r:id="rId95"/>
    <p:sldId id="1060" r:id="rId96"/>
    <p:sldId id="1061"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5F5F5"/>
    <a:srgbClr val="263050"/>
    <a:srgbClr val="F08F1E"/>
    <a:srgbClr val="1E253D"/>
    <a:srgbClr val="1E253E"/>
    <a:srgbClr val="232C49"/>
    <a:srgbClr val="242D4B"/>
    <a:srgbClr val="1D243C"/>
    <a:srgbClr val="212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96" autoAdjust="0"/>
    <p:restoredTop sz="79619" autoAdjust="0"/>
  </p:normalViewPr>
  <p:slideViewPr>
    <p:cSldViewPr>
      <p:cViewPr>
        <p:scale>
          <a:sx n="33" d="100"/>
          <a:sy n="33" d="100"/>
        </p:scale>
        <p:origin x="408" y="876"/>
      </p:cViewPr>
      <p:guideLst>
        <p:guide pos="3840"/>
        <p:guide pos="6816"/>
        <p:guide pos="816"/>
        <p:guide orient="horz" pos="2160"/>
      </p:guideLst>
    </p:cSldViewPr>
  </p:slideViewPr>
  <p:notesTextViewPr>
    <p:cViewPr>
      <p:scale>
        <a:sx n="3" d="2"/>
        <a:sy n="3" d="2"/>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handoutMaster" Target="handoutMasters/handoutMaster1.xml"/><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12/10/2016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12/10/2016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3</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4</a:t>
            </a:fld>
            <a:endParaRPr lang="en-US" sz="1200" b="0" i="0">
              <a:latin typeface="Corbel"/>
              <a:ea typeface="+mn-ea"/>
              <a:cs typeface="+mn-cs"/>
            </a:endParaRPr>
          </a:p>
        </p:txBody>
      </p:sp>
    </p:spTree>
    <p:extLst>
      <p:ext uri="{BB962C8B-B14F-4D97-AF65-F5344CB8AC3E}">
        <p14:creationId xmlns:p14="http://schemas.microsoft.com/office/powerpoint/2010/main" val="35695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86</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12/10/2016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12/10/2016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12/10/2016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12/10/2016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12/10/2016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12/10/2016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12/10/2016</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12/10/2016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12/10/2016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12/10/2016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12/10/2016</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12/10/2016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12/10/2016</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smtClean="0"/>
              <a:t>DOMINGO </a:t>
            </a:r>
            <a:r>
              <a:rPr lang="es-ES" dirty="0" smtClean="0"/>
              <a:t>III </a:t>
            </a:r>
            <a:r>
              <a:rPr lang="es-ES" dirty="0" smtClean="0"/>
              <a:t>DE ADVIENTO</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dirty="0"/>
              <a:t>http://pptparasanjose.mex.tl/</a:t>
            </a:r>
          </a:p>
        </p:txBody>
      </p:sp>
      <p:pic>
        <p:nvPicPr>
          <p:cNvPr id="5" name="Carrera de vida - 3º Domingo de Adviento_ Ciclo 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472514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67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 con </a:t>
            </a:r>
            <a:r>
              <a:rPr lang="es-ES" altLang="es-ES" sz="6000" dirty="0">
                <a:solidFill>
                  <a:srgbClr val="002060"/>
                </a:solidFill>
              </a:rPr>
              <a:t>la tercera llama ardiendo</a:t>
            </a:r>
            <a:r>
              <a:rPr lang="es-ES" altLang="es-ES" sz="6000" dirty="0" smtClean="0">
                <a:solidFill>
                  <a:srgbClr val="002060"/>
                </a:solidFill>
              </a:rPr>
              <a:t>. El </a:t>
            </a:r>
            <a:r>
              <a:rPr lang="es-ES" altLang="es-ES" sz="6000" dirty="0">
                <a:solidFill>
                  <a:srgbClr val="002060"/>
                </a:solidFill>
              </a:rPr>
              <a:t>tiempo se acorta, ya viene el Señor</a:t>
            </a:r>
            <a:r>
              <a:rPr lang="es-ES" altLang="es-ES" sz="6000" dirty="0" smtClean="0">
                <a:solidFill>
                  <a:srgbClr val="002060"/>
                </a:solidFill>
              </a:rPr>
              <a:t>, el </a:t>
            </a:r>
            <a:r>
              <a:rPr lang="es-ES" altLang="es-ES" sz="6000" dirty="0">
                <a:solidFill>
                  <a:srgbClr val="002060"/>
                </a:solidFill>
              </a:rPr>
              <a:t>mundo se alegra en tan buen redentor.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05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41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Adviento</a:t>
            </a:r>
            <a:r>
              <a:rPr lang="es-ES" altLang="es-ES" sz="6000" dirty="0" smtClean="0">
                <a:solidFill>
                  <a:srgbClr val="002060"/>
                </a:solidFill>
              </a:rPr>
              <a:t>, miren </a:t>
            </a:r>
            <a:r>
              <a:rPr lang="es-ES" altLang="es-ES" sz="6000" dirty="0">
                <a:solidFill>
                  <a:srgbClr val="002060"/>
                </a:solidFill>
              </a:rPr>
              <a:t>la cuarta llama ardiendo</a:t>
            </a:r>
            <a:r>
              <a:rPr lang="es-ES" altLang="es-ES" sz="6000" dirty="0" smtClean="0">
                <a:solidFill>
                  <a:srgbClr val="002060"/>
                </a:solidFill>
              </a:rPr>
              <a:t>. La </a:t>
            </a:r>
            <a:r>
              <a:rPr lang="es-ES" altLang="es-ES" sz="6000" dirty="0">
                <a:solidFill>
                  <a:srgbClr val="002060"/>
                </a:solidFill>
              </a:rPr>
              <a:t>luz de la estrella nos lleva a Belén</a:t>
            </a:r>
            <a:r>
              <a:rPr lang="es-ES" altLang="es-ES" sz="6000" dirty="0" smtClean="0">
                <a:solidFill>
                  <a:srgbClr val="002060"/>
                </a:solidFill>
              </a:rPr>
              <a:t>, acoge </a:t>
            </a:r>
            <a:r>
              <a:rPr lang="es-ES" altLang="es-ES" sz="6000" dirty="0">
                <a:solidFill>
                  <a:srgbClr val="002060"/>
                </a:solidFill>
              </a:rPr>
              <a:t>a Dios Niño que ahí va a nacer.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475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9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Perdónanos, Señor, perdónanos.</a:t>
            </a:r>
            <a:br>
              <a:rPr lang="es-ES" altLang="es-ES" sz="5400" dirty="0">
                <a:solidFill>
                  <a:srgbClr val="002060"/>
                </a:solidFill>
              </a:rPr>
            </a:br>
            <a:r>
              <a:rPr lang="es-ES" altLang="es-ES" sz="5400" dirty="0">
                <a:solidFill>
                  <a:srgbClr val="002060"/>
                </a:solidFill>
              </a:rPr>
              <a:t>Siendo Tú marginado se nos olvidó.</a:t>
            </a:r>
            <a:br>
              <a:rPr lang="es-ES" altLang="es-ES" sz="5400" dirty="0">
                <a:solidFill>
                  <a:srgbClr val="002060"/>
                </a:solidFill>
              </a:rPr>
            </a:br>
            <a:r>
              <a:rPr lang="es-ES" altLang="es-ES" sz="5400" dirty="0">
                <a:solidFill>
                  <a:srgbClr val="002060"/>
                </a:solidFill>
              </a:rPr>
              <a:t>Por las veces que te olvidamos en cada hermano. </a:t>
            </a:r>
            <a:r>
              <a:rPr lang="es-ES" altLang="es-ES" sz="5400">
                <a:solidFill>
                  <a:srgbClr val="002060"/>
                </a:solidFill>
              </a:rPr>
              <a:t>Perdónanos, Señor, perdónanos.</a:t>
            </a: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5" descr="http://1.bp.blogspot.com/_S_FWFtTm6q0/TKDaJUDhLqI/AAAAAAAAAOM/gXB0WAb3i64/s1600/apocalipsi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5103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950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501378" cy="1993392"/>
          </a:xfrm>
        </p:spPr>
        <p:txBody>
          <a:bodyPr>
            <a:noAutofit/>
          </a:bodyPr>
          <a:lstStyle/>
          <a:p>
            <a:r>
              <a:rPr lang="es-ES" sz="6000" dirty="0" smtClean="0"/>
              <a:t>PRIMERA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5" name="Picture 2" descr="https://2.bp.blogspot.com/-T_zEV0vBhhk/Verlb0PJa5I/AAAAAAAAENs/Ekl4rB0MFcQ/s1600/domingo%2BXXIII.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El desierto y el yelmo se regocijarán, se alegrará la estepa y florecerá, germinará y florecerá como flor de narciso, festejará con gozo y cantos de júbilo. </a:t>
            </a:r>
            <a:endParaRPr lang="es-ES" sz="60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Le ha sido dada la gloria del Líbano, el esplendor del Carmelo y del </a:t>
            </a:r>
            <a:r>
              <a:rPr lang="es-ES" sz="6000" b="1" dirty="0" err="1"/>
              <a:t>Sarón</a:t>
            </a:r>
            <a:r>
              <a:rPr lang="es-ES" sz="6000" b="1" dirty="0"/>
              <a:t>. Contemplarán la gloria del Señor, la majestad de nuestro Dios. </a:t>
            </a:r>
            <a:endParaRPr lang="es-ES" sz="6000" b="1" dirty="0"/>
          </a:p>
        </p:txBody>
      </p:sp>
    </p:spTree>
    <p:extLst>
      <p:ext uri="{BB962C8B-B14F-4D97-AF65-F5344CB8AC3E}">
        <p14:creationId xmlns:p14="http://schemas.microsoft.com/office/powerpoint/2010/main" val="16303943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Preparad el camino al Señor,</a:t>
            </a:r>
            <a:br>
              <a:rPr lang="es-ES" sz="4800" b="1" dirty="0">
                <a:solidFill>
                  <a:srgbClr val="002060"/>
                </a:solidFill>
              </a:rPr>
            </a:br>
            <a:r>
              <a:rPr lang="es-ES" sz="4800" b="1" dirty="0">
                <a:solidFill>
                  <a:srgbClr val="002060"/>
                </a:solidFill>
              </a:rPr>
              <a:t>y escuchad la palabra de Dios</a:t>
            </a:r>
            <a:r>
              <a:rPr lang="es-ES" sz="4800" dirty="0">
                <a:solidFill>
                  <a:srgbClr val="002060"/>
                </a:solidFill>
              </a:rPr>
              <a:t/>
            </a:r>
            <a:br>
              <a:rPr lang="es-ES" sz="4800" dirty="0">
                <a:solidFill>
                  <a:srgbClr val="002060"/>
                </a:solidFill>
              </a:rPr>
            </a:br>
            <a:r>
              <a:rPr lang="es-ES" sz="4800" dirty="0">
                <a:solidFill>
                  <a:srgbClr val="002060"/>
                </a:solidFill>
              </a:rPr>
              <a:t/>
            </a:r>
            <a:br>
              <a:rPr lang="es-ES" sz="4800" dirty="0">
                <a:solidFill>
                  <a:srgbClr val="002060"/>
                </a:solidFill>
              </a:rPr>
            </a:br>
            <a:r>
              <a:rPr lang="es-ES" sz="4800" dirty="0">
                <a:solidFill>
                  <a:srgbClr val="002060"/>
                </a:solidFill>
              </a:rPr>
              <a:t>Voz que grita en el desierto,     </a:t>
            </a:r>
            <a:br>
              <a:rPr lang="es-ES" sz="4800" dirty="0">
                <a:solidFill>
                  <a:srgbClr val="002060"/>
                </a:solidFill>
              </a:rPr>
            </a:br>
            <a:r>
              <a:rPr lang="es-ES" sz="4800" dirty="0">
                <a:solidFill>
                  <a:srgbClr val="002060"/>
                </a:solidFill>
              </a:rPr>
              <a:t>preparad el camino al Señor,</a:t>
            </a:r>
            <a:br>
              <a:rPr lang="es-ES" sz="4800" dirty="0">
                <a:solidFill>
                  <a:srgbClr val="002060"/>
                </a:solidFill>
              </a:rPr>
            </a:br>
            <a:r>
              <a:rPr lang="es-ES" sz="4800" dirty="0">
                <a:solidFill>
                  <a:srgbClr val="002060"/>
                </a:solidFill>
              </a:rPr>
              <a:t>haced rectas todas sus sendas</a:t>
            </a:r>
            <a:br>
              <a:rPr lang="es-ES" sz="4800" dirty="0">
                <a:solidFill>
                  <a:srgbClr val="002060"/>
                </a:solidFill>
              </a:rPr>
            </a:br>
            <a:r>
              <a:rPr lang="es-ES" sz="4800" dirty="0">
                <a:solidFill>
                  <a:srgbClr val="002060"/>
                </a:solidFill>
              </a:rPr>
              <a:t>preparad el camino al Señor.</a:t>
            </a:r>
          </a:p>
        </p:txBody>
      </p:sp>
      <p:sp>
        <p:nvSpPr>
          <p:cNvPr id="4" name="Marcador de texto 3"/>
          <p:cNvSpPr>
            <a:spLocks noGrp="1"/>
          </p:cNvSpPr>
          <p:nvPr>
            <p:ph type="body" sz="half" idx="2"/>
          </p:nvPr>
        </p:nvSpPr>
        <p:spPr/>
        <p:txBody>
          <a:bodyPr/>
          <a:lstStyle/>
          <a:p>
            <a:endParaRPr lang="es-ES"/>
          </a:p>
        </p:txBody>
      </p:sp>
      <p:pic>
        <p:nvPicPr>
          <p:cNvPr id="20" name="Picture 5" descr="http://blogs.21rs.es/corazones/files/2012/12/corazones-camin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 r="67"/>
          <a:stretch/>
        </p:blipFill>
        <p:spPr bwMode="auto">
          <a:xfrm>
            <a:off x="7320135" y="0"/>
            <a:ext cx="489022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77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Fortaleced las manos débiles,  afianzad las rodillas vacilantes; decid a los inquietos: «Sed fuertes, no temáis. ¡He aquí vuestro Dios! </a:t>
            </a:r>
            <a:endParaRPr lang="es-ES" sz="6000" b="1" dirty="0"/>
          </a:p>
        </p:txBody>
      </p:sp>
    </p:spTree>
    <p:extLst>
      <p:ext uri="{BB962C8B-B14F-4D97-AF65-F5344CB8AC3E}">
        <p14:creationId xmlns:p14="http://schemas.microsoft.com/office/powerpoint/2010/main" val="159804985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Llega el desquite, la retribución de Dios. Viene en persona y os salvará». Entonces se despegarán los ojos de los ciegos, los oídos de los sordos se abrirán; </a:t>
            </a:r>
            <a:endParaRPr lang="es-ES" sz="6000" b="1" dirty="0"/>
          </a:p>
        </p:txBody>
      </p:sp>
    </p:spTree>
    <p:extLst>
      <p:ext uri="{BB962C8B-B14F-4D97-AF65-F5344CB8AC3E}">
        <p14:creationId xmlns:p14="http://schemas.microsoft.com/office/powerpoint/2010/main" val="43572401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entonces saltará el cojo como un ciervo. Retornan los recatados del Señor. Llegarán a Sion con cantos de júbilo: alegría sin límite en sus </a:t>
            </a:r>
            <a:r>
              <a:rPr lang="es-ES" sz="6000" b="1" dirty="0" smtClean="0"/>
              <a:t>rostros</a:t>
            </a:r>
            <a:endParaRPr lang="es-ES" sz="6000" b="1" dirty="0"/>
          </a:p>
        </p:txBody>
      </p:sp>
    </p:spTree>
    <p:extLst>
      <p:ext uri="{BB962C8B-B14F-4D97-AF65-F5344CB8AC3E}">
        <p14:creationId xmlns:p14="http://schemas.microsoft.com/office/powerpoint/2010/main" val="330220254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smtClean="0"/>
              <a:t>Los </a:t>
            </a:r>
            <a:r>
              <a:rPr lang="es-ES" sz="6000" b="1" dirty="0"/>
              <a:t>dominan el gozo y la alegría. Quedan atrás la pena y la aflicción.</a:t>
            </a:r>
            <a:endParaRPr lang="es-ES" sz="6000" b="1" dirty="0"/>
          </a:p>
        </p:txBody>
      </p:sp>
    </p:spTree>
    <p:extLst>
      <p:ext uri="{BB962C8B-B14F-4D97-AF65-F5344CB8AC3E}">
        <p14:creationId xmlns:p14="http://schemas.microsoft.com/office/powerpoint/2010/main" val="326088499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 DIOS</a:t>
            </a:r>
            <a:br>
              <a:rPr lang="es-ES" sz="6000" dirty="0" smtClean="0"/>
            </a:br>
            <a:r>
              <a:rPr lang="es-ES" sz="6000" b="1" dirty="0" smtClean="0">
                <a:solidFill>
                  <a:srgbClr val="FF0000"/>
                </a:solidFill>
              </a:rPr>
              <a:t>TE ALABAMOS, SEÑOR</a:t>
            </a:r>
            <a:endParaRPr lang="es-ES" sz="6000"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¡VEN SEÑOR, A SALVARNOS!</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ipiu2g.bay.livefilestore.com/y1pBov_bIwoKUJEW8lnLFZewrU5vULB3RQojkCQLlOPM9M6ObGCkjz9Qs6WJ7lEHs2lnGz3TB8XAKuvxVcjMxMS8ieHzvzFU0vR/carte20adviento.jpg?psi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22920"/>
            <a:ext cx="4871864" cy="683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El Señor mantiene su fidelidad perpetuamente, hace justicia a los oprimidos, da pan a los hambrientos. El Señor liberta a los cautivos.</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ipiu2g.bay.livefilestore.com/y1pBov_bIwoKUJEW8lnLFZewrU5vULB3RQojkCQLlOPM9M6ObGCkjz9Qs6WJ7lEHs2lnGz3TB8XAKuvxVcjMxMS8ieHzvzFU0vR/carte20adviento.jpg?psi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22920"/>
            <a:ext cx="4871864" cy="683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¡VEN SEÑOR, A SALVARNOS!</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ipiu2g.bay.livefilestore.com/y1pBov_bIwoKUJEW8lnLFZewrU5vULB3RQojkCQLlOPM9M6ObGCkjz9Qs6WJ7lEHs2lnGz3TB8XAKuvxVcjMxMS8ieHzvzFU0vR/carte20adviento.jpg?psi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22920"/>
            <a:ext cx="4871864" cy="683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067530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El Señor abre los ojos al ciego, el Señor endereza a los que ya se doblan, el Señor ama a los justos. El Señor guarda a los peregrinos.</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ipiu2g.bay.livefilestore.com/y1pBov_bIwoKUJEW8lnLFZewrU5vULB3RQojkCQLlOPM9M6ObGCkjz9Qs6WJ7lEHs2lnGz3TB8XAKuvxVcjMxMS8ieHzvzFU0vR/carte20adviento.jpg?psi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22920"/>
            <a:ext cx="4871864" cy="683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310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¡VEN SEÑOR, A SALVARNOS!</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ipiu2g.bay.livefilestore.com/y1pBov_bIwoKUJEW8lnLFZewrU5vULB3RQojkCQLlOPM9M6ObGCkjz9Qs6WJ7lEHs2lnGz3TB8XAKuvxVcjMxMS8ieHzvzFU0vR/carte20adviento.jpg?psi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22920"/>
            <a:ext cx="4871864" cy="683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6213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En el nombre del Padre, y del Hijo y </a:t>
            </a:r>
            <a:r>
              <a:rPr lang="es-ES" sz="6000" dirty="0" smtClean="0">
                <a:solidFill>
                  <a:prstClr val="black"/>
                </a:solidFill>
                <a:latin typeface="Calibri"/>
              </a:rPr>
              <a:t>del Espíritu </a:t>
            </a:r>
            <a:r>
              <a:rPr lang="es-ES" sz="6000" dirty="0">
                <a:solidFill>
                  <a:prstClr val="black"/>
                </a:solidFill>
                <a:latin typeface="Calibri"/>
              </a:rPr>
              <a:t>Santo. </a:t>
            </a:r>
          </a:p>
          <a:p>
            <a:pPr marL="342900" lvl="0" indent="-342900">
              <a:lnSpc>
                <a:spcPct val="100000"/>
              </a:lnSpc>
              <a:spcBef>
                <a:spcPct val="20000"/>
              </a:spcBef>
              <a:buClrTx/>
              <a:buSzTx/>
              <a:buNone/>
            </a:pPr>
            <a:r>
              <a:rPr lang="es-ES" sz="6000" b="1" dirty="0">
                <a:solidFill>
                  <a:srgbClr val="FF0000"/>
                </a:solidFill>
                <a:latin typeface="Calibri"/>
              </a:rPr>
              <a:t>Amén. </a:t>
            </a:r>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Sustenta al huérfano y a la viuda y trastorna el camino de los malvados. El señor reina eternamente, tu Dios, Sion, de edad en edad.</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ipiu2g.bay.livefilestore.com/y1pBov_bIwoKUJEW8lnLFZewrU5vULB3RQojkCQLlOPM9M6ObGCkjz9Qs6WJ7lEHs2lnGz3TB8XAKuvxVcjMxMS8ieHzvzFU0vR/carte20adviento.jpg?psi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22920"/>
            <a:ext cx="4871864" cy="683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3774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¡VEN SEÑOR, A SALVARNOS!</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3" name="Picture 2" descr="http://ipiu2g.bay.livefilestore.com/y1pBov_bIwoKUJEW8lnLFZewrU5vULB3RQojkCQLlOPM9M6ObGCkjz9Qs6WJ7lEHs2lnGz3TB8XAKuvxVcjMxMS8ieHzvzFU0vR/carte20adviento.jpg?psi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22920"/>
            <a:ext cx="4871864" cy="683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099995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6000" dirty="0" smtClean="0"/>
              <a:t>SEGUNDA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19458" name="Picture 2" descr="https://sacerdotescatolicos.files.wordpress.com/2015/12/e1d47-john-the-baptist-in-priso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0" b="-653"/>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Hermanos, esperad con paciencia hasta la venida del Señor. Mirad: el labrador aguarda el fruto precioso de la tierra esperando con paciencia hasta que recibe la lluvia temprana y la tardía. </a:t>
            </a:r>
            <a:endParaRPr lang="es-ES" sz="5400"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Esperad con paciencia también vosotros, y fortaleced vuestros corazones, porque la venida del Señor está cerca. </a:t>
            </a:r>
            <a:endParaRPr lang="es-ES" sz="6000" b="1"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Hermanos, no os quejéis los unos de los otros, para que no seáis condenados; mirad: el juez está ya a las puertas. </a:t>
            </a:r>
            <a:endParaRPr lang="es-ES" sz="6000" b="1" dirty="0"/>
          </a:p>
        </p:txBody>
      </p:sp>
    </p:spTree>
    <p:extLst>
      <p:ext uri="{BB962C8B-B14F-4D97-AF65-F5344CB8AC3E}">
        <p14:creationId xmlns:p14="http://schemas.microsoft.com/office/powerpoint/2010/main" val="29194900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Hermanos, tomad como modelo de resistencia y de paciencia a los profetas que hablaron en nombre del Señor.</a:t>
            </a:r>
            <a:endParaRPr lang="es-ES" sz="6000" b="1" dirty="0"/>
          </a:p>
        </p:txBody>
      </p:sp>
    </p:spTree>
    <p:extLst>
      <p:ext uri="{BB962C8B-B14F-4D97-AF65-F5344CB8AC3E}">
        <p14:creationId xmlns:p14="http://schemas.microsoft.com/office/powerpoint/2010/main" val="248227503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smtClean="0">
                <a:solidFill>
                  <a:srgbClr val="002060"/>
                </a:solidFill>
              </a:rPr>
              <a:t>Si </a:t>
            </a:r>
            <a:r>
              <a:rPr lang="es-ES" altLang="es-ES" sz="5400" dirty="0">
                <a:solidFill>
                  <a:srgbClr val="002060"/>
                </a:solidFill>
              </a:rPr>
              <a:t>Jesús, yo quiero escuchar</a:t>
            </a:r>
            <a:br>
              <a:rPr lang="es-ES" altLang="es-ES" sz="5400" dirty="0">
                <a:solidFill>
                  <a:srgbClr val="002060"/>
                </a:solidFill>
              </a:rPr>
            </a:br>
            <a:r>
              <a:rPr lang="es-ES" altLang="es-ES" sz="5400" dirty="0">
                <a:solidFill>
                  <a:srgbClr val="002060"/>
                </a:solidFill>
              </a:rPr>
              <a:t>tu Evangelio y asumir. </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con alegría y con paz.</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Vale la pena arriesgar.</a:t>
            </a: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5766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Aleluya yo quiero vivir,</a:t>
            </a:r>
            <a:br>
              <a:rPr lang="es-ES" altLang="es-ES" sz="5400" dirty="0">
                <a:solidFill>
                  <a:srgbClr val="002060"/>
                </a:solidFill>
              </a:rPr>
            </a:br>
            <a:r>
              <a:rPr lang="es-ES" altLang="es-ES" sz="5400" dirty="0">
                <a:solidFill>
                  <a:srgbClr val="002060"/>
                </a:solidFill>
              </a:rPr>
              <a:t>Aleluya yo quiero arriesgar, </a:t>
            </a:r>
            <a:br>
              <a:rPr lang="es-ES" altLang="es-ES" sz="5400" dirty="0">
                <a:solidFill>
                  <a:srgbClr val="002060"/>
                </a:solidFill>
              </a:rPr>
            </a:br>
            <a:r>
              <a:rPr lang="es-ES" altLang="es-ES" sz="5400" dirty="0">
                <a:solidFill>
                  <a:srgbClr val="002060"/>
                </a:solidFill>
              </a:rPr>
              <a:t>toda mi vida por ti. </a:t>
            </a:r>
            <a:br>
              <a:rPr lang="es-ES" altLang="es-ES" sz="5400" dirty="0">
                <a:solidFill>
                  <a:srgbClr val="002060"/>
                </a:solidFill>
              </a:rPr>
            </a:b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8236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6000" b="1" dirty="0">
                <a:solidFill>
                  <a:srgbClr val="FF0000"/>
                </a:solidFill>
                <a:latin typeface="Calibri"/>
              </a:rPr>
              <a:t>Y con tu espíritu</a:t>
            </a:r>
            <a:r>
              <a:rPr lang="es-ES" sz="6000" b="1" dirty="0" smtClean="0">
                <a:solidFill>
                  <a:srgbClr val="FF0000"/>
                </a:solidFill>
                <a:latin typeface="Calibri"/>
              </a:rPr>
              <a:t>.</a:t>
            </a:r>
            <a:endParaRPr lang="es-ES" sz="6000" b="1" dirty="0">
              <a:solidFill>
                <a:srgbClr val="FF0000"/>
              </a:solidFill>
              <a:latin typeface="Calibri"/>
            </a:endParaRPr>
          </a:p>
        </p:txBody>
      </p:sp>
    </p:spTree>
    <p:extLst>
      <p:ext uri="{BB962C8B-B14F-4D97-AF65-F5344CB8AC3E}">
        <p14:creationId xmlns:p14="http://schemas.microsoft.com/office/powerpoint/2010/main" val="5096536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Mateo.</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r>
              <a:rPr lang="es-ES" altLang="es-ES" sz="4800" dirty="0" smtClean="0">
                <a:solidFill>
                  <a:srgbClr val="FF0000"/>
                </a:solidFill>
                <a:latin typeface="Calibri" panose="020F0502020204030204"/>
                <a:ea typeface="+mn-ea"/>
                <a:cs typeface="+mn-cs"/>
              </a:rPr>
              <a:t>.</a:t>
            </a:r>
            <a:br>
              <a:rPr lang="es-ES" altLang="es-ES" sz="4800" dirty="0" smtClean="0">
                <a:solidFill>
                  <a:srgbClr val="FF0000"/>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20482" name="Picture 2" descr="http://2.bp.blogspot.com/-PVV-jaNqDiY/Ur8UHB1pWeI/AAAAAAAAUEA/bzO7shF5SZ8/s1600/Jes%C3%BAs+nace+en+cada+familia.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En aquel tiempo, Juan, que había oído en la cárcel las obras del Mesías, mandó a sus discípulos a preguntarle: « ¿Eres tú el que ha de venir o tenemos que esperar a otro?». </a:t>
            </a:r>
            <a:endParaRPr lang="es-ES" sz="6000" b="1" dirty="0">
              <a:solidFill>
                <a:srgbClr val="263050"/>
              </a:solidFill>
            </a:endParaRP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Jesús les respondió: «Id a anunciar a Juan lo que estáis viendo y oyendo: los ciegos ven y los cojos andas; los leprosos quedan limpios y los sordos oyen; </a:t>
            </a:r>
            <a:endParaRPr lang="es-ES" sz="6000" b="1" dirty="0">
              <a:solidFill>
                <a:srgbClr val="263050"/>
              </a:solidFill>
            </a:endParaRP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los muertos resucitan y los pobres son evangelizados ¡Y bienaventurado el que no se escandalice de mí!». Al irse ellos, Jesús se puso a hablar a la gente sobre Juan</a:t>
            </a:r>
            <a:r>
              <a:rPr lang="es-ES" sz="6000" b="1" dirty="0" smtClean="0">
                <a:solidFill>
                  <a:srgbClr val="263050"/>
                </a:solidFill>
              </a:rPr>
              <a:t>:</a:t>
            </a:r>
            <a:endParaRPr lang="es-ES" sz="6000" b="1" dirty="0">
              <a:solidFill>
                <a:srgbClr val="263050"/>
              </a:solidFill>
            </a:endParaRP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 ¿Qué salisteis a contemplar en el desierto, una caña sacudida por el viento? ¿O qué salisteis a ver, un hombre vestido con lujo? </a:t>
            </a:r>
            <a:endParaRPr lang="es-ES" sz="6000" b="1" dirty="0">
              <a:solidFill>
                <a:srgbClr val="263050"/>
              </a:solidFill>
            </a:endParaRPr>
          </a:p>
        </p:txBody>
      </p:sp>
    </p:spTree>
    <p:extLst>
      <p:ext uri="{BB962C8B-B14F-4D97-AF65-F5344CB8AC3E}">
        <p14:creationId xmlns:p14="http://schemas.microsoft.com/office/powerpoint/2010/main" val="17800155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Mirad, los que visten con lujo habitan en los palacios. Entonces, ¿a qué salisteis?, ¿a ver a un profeta? Sí, os digo, y más que profeta. </a:t>
            </a:r>
            <a:endParaRPr lang="es-ES" sz="6000" b="1" dirty="0">
              <a:solidFill>
                <a:srgbClr val="263050"/>
              </a:solidFill>
            </a:endParaRPr>
          </a:p>
        </p:txBody>
      </p:sp>
    </p:spTree>
    <p:extLst>
      <p:ext uri="{BB962C8B-B14F-4D97-AF65-F5344CB8AC3E}">
        <p14:creationId xmlns:p14="http://schemas.microsoft.com/office/powerpoint/2010/main" val="25719880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Este es de quien está escrito: “Yo envío a mi mensajero delante de ti, el cual preparará tu camino ante ti”. En verdad os digo que no ha nacido de mujer uno más grande que Juan el Bautista; </a:t>
            </a:r>
            <a:endParaRPr lang="es-ES" sz="5400" b="1" dirty="0">
              <a:solidFill>
                <a:srgbClr val="263050"/>
              </a:solidFill>
            </a:endParaRPr>
          </a:p>
        </p:txBody>
      </p:sp>
    </p:spTree>
    <p:extLst>
      <p:ext uri="{BB962C8B-B14F-4D97-AF65-F5344CB8AC3E}">
        <p14:creationId xmlns:p14="http://schemas.microsoft.com/office/powerpoint/2010/main" val="4067715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aunque el más pequeño en el reino de los cielos es más grande que él».</a:t>
            </a:r>
            <a:endParaRPr lang="es-ES" sz="6000" b="1" dirty="0">
              <a:solidFill>
                <a:srgbClr val="263050"/>
              </a:solidFill>
            </a:endParaRPr>
          </a:p>
        </p:txBody>
      </p:sp>
    </p:spTree>
    <p:extLst>
      <p:ext uri="{BB962C8B-B14F-4D97-AF65-F5344CB8AC3E}">
        <p14:creationId xmlns:p14="http://schemas.microsoft.com/office/powerpoint/2010/main" val="9906261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DEL SEÑOR</a:t>
            </a:r>
            <a:br>
              <a:rPr lang="es-ES" sz="6000" dirty="0" smtClean="0"/>
            </a:br>
            <a:r>
              <a:rPr lang="es-ES" sz="6000" b="1" dirty="0" smtClean="0">
                <a:solidFill>
                  <a:srgbClr val="FF0000"/>
                </a:solidFill>
              </a:rPr>
              <a:t>GLORIA A TI, SEÑOR JESÚS</a:t>
            </a:r>
            <a:endParaRPr lang="es-ES" sz="6000"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99498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t>Dios de Dios, Luz de Luz, Dios verdadero de Dios verdadero, engendrado, no creado, de la misma naturaleza del Padre, por quien todo fue hecho; 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Las fuerzas se rehacen en la mesa, </a:t>
            </a:r>
            <a:br>
              <a:rPr lang="es-ES" altLang="es-ES" sz="4800" b="1" dirty="0">
                <a:solidFill>
                  <a:srgbClr val="002060"/>
                </a:solidFill>
              </a:rPr>
            </a:br>
            <a:r>
              <a:rPr lang="es-ES" altLang="es-ES" sz="4800" b="1" dirty="0">
                <a:solidFill>
                  <a:srgbClr val="002060"/>
                </a:solidFill>
              </a:rPr>
              <a:t>se olvidan los silencios sin razón. </a:t>
            </a: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9966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Se escucha una nueva palabra, </a:t>
            </a:r>
            <a:br>
              <a:rPr lang="es-ES" altLang="es-ES" sz="4800" b="1" dirty="0">
                <a:solidFill>
                  <a:srgbClr val="002060"/>
                </a:solidFill>
              </a:rPr>
            </a:br>
            <a:r>
              <a:rPr lang="es-ES" altLang="es-ES" sz="4800" b="1" dirty="0">
                <a:solidFill>
                  <a:srgbClr val="002060"/>
                </a:solidFill>
              </a:rPr>
              <a:t>con la mirada en torno al pan, </a:t>
            </a:r>
            <a:br>
              <a:rPr lang="es-ES" altLang="es-ES" sz="4800" b="1" dirty="0">
                <a:solidFill>
                  <a:srgbClr val="002060"/>
                </a:solidFill>
              </a:rPr>
            </a:br>
            <a:r>
              <a:rPr lang="es-ES" altLang="es-ES" sz="4800" b="1" dirty="0">
                <a:solidFill>
                  <a:srgbClr val="002060"/>
                </a:solidFill>
              </a:rPr>
              <a:t>en torno a Él.</a:t>
            </a: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612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Una mesa que no tenga horarios, </a:t>
            </a:r>
            <a:br>
              <a:rPr lang="es-ES" altLang="es-ES" sz="4800" b="1" dirty="0">
                <a:solidFill>
                  <a:srgbClr val="002060"/>
                </a:solidFill>
              </a:rPr>
            </a:br>
            <a:r>
              <a:rPr lang="es-ES" altLang="es-ES" sz="4800" b="1" dirty="0">
                <a:solidFill>
                  <a:srgbClr val="002060"/>
                </a:solidFill>
              </a:rPr>
              <a:t>mesas amplias con mucho lugar. </a:t>
            </a:r>
            <a:br>
              <a:rPr lang="es-ES" altLang="es-ES" sz="4800" b="1" dirty="0">
                <a:solidFill>
                  <a:srgbClr val="002060"/>
                </a:solidFill>
              </a:rPr>
            </a:br>
            <a:r>
              <a:rPr lang="es-ES" altLang="es-ES" sz="4800" b="1" dirty="0">
                <a:solidFill>
                  <a:srgbClr val="002060"/>
                </a:solidFill>
              </a:rPr>
              <a:t>Platos llenos de gran confianza, compartiendo el calor del hogar.</a:t>
            </a: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2075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 con </a:t>
            </a:r>
            <a:r>
              <a:rPr lang="es-ES" altLang="es-ES" sz="6000" dirty="0">
                <a:solidFill>
                  <a:srgbClr val="002060"/>
                </a:solidFill>
              </a:rPr>
              <a:t>la primera llama </a:t>
            </a:r>
            <a:r>
              <a:rPr lang="es-ES" altLang="es-ES" sz="6000" dirty="0" smtClean="0">
                <a:solidFill>
                  <a:srgbClr val="002060"/>
                </a:solidFill>
              </a:rPr>
              <a:t>ardiendo. Se </a:t>
            </a:r>
            <a:r>
              <a:rPr lang="es-ES" altLang="es-ES" sz="6000" dirty="0">
                <a:solidFill>
                  <a:srgbClr val="002060"/>
                </a:solidFill>
              </a:rPr>
              <a:t>acerca ya el tiempo de </a:t>
            </a:r>
            <a:r>
              <a:rPr lang="es-ES" altLang="es-ES" sz="6000" dirty="0" smtClean="0">
                <a:solidFill>
                  <a:srgbClr val="002060"/>
                </a:solidFill>
              </a:rPr>
              <a:t>salvación, abre </a:t>
            </a:r>
            <a:r>
              <a:rPr lang="es-ES" altLang="es-ES" sz="6000" dirty="0">
                <a:solidFill>
                  <a:srgbClr val="002060"/>
                </a:solidFill>
              </a:rPr>
              <a:t>las puertas de tu corazón</a:t>
            </a:r>
            <a:r>
              <a:rPr lang="es-ES" altLang="es-ES" sz="6000" dirty="0" smtClean="0">
                <a:solidFill>
                  <a:srgbClr val="002060"/>
                </a:solidFill>
              </a:rPr>
              <a:t>.</a:t>
            </a:r>
            <a:endParaRPr lang="es-ES" altLang="es-ES" sz="60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89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Que la mesa reúna ilusiones, y detalles de un mismo vivir. </a:t>
            </a:r>
            <a:br>
              <a:rPr lang="es-ES" altLang="es-ES" sz="4800" b="1" dirty="0">
                <a:solidFill>
                  <a:srgbClr val="002060"/>
                </a:solidFill>
              </a:rPr>
            </a:br>
            <a:r>
              <a:rPr lang="es-ES" altLang="es-ES" sz="4800" b="1" dirty="0">
                <a:solidFill>
                  <a:srgbClr val="002060"/>
                </a:solidFill>
              </a:rPr>
              <a:t>El sabor del encuentro y la fiesta, </a:t>
            </a:r>
            <a:br>
              <a:rPr lang="es-ES" altLang="es-ES" sz="4800" b="1" dirty="0">
                <a:solidFill>
                  <a:srgbClr val="002060"/>
                </a:solidFill>
              </a:rPr>
            </a:br>
            <a:r>
              <a:rPr lang="es-ES" altLang="es-ES" sz="4800" b="1" dirty="0">
                <a:solidFill>
                  <a:srgbClr val="002060"/>
                </a:solidFill>
              </a:rPr>
              <a:t>crecerá como masa de pan.</a:t>
            </a: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5949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Las fuerzas se rehacen en la mesa, </a:t>
            </a:r>
            <a:br>
              <a:rPr lang="es-ES" altLang="es-ES" sz="4800" b="1" dirty="0">
                <a:solidFill>
                  <a:srgbClr val="002060"/>
                </a:solidFill>
              </a:rPr>
            </a:br>
            <a:r>
              <a:rPr lang="es-ES" altLang="es-ES" sz="4800" b="1" dirty="0">
                <a:solidFill>
                  <a:srgbClr val="002060"/>
                </a:solidFill>
              </a:rPr>
              <a:t>se olvidan los silencios sin razón. Se escucha una nueva palabra, con la mirada en torno al pan, en torno a Él.</a:t>
            </a: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0006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En la mesa vivamos sin prisa cada gesto de hermano y su fe, </a:t>
            </a:r>
            <a:br>
              <a:rPr lang="es-ES" altLang="es-ES" sz="4800" b="1" dirty="0">
                <a:solidFill>
                  <a:srgbClr val="002060"/>
                </a:solidFill>
              </a:rPr>
            </a:br>
            <a:r>
              <a:rPr lang="es-ES" altLang="es-ES" sz="4800" b="1" dirty="0">
                <a:solidFill>
                  <a:srgbClr val="002060"/>
                </a:solidFill>
              </a:rPr>
              <a:t>que la mesa serene las penas, fortalezca los cuerpos y el dar.</a:t>
            </a: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5311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En la mesa busquemos descanso y un resquicio de tiempo y un tú, </a:t>
            </a:r>
            <a:br>
              <a:rPr lang="es-ES" altLang="es-ES" sz="4800" b="1" dirty="0">
                <a:solidFill>
                  <a:srgbClr val="002060"/>
                </a:solidFill>
              </a:rPr>
            </a:br>
            <a:r>
              <a:rPr lang="es-ES" altLang="es-ES" sz="4800" b="1" dirty="0">
                <a:solidFill>
                  <a:srgbClr val="002060"/>
                </a:solidFill>
              </a:rPr>
              <a:t>de aquel tiempo gratuito que empuja a llevar a los hombres la paz.</a:t>
            </a: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7937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Las fuerzas se rehacen en la mesa, </a:t>
            </a:r>
            <a:br>
              <a:rPr lang="es-ES" altLang="es-ES" sz="4800" b="1" dirty="0">
                <a:solidFill>
                  <a:srgbClr val="002060"/>
                </a:solidFill>
              </a:rPr>
            </a:br>
            <a:r>
              <a:rPr lang="es-ES" altLang="es-ES" sz="4800" b="1" dirty="0">
                <a:solidFill>
                  <a:srgbClr val="002060"/>
                </a:solidFill>
              </a:rPr>
              <a:t>se olvidan los silencios sin razón. Se escucha una nueva palabra, con la mirada en torno al pan, en torno a Él.</a:t>
            </a: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7019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smtClean="0">
                <a:solidFill>
                  <a:srgbClr val="002060"/>
                </a:solidFill>
              </a:rPr>
              <a:t>Vivir en torno a Él</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8" descr="http://rubenlapuente.blogia.com/upload/20111208142202-camelia-quimi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5" y="0"/>
            <a:ext cx="488551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1575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7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Dios del Universo, Santo por siempre Señor, llenos están el cielo y la tierra de tu Gloria oh Señor. ¡Bendito el que viene en nombre del Señor, Señor¡</a:t>
            </a:r>
          </a:p>
        </p:txBody>
      </p:sp>
      <p:sp>
        <p:nvSpPr>
          <p:cNvPr id="4" name="Marcador de texto 3"/>
          <p:cNvSpPr>
            <a:spLocks noGrp="1"/>
          </p:cNvSpPr>
          <p:nvPr>
            <p:ph type="body" sz="half" idx="2"/>
          </p:nvPr>
        </p:nvSpPr>
        <p:spPr/>
        <p:txBody>
          <a:bodyPr/>
          <a:lstStyle/>
          <a:p>
            <a:endParaRPr lang="es-ES"/>
          </a:p>
        </p:txBody>
      </p:sp>
      <p:pic>
        <p:nvPicPr>
          <p:cNvPr id="11" name="Picture 6" descr="http://www.blirk.net/wallpapers/1440x900/watching-from-above-wallpap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5" y="15298"/>
            <a:ext cx="48840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431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¡HOSANAA, HOSANAA,....	</a:t>
            </a:r>
            <a:br>
              <a:rPr lang="es-ES" altLang="es-ES" sz="4800" b="1" dirty="0">
                <a:solidFill>
                  <a:srgbClr val="002060"/>
                </a:solidFill>
              </a:rPr>
            </a:br>
            <a:r>
              <a:rPr lang="es-ES" altLang="es-ES" sz="4800" b="1" dirty="0">
                <a:solidFill>
                  <a:srgbClr val="002060"/>
                </a:solidFill>
              </a:rPr>
              <a:t>SANTO DIOS DEL UNIVERSO, SANTO  POR SIEMPRE SEÑOR, SEÑOR¡ (Bis)</a:t>
            </a:r>
          </a:p>
        </p:txBody>
      </p:sp>
      <p:sp>
        <p:nvSpPr>
          <p:cNvPr id="4" name="Marcador de texto 3"/>
          <p:cNvSpPr>
            <a:spLocks noGrp="1"/>
          </p:cNvSpPr>
          <p:nvPr>
            <p:ph type="body" sz="half" idx="2"/>
          </p:nvPr>
        </p:nvSpPr>
        <p:spPr/>
        <p:txBody>
          <a:bodyPr/>
          <a:lstStyle/>
          <a:p>
            <a:endParaRPr lang="es-ES"/>
          </a:p>
        </p:txBody>
      </p:sp>
      <p:pic>
        <p:nvPicPr>
          <p:cNvPr id="11" name="Picture 6" descr="http://www.blirk.net/wallpapers/1440x900/watching-from-above-wallpap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5" y="15298"/>
            <a:ext cx="48840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2681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Nuestro que estas</a:t>
            </a:r>
            <a:br>
              <a:rPr lang="es-ES" altLang="es-ES" sz="4800" b="1" dirty="0">
                <a:solidFill>
                  <a:srgbClr val="002060"/>
                </a:solidFill>
              </a:rPr>
            </a:br>
            <a:r>
              <a:rPr lang="es-ES" altLang="es-ES" sz="4800" b="1" dirty="0">
                <a:solidFill>
                  <a:srgbClr val="002060"/>
                </a:solidFill>
              </a:rPr>
              <a:t> en el cielo</a:t>
            </a:r>
            <a:br>
              <a:rPr lang="es-ES" altLang="es-ES" sz="4800" b="1" dirty="0">
                <a:solidFill>
                  <a:srgbClr val="002060"/>
                </a:solidFill>
              </a:rPr>
            </a:br>
            <a:r>
              <a:rPr lang="es-ES" altLang="es-ES" sz="4800" b="1" dirty="0">
                <a:solidFill>
                  <a:srgbClr val="002060"/>
                </a:solidFill>
              </a:rPr>
              <a:t>Santificado sea tu nombre</a:t>
            </a:r>
            <a:br>
              <a:rPr lang="es-ES" altLang="es-ES" sz="4800" b="1" dirty="0">
                <a:solidFill>
                  <a:srgbClr val="002060"/>
                </a:solidFill>
              </a:rPr>
            </a:br>
            <a:r>
              <a:rPr lang="es-ES" altLang="es-ES" sz="4800" b="1" dirty="0">
                <a:solidFill>
                  <a:srgbClr val="002060"/>
                </a:solidFill>
              </a:rPr>
              <a:t>Venga a nosotros, tu reino.</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008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Hágase tu voluntad así en la tierra como en el cielo. Danos hoy nuestro pan de cada día.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1408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Perdona nuestras ofensas, como perdonamos </a:t>
            </a:r>
            <a:br>
              <a:rPr lang="es-ES" altLang="es-ES" sz="4800" b="1" dirty="0">
                <a:solidFill>
                  <a:srgbClr val="002060"/>
                </a:solidFill>
              </a:rPr>
            </a:br>
            <a:r>
              <a:rPr lang="es-ES" altLang="es-ES" sz="4800" b="1" dirty="0">
                <a:solidFill>
                  <a:srgbClr val="002060"/>
                </a:solidFill>
              </a:rPr>
              <a:t>al que nos ofende (</a:t>
            </a:r>
            <a:r>
              <a:rPr lang="es-ES" altLang="es-ES" sz="4800" b="1" dirty="0" err="1">
                <a:solidFill>
                  <a:srgbClr val="002060"/>
                </a:solidFill>
              </a:rPr>
              <a:t>eie</a:t>
            </a:r>
            <a:r>
              <a:rPr lang="es-ES" altLang="es-ES" sz="4800" b="1" dirty="0">
                <a:solidFill>
                  <a:srgbClr val="002060"/>
                </a:solidFill>
              </a:rPr>
              <a:t>)</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356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a:t>
            </a:r>
            <a:r>
              <a:rPr lang="es-ES" altLang="es-ES" sz="6000" dirty="0">
                <a:solidFill>
                  <a:srgbClr val="002060"/>
                </a:solidFill>
              </a:rPr>
              <a:t> </a:t>
            </a:r>
            <a:r>
              <a:rPr lang="es-ES" altLang="es-ES" sz="6000" dirty="0" smtClean="0">
                <a:solidFill>
                  <a:srgbClr val="002060"/>
                </a:solidFill>
              </a:rPr>
              <a:t>Con </a:t>
            </a:r>
            <a:r>
              <a:rPr lang="es-ES" altLang="es-ES" sz="6000" dirty="0">
                <a:solidFill>
                  <a:srgbClr val="002060"/>
                </a:solidFill>
              </a:rPr>
              <a:t>la segunda llama </a:t>
            </a:r>
            <a:r>
              <a:rPr lang="es-ES" altLang="es-ES" sz="6000" dirty="0" smtClean="0">
                <a:solidFill>
                  <a:srgbClr val="002060"/>
                </a:solidFill>
              </a:rPr>
              <a:t>ardiendo. Dios </a:t>
            </a:r>
            <a:r>
              <a:rPr lang="es-ES" altLang="es-ES" sz="6000" dirty="0">
                <a:solidFill>
                  <a:srgbClr val="002060"/>
                </a:solidFill>
              </a:rPr>
              <a:t>Padre en su gloria nos muestra su </a:t>
            </a:r>
            <a:r>
              <a:rPr lang="es-ES" altLang="es-ES" sz="6000" dirty="0" smtClean="0">
                <a:solidFill>
                  <a:srgbClr val="002060"/>
                </a:solidFill>
              </a:rPr>
              <a:t>amor, abre </a:t>
            </a:r>
            <a:r>
              <a:rPr lang="es-ES" altLang="es-ES" sz="6000" dirty="0">
                <a:solidFill>
                  <a:srgbClr val="002060"/>
                </a:solidFill>
              </a:rPr>
              <a:t>tu alma a Jesús, Salvador.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309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nos dejes caer en tentación, no</a:t>
            </a:r>
            <a:br>
              <a:rPr lang="es-ES" altLang="es-ES" sz="4800" b="1" dirty="0">
                <a:solidFill>
                  <a:srgbClr val="002060"/>
                </a:solidFill>
              </a:rPr>
            </a:br>
            <a:r>
              <a:rPr lang="es-ES" altLang="es-ES" sz="4800" b="1" dirty="0">
                <a:solidFill>
                  <a:srgbClr val="002060"/>
                </a:solidFill>
              </a:rPr>
              <a:t>y líbranos del mal. </a:t>
            </a:r>
            <a:br>
              <a:rPr lang="es-ES" altLang="es-ES" sz="4800" b="1" dirty="0">
                <a:solidFill>
                  <a:srgbClr val="002060"/>
                </a:solidFill>
              </a:rPr>
            </a:br>
            <a:r>
              <a:rPr lang="es-ES" altLang="es-ES" sz="4800" b="1" dirty="0">
                <a:solidFill>
                  <a:srgbClr val="002060"/>
                </a:solidFill>
              </a:rPr>
              <a:t>No nos dejes caer en tentación</a:t>
            </a:r>
            <a:br>
              <a:rPr lang="es-ES" altLang="es-ES" sz="4800" b="1" dirty="0">
                <a:solidFill>
                  <a:srgbClr val="002060"/>
                </a:solidFill>
              </a:rPr>
            </a:br>
            <a:r>
              <a:rPr lang="es-ES" altLang="es-ES" sz="4800" b="1" dirty="0">
                <a:solidFill>
                  <a:srgbClr val="002060"/>
                </a:solidFill>
              </a:rPr>
              <a:t>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054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para todos aquellos </a:t>
            </a:r>
            <a:br>
              <a:rPr lang="es-ES" altLang="es-ES" sz="4800" b="1" dirty="0">
                <a:solidFill>
                  <a:srgbClr val="002060"/>
                </a:solidFill>
              </a:rPr>
            </a:br>
            <a:r>
              <a:rPr lang="es-ES" altLang="es-ES" sz="4800" b="1" dirty="0">
                <a:solidFill>
                  <a:srgbClr val="002060"/>
                </a:solidFill>
              </a:rPr>
              <a:t>que no han llegado,</a:t>
            </a:r>
            <a:br>
              <a:rPr lang="es-ES" altLang="es-ES" sz="4800" b="1" dirty="0">
                <a:solidFill>
                  <a:srgbClr val="002060"/>
                </a:solidFill>
              </a:rPr>
            </a:br>
            <a:r>
              <a:rPr lang="es-ES" altLang="es-ES" sz="4800" b="1" dirty="0">
                <a:solidFill>
                  <a:srgbClr val="002060"/>
                </a:solidFill>
              </a:rPr>
              <a:t>para todos aquellos</a:t>
            </a:r>
            <a:br>
              <a:rPr lang="es-ES" altLang="es-ES" sz="4800" b="1" dirty="0">
                <a:solidFill>
                  <a:srgbClr val="002060"/>
                </a:solidFill>
              </a:rPr>
            </a:br>
            <a:r>
              <a:rPr lang="es-ES" altLang="es-ES" sz="4800" b="1" dirty="0">
                <a:solidFill>
                  <a:srgbClr val="002060"/>
                </a:solidFill>
              </a:rPr>
              <a:t> que ya pasaron,</a:t>
            </a:r>
            <a:br>
              <a:rPr lang="es-ES" altLang="es-ES" sz="4800" b="1" dirty="0">
                <a:solidFill>
                  <a:srgbClr val="002060"/>
                </a:solidFill>
              </a:rPr>
            </a:br>
            <a:r>
              <a:rPr lang="es-ES" altLang="es-ES" sz="4800" b="1" dirty="0">
                <a:solidFill>
                  <a:srgbClr val="002060"/>
                </a:solidFill>
              </a:rPr>
              <a:t>para todos los hombres</a:t>
            </a:r>
            <a:br>
              <a:rPr lang="es-ES" altLang="es-ES" sz="4800" b="1" dirty="0">
                <a:solidFill>
                  <a:srgbClr val="002060"/>
                </a:solidFill>
              </a:rPr>
            </a:br>
            <a:r>
              <a:rPr lang="es-ES" altLang="es-ES" sz="4800" b="1" dirty="0">
                <a:solidFill>
                  <a:srgbClr val="002060"/>
                </a:solidFill>
              </a:rPr>
              <a:t> venga la 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37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si eres padre de familia tendrás paz,</a:t>
            </a:r>
            <a:br>
              <a:rPr lang="es-ES" altLang="es-ES" sz="4800" b="1" dirty="0">
                <a:solidFill>
                  <a:srgbClr val="002060"/>
                </a:solidFill>
              </a:rPr>
            </a:br>
            <a:r>
              <a:rPr lang="es-ES" altLang="es-ES" sz="4800" b="1" dirty="0">
                <a:solidFill>
                  <a:srgbClr val="002060"/>
                </a:solidFill>
              </a:rPr>
              <a:t>si vives enamorado tendrás paz,</a:t>
            </a:r>
            <a:br>
              <a:rPr lang="es-ES" altLang="es-ES" sz="4800" b="1" dirty="0">
                <a:solidFill>
                  <a:srgbClr val="002060"/>
                </a:solidFill>
              </a:rPr>
            </a:br>
            <a:r>
              <a:rPr lang="es-ES" altLang="es-ES" sz="4800" b="1" dirty="0">
                <a:solidFill>
                  <a:srgbClr val="002060"/>
                </a:solidFill>
              </a:rPr>
              <a:t>si compartes tu vida ¡venga la paz!</a:t>
            </a:r>
            <a:br>
              <a:rPr lang="es-ES" altLang="es-ES" sz="4800" b="1" dirty="0">
                <a:solidFill>
                  <a:srgbClr val="002060"/>
                </a:solidFill>
              </a:rPr>
            </a:br>
            <a:r>
              <a:rPr lang="es-ES" altLang="es-ES" sz="4800" b="1" dirty="0">
                <a:solidFill>
                  <a:srgbClr val="002060"/>
                </a:solidFill>
              </a:rPr>
              <a:t>¡Paz!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27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VEN Y SÁLVANOS. </a:t>
            </a:r>
            <a:br>
              <a:rPr lang="es-ES" altLang="es-ES" sz="6000" b="1" dirty="0">
                <a:solidFill>
                  <a:srgbClr val="002060"/>
                </a:solidFill>
              </a:rPr>
            </a:br>
            <a:r>
              <a:rPr lang="es-ES" altLang="es-ES" sz="6000" b="1" dirty="0">
                <a:solidFill>
                  <a:srgbClr val="002060"/>
                </a:solidFill>
              </a:rPr>
              <a:t>VEN SEÑOR, VEN, </a:t>
            </a:r>
            <a:br>
              <a:rPr lang="es-ES" altLang="es-ES" sz="6000" b="1" dirty="0">
                <a:solidFill>
                  <a:srgbClr val="002060"/>
                </a:solidFill>
              </a:rPr>
            </a:br>
            <a:r>
              <a:rPr lang="es-ES" altLang="es-ES" sz="6000" b="1" dirty="0">
                <a:solidFill>
                  <a:srgbClr val="002060"/>
                </a:solidFill>
              </a:rPr>
              <a:t>DANOS TU AMOR. (bis)</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271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date prisa, </a:t>
            </a:r>
            <a:br>
              <a:rPr lang="es-ES" altLang="es-ES" sz="6000" b="1" dirty="0">
                <a:solidFill>
                  <a:srgbClr val="002060"/>
                </a:solidFill>
              </a:rPr>
            </a:br>
            <a:r>
              <a:rPr lang="es-ES" altLang="es-ES" sz="6000" b="1" dirty="0">
                <a:solidFill>
                  <a:srgbClr val="002060"/>
                </a:solidFill>
              </a:rPr>
              <a:t>ven, no puedes tardar más. </a:t>
            </a:r>
            <a:br>
              <a:rPr lang="es-ES" altLang="es-ES" sz="6000" b="1" dirty="0">
                <a:solidFill>
                  <a:srgbClr val="002060"/>
                </a:solidFill>
              </a:rPr>
            </a:br>
            <a:r>
              <a:rPr lang="es-ES" altLang="es-ES" sz="6000" b="1" dirty="0">
                <a:solidFill>
                  <a:srgbClr val="002060"/>
                </a:solidFill>
              </a:rPr>
              <a:t>Pues la humanidad esperando </a:t>
            </a:r>
            <a:br>
              <a:rPr lang="es-ES" altLang="es-ES" sz="6000" b="1" dirty="0">
                <a:solidFill>
                  <a:srgbClr val="002060"/>
                </a:solidFill>
              </a:rPr>
            </a:br>
            <a:r>
              <a:rPr lang="es-ES" altLang="es-ES" sz="6000" b="1" dirty="0">
                <a:solidFill>
                  <a:srgbClr val="002060"/>
                </a:solidFill>
              </a:rPr>
              <a:t>está tu venida ya.</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1007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VEN Y SÁLVANOS. </a:t>
            </a:r>
            <a:br>
              <a:rPr lang="es-ES" altLang="es-ES" sz="6000" b="1" dirty="0">
                <a:solidFill>
                  <a:srgbClr val="002060"/>
                </a:solidFill>
              </a:rPr>
            </a:br>
            <a:r>
              <a:rPr lang="es-ES" altLang="es-ES" sz="6000" b="1" dirty="0">
                <a:solidFill>
                  <a:srgbClr val="002060"/>
                </a:solidFill>
              </a:rPr>
              <a:t>VEN SEÑOR, VEN, </a:t>
            </a:r>
            <a:br>
              <a:rPr lang="es-ES" altLang="es-ES" sz="6000" b="1" dirty="0">
                <a:solidFill>
                  <a:srgbClr val="002060"/>
                </a:solidFill>
              </a:rPr>
            </a:br>
            <a:r>
              <a:rPr lang="es-ES" altLang="es-ES" sz="6000" b="1" dirty="0">
                <a:solidFill>
                  <a:srgbClr val="002060"/>
                </a:solidFill>
              </a:rPr>
              <a:t>DANOS TU AMOR. (bis)</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7412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882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altLang="es-ES" sz="6000" b="1" dirty="0">
                <a:solidFill>
                  <a:srgbClr val="002060"/>
                </a:solidFill>
              </a:rPr>
              <a:t>Ven Señor Jesús y conocerán </a:t>
            </a:r>
            <a:br>
              <a:rPr lang="es-ES" altLang="es-ES" sz="6000" b="1" dirty="0">
                <a:solidFill>
                  <a:srgbClr val="002060"/>
                </a:solidFill>
              </a:rPr>
            </a:br>
            <a:r>
              <a:rPr lang="es-ES" altLang="es-ES" sz="6000" b="1" dirty="0">
                <a:solidFill>
                  <a:srgbClr val="002060"/>
                </a:solidFill>
              </a:rPr>
              <a:t>que Tú eres la verdad. </a:t>
            </a:r>
            <a:br>
              <a:rPr lang="es-ES" altLang="es-ES" sz="6000" b="1" dirty="0">
                <a:solidFill>
                  <a:srgbClr val="002060"/>
                </a:solidFill>
              </a:rPr>
            </a:br>
            <a:r>
              <a:rPr lang="es-ES" altLang="es-ES" sz="6000" b="1" dirty="0">
                <a:solidFill>
                  <a:srgbClr val="002060"/>
                </a:solidFill>
              </a:rPr>
              <a:t>Tráenos tu paz, </a:t>
            </a:r>
            <a:br>
              <a:rPr lang="es-ES" altLang="es-ES" sz="6000" b="1" dirty="0">
                <a:solidFill>
                  <a:srgbClr val="002060"/>
                </a:solidFill>
              </a:rPr>
            </a:br>
            <a:r>
              <a:rPr lang="es-ES" altLang="es-ES" sz="6000" b="1" dirty="0">
                <a:solidFill>
                  <a:srgbClr val="002060"/>
                </a:solidFill>
              </a:rPr>
              <a:t>tu esperanza y nada más, </a:t>
            </a:r>
            <a:br>
              <a:rPr lang="es-ES" altLang="es-ES" sz="6000" b="1" dirty="0">
                <a:solidFill>
                  <a:srgbClr val="002060"/>
                </a:solidFill>
              </a:rPr>
            </a:br>
            <a:r>
              <a:rPr lang="es-ES" altLang="es-ES" sz="6000" b="1" dirty="0">
                <a:solidFill>
                  <a:srgbClr val="002060"/>
                </a:solidFill>
              </a:rPr>
              <a:t>que nos ayude a labrar </a:t>
            </a:r>
            <a:br>
              <a:rPr lang="es-ES" altLang="es-ES" sz="6000" b="1" dirty="0">
                <a:solidFill>
                  <a:srgbClr val="002060"/>
                </a:solidFill>
              </a:rPr>
            </a:br>
            <a:r>
              <a:rPr lang="es-ES" altLang="es-ES" sz="6000" b="1" dirty="0">
                <a:solidFill>
                  <a:srgbClr val="002060"/>
                </a:solidFill>
              </a:rPr>
              <a:t>tu camino y libertad.</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0872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VEN, SEÑOR JESÚS, </a:t>
            </a:r>
            <a:br>
              <a:rPr lang="es-ES" altLang="es-ES" sz="6000" b="1" dirty="0">
                <a:solidFill>
                  <a:srgbClr val="002060"/>
                </a:solidFill>
              </a:rPr>
            </a:br>
            <a:r>
              <a:rPr lang="es-ES" altLang="es-ES" sz="6000" b="1" dirty="0">
                <a:solidFill>
                  <a:srgbClr val="002060"/>
                </a:solidFill>
              </a:rPr>
              <a:t>VEN Y SÁLVANOS. </a:t>
            </a:r>
            <a:br>
              <a:rPr lang="es-ES" altLang="es-ES" sz="6000" b="1" dirty="0">
                <a:solidFill>
                  <a:srgbClr val="002060"/>
                </a:solidFill>
              </a:rPr>
            </a:br>
            <a:r>
              <a:rPr lang="es-ES" altLang="es-ES" sz="6000" b="1" dirty="0">
                <a:solidFill>
                  <a:srgbClr val="002060"/>
                </a:solidFill>
              </a:rPr>
              <a:t>VEN SEÑOR, VEN, </a:t>
            </a:r>
            <a:br>
              <a:rPr lang="es-ES" altLang="es-ES" sz="6000" b="1" dirty="0">
                <a:solidFill>
                  <a:srgbClr val="002060"/>
                </a:solidFill>
              </a:rPr>
            </a:br>
            <a:r>
              <a:rPr lang="es-ES" altLang="es-ES" sz="6000" b="1" dirty="0">
                <a:solidFill>
                  <a:srgbClr val="002060"/>
                </a:solidFill>
              </a:rPr>
              <a:t>DANOS TU AMOR. (bis)</a:t>
            </a:r>
          </a:p>
        </p:txBody>
      </p:sp>
      <p:sp>
        <p:nvSpPr>
          <p:cNvPr id="4" name="Marcador de texto 3"/>
          <p:cNvSpPr>
            <a:spLocks noGrp="1"/>
          </p:cNvSpPr>
          <p:nvPr>
            <p:ph type="body" sz="half" idx="2"/>
          </p:nvPr>
        </p:nvSpPr>
        <p:spPr/>
        <p:txBody>
          <a:bodyPr/>
          <a:lstStyle/>
          <a:p>
            <a:endParaRPr lang="es-ES"/>
          </a:p>
        </p:txBody>
      </p:sp>
      <p:pic>
        <p:nvPicPr>
          <p:cNvPr id="8" name="Picture 6" descr="http://jctam.org/images/bg6.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7"/>
          <a:stretch/>
        </p:blipFill>
        <p:spPr bwMode="auto">
          <a:xfrm>
            <a:off x="7320135" y="0"/>
            <a:ext cx="4864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245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UN NUEVO REINO ESTÁ AMANECIENDO</a:t>
            </a:r>
            <a:br>
              <a:rPr lang="es-ES" altLang="es-ES" sz="5400" b="1" dirty="0">
                <a:solidFill>
                  <a:srgbClr val="002060"/>
                </a:solidFill>
              </a:rPr>
            </a:br>
            <a:r>
              <a:rPr lang="es-ES" altLang="es-ES" sz="5400" b="1" dirty="0">
                <a:solidFill>
                  <a:srgbClr val="002060"/>
                </a:solidFill>
              </a:rPr>
              <a:t> UN NUEVO REINO ESTÁ SURGIENDO</a:t>
            </a:r>
            <a:br>
              <a:rPr lang="es-ES" altLang="es-ES" sz="5400" b="1" dirty="0">
                <a:solidFill>
                  <a:srgbClr val="002060"/>
                </a:solidFill>
              </a:rPr>
            </a:br>
            <a:r>
              <a:rPr lang="es-ES" altLang="es-ES" sz="5400" b="1" dirty="0">
                <a:solidFill>
                  <a:srgbClr val="002060"/>
                </a:solidFill>
              </a:rPr>
              <a:t>UN NUEVO REINO</a:t>
            </a:r>
            <a:br>
              <a:rPr lang="es-ES" altLang="es-ES" sz="5400" b="1" dirty="0">
                <a:solidFill>
                  <a:srgbClr val="002060"/>
                </a:solidFill>
              </a:rPr>
            </a:br>
            <a:r>
              <a:rPr lang="es-ES" altLang="es-ES" sz="5400" b="1" dirty="0">
                <a:solidFill>
                  <a:srgbClr val="002060"/>
                </a:solidFill>
              </a:rPr>
              <a:t> ESTÁ NACIENDO</a:t>
            </a:r>
            <a:br>
              <a:rPr lang="es-ES" altLang="es-ES" sz="5400" b="1" dirty="0">
                <a:solidFill>
                  <a:srgbClr val="002060"/>
                </a:solidFill>
              </a:rPr>
            </a:br>
            <a:r>
              <a:rPr lang="es-ES" altLang="es-ES" sz="5400" b="1" dirty="0">
                <a:solidFill>
                  <a:srgbClr val="002060"/>
                </a:solidFill>
              </a:rPr>
              <a:t> ENTRE LAS RUINAS</a:t>
            </a:r>
            <a:br>
              <a:rPr lang="es-ES" altLang="es-ES" sz="5400" b="1" dirty="0">
                <a:solidFill>
                  <a:srgbClr val="002060"/>
                </a:solidFill>
              </a:rPr>
            </a:br>
            <a:r>
              <a:rPr lang="es-ES" altLang="es-ES" sz="5400" b="1" dirty="0">
                <a:solidFill>
                  <a:srgbClr val="002060"/>
                </a:solidFill>
              </a:rPr>
              <a:t>DE UN VIEJO IMPERIO.</a:t>
            </a:r>
          </a:p>
        </p:txBody>
      </p:sp>
      <p:sp>
        <p:nvSpPr>
          <p:cNvPr id="4" name="Marcador de texto 3"/>
          <p:cNvSpPr>
            <a:spLocks noGrp="1"/>
          </p:cNvSpPr>
          <p:nvPr>
            <p:ph type="body" sz="half" idx="2"/>
          </p:nvPr>
        </p:nvSpPr>
        <p:spPr/>
        <p:txBody>
          <a:bodyPr/>
          <a:lstStyle/>
          <a:p>
            <a:endParaRPr lang="es-ES"/>
          </a:p>
        </p:txBody>
      </p:sp>
      <p:pic>
        <p:nvPicPr>
          <p:cNvPr id="8" name="Picture 6" descr="http://2.bp.blogspot.com/-UBu8enigblQ/TkGpI2zHzfI/AAAAAAAAA0s/imai47x8oMU/s1600/Nuevo_Amanecer-1024x768-87805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3301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368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Es un reino de paz.</a:t>
            </a:r>
            <a:br>
              <a:rPr lang="es-ES" altLang="es-ES" sz="5400" b="1" dirty="0">
                <a:solidFill>
                  <a:srgbClr val="002060"/>
                </a:solidFill>
              </a:rPr>
            </a:br>
            <a:r>
              <a:rPr lang="es-ES" altLang="es-ES" sz="5400" b="1" dirty="0">
                <a:solidFill>
                  <a:srgbClr val="002060"/>
                </a:solidFill>
              </a:rPr>
              <a:t> Es un reino de amor,</a:t>
            </a:r>
            <a:br>
              <a:rPr lang="es-ES" altLang="es-ES" sz="5400" b="1" dirty="0">
                <a:solidFill>
                  <a:srgbClr val="002060"/>
                </a:solidFill>
              </a:rPr>
            </a:br>
            <a:r>
              <a:rPr lang="es-ES" altLang="es-ES" sz="5400" b="1" dirty="0">
                <a:solidFill>
                  <a:srgbClr val="002060"/>
                </a:solidFill>
              </a:rPr>
              <a:t>Es un reino de justicia </a:t>
            </a:r>
            <a:br>
              <a:rPr lang="es-ES" altLang="es-ES" sz="5400" b="1" dirty="0">
                <a:solidFill>
                  <a:srgbClr val="002060"/>
                </a:solidFill>
              </a:rPr>
            </a:br>
            <a:r>
              <a:rPr lang="es-ES" altLang="es-ES" sz="5400" b="1" dirty="0">
                <a:solidFill>
                  <a:srgbClr val="002060"/>
                </a:solidFill>
              </a:rPr>
              <a:t>y libertad. </a:t>
            </a:r>
            <a:br>
              <a:rPr lang="es-ES" altLang="es-ES" sz="5400" b="1" dirty="0">
                <a:solidFill>
                  <a:srgbClr val="002060"/>
                </a:solidFill>
              </a:rPr>
            </a:br>
            <a:r>
              <a:rPr lang="es-ES" altLang="es-ES" sz="5400" b="1" dirty="0">
                <a:solidFill>
                  <a:srgbClr val="002060"/>
                </a:solidFill>
              </a:rPr>
              <a:t>Donde reina la unidad</a:t>
            </a:r>
            <a:br>
              <a:rPr lang="es-ES" altLang="es-ES" sz="5400" b="1" dirty="0">
                <a:solidFill>
                  <a:srgbClr val="002060"/>
                </a:solidFill>
              </a:rPr>
            </a:br>
            <a:r>
              <a:rPr lang="es-ES" altLang="es-ES" sz="5400" b="1" dirty="0">
                <a:solidFill>
                  <a:srgbClr val="002060"/>
                </a:solidFill>
              </a:rPr>
              <a:t>Donde reina la igualdad, donde reina el rey de reyes de verdad</a:t>
            </a:r>
          </a:p>
        </p:txBody>
      </p:sp>
      <p:sp>
        <p:nvSpPr>
          <p:cNvPr id="4" name="Marcador de texto 3"/>
          <p:cNvSpPr>
            <a:spLocks noGrp="1"/>
          </p:cNvSpPr>
          <p:nvPr>
            <p:ph type="body" sz="half" idx="2"/>
          </p:nvPr>
        </p:nvSpPr>
        <p:spPr/>
        <p:txBody>
          <a:bodyPr/>
          <a:lstStyle/>
          <a:p>
            <a:endParaRPr lang="es-ES"/>
          </a:p>
        </p:txBody>
      </p:sp>
      <p:pic>
        <p:nvPicPr>
          <p:cNvPr id="8" name="Picture 6" descr="http://2.bp.blogspot.com/-UBu8enigblQ/TkGpI2zHzfI/AAAAAAAAA0s/imai47x8oMU/s1600/Nuevo_Amanecer-1024x768-87805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3301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3828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Es un reino de fe. </a:t>
            </a:r>
            <a:br>
              <a:rPr lang="es-ES" altLang="es-ES" sz="5400" b="1" dirty="0">
                <a:solidFill>
                  <a:srgbClr val="002060"/>
                </a:solidFill>
              </a:rPr>
            </a:br>
            <a:r>
              <a:rPr lang="es-ES" altLang="es-ES" sz="5400" b="1" dirty="0">
                <a:solidFill>
                  <a:srgbClr val="002060"/>
                </a:solidFill>
              </a:rPr>
              <a:t>Estamos todos en él.</a:t>
            </a:r>
            <a:br>
              <a:rPr lang="es-ES" altLang="es-ES" sz="5400" b="1" dirty="0">
                <a:solidFill>
                  <a:srgbClr val="002060"/>
                </a:solidFill>
              </a:rPr>
            </a:br>
            <a:r>
              <a:rPr lang="es-ES" altLang="es-ES" sz="5400" b="1">
                <a:solidFill>
                  <a:srgbClr val="002060"/>
                </a:solidFill>
              </a:rPr>
              <a:t>A tu lado nunca hemos </a:t>
            </a:r>
            <a:br>
              <a:rPr lang="es-ES" altLang="es-ES" sz="5400" b="1">
                <a:solidFill>
                  <a:srgbClr val="002060"/>
                </a:solidFill>
              </a:rPr>
            </a:br>
            <a:r>
              <a:rPr lang="es-ES" altLang="es-ES" sz="5400" b="1">
                <a:solidFill>
                  <a:srgbClr val="002060"/>
                </a:solidFill>
              </a:rPr>
              <a:t>de temer</a:t>
            </a:r>
            <a:br>
              <a:rPr lang="es-ES" altLang="es-ES" sz="5400" b="1">
                <a:solidFill>
                  <a:srgbClr val="002060"/>
                </a:solidFill>
              </a:rPr>
            </a:br>
            <a:r>
              <a:rPr lang="es-ES" altLang="es-ES" sz="5400" b="1">
                <a:solidFill>
                  <a:srgbClr val="002060"/>
                </a:solidFill>
              </a:rPr>
              <a:t>Porque tú eres la verdad</a:t>
            </a:r>
            <a:br>
              <a:rPr lang="es-ES" altLang="es-ES" sz="5400" b="1">
                <a:solidFill>
                  <a:srgbClr val="002060"/>
                </a:solidFill>
              </a:rPr>
            </a:br>
            <a:r>
              <a:rPr lang="es-ES" altLang="es-ES" sz="5400" b="1">
                <a:solidFill>
                  <a:srgbClr val="002060"/>
                </a:solidFill>
              </a:rPr>
              <a:t>Y por ti quiero apostar</a:t>
            </a:r>
            <a:br>
              <a:rPr lang="es-ES" altLang="es-ES" sz="5400" b="1">
                <a:solidFill>
                  <a:srgbClr val="002060"/>
                </a:solidFill>
              </a:rPr>
            </a:br>
            <a:r>
              <a:rPr lang="es-ES" altLang="es-ES" sz="5400" b="1">
                <a:solidFill>
                  <a:srgbClr val="002060"/>
                </a:solidFill>
              </a:rPr>
              <a:t> Aun si entrego yo mi vida por amar.</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6" descr="http://2.bp.blogspot.com/-UBu8enigblQ/TkGpI2zHzfI/AAAAAAAAA0s/imai47x8oMU/s1600/Nuevo_Amanecer-1024x768-87805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r="1037"/>
          <a:stretch/>
        </p:blipFill>
        <p:spPr bwMode="auto">
          <a:xfrm>
            <a:off x="7320136" y="-3301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7013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1444</Words>
  <Application>Microsoft Office PowerPoint</Application>
  <PresentationFormat>Panorámica</PresentationFormat>
  <Paragraphs>94</Paragraphs>
  <Slides>95</Slides>
  <Notes>3</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95</vt:i4>
      </vt:variant>
    </vt:vector>
  </HeadingPairs>
  <TitlesOfParts>
    <vt:vector size="101" baseType="lpstr">
      <vt:lpstr>Arial</vt:lpstr>
      <vt:lpstr>Calibri</vt:lpstr>
      <vt:lpstr>Corbel</vt:lpstr>
      <vt:lpstr>Euphemia</vt:lpstr>
      <vt:lpstr>Wingdings</vt:lpstr>
      <vt:lpstr>Banded Design Blue 16x9</vt:lpstr>
      <vt:lpstr>DOMINGO III DE ADVIENTO</vt:lpstr>
      <vt:lpstr>Preparad el camino al Señor, y escuchad la palabra de Dios  Voz que grita en el desierto,      preparad el camino al Señor, haced rectas todas sus sendas preparad el camino al Señor.</vt:lpstr>
      <vt:lpstr>Presentación de PowerPoint</vt:lpstr>
      <vt:lpstr>Presentación de PowerPoint</vt:lpstr>
      <vt:lpstr>Presentación de PowerPoint</vt:lpstr>
      <vt:lpstr>Os anunciamos el gozo de Adviento, con la primera llama ardiendo. Se acerca ya el tiempo de salvación, abre las puertas de tu corazón.</vt:lpstr>
      <vt:lpstr>CANTEN CON GOZO, CON ILUSIÓN YA SE ACERCA EL SEÑOR.</vt:lpstr>
      <vt:lpstr>Os anunciamos el gozo de Adviento, Con la segunda llama ardiendo. Dios Padre en su gloria nos muestra su amor, abre tu alma a Jesús, Salvador.</vt:lpstr>
      <vt:lpstr>CANTEN CON GOZO, CON ILUSIÓN YA SE ACERCA EL SEÑOR.</vt:lpstr>
      <vt:lpstr>Os anunciamos el gozo de Adviento, con la tercera llama ardiendo. El tiempo se acorta, ya viene el Señor, el mundo se alegra en tan buen redentor.</vt:lpstr>
      <vt:lpstr>CANTEN CON GOZO, CON ILUSIÓN YA SE ACERCA EL SEÑOR.</vt:lpstr>
      <vt:lpstr>Os anunciamos el gozo de Adviento, miren la cuarta llama ardiendo. La luz de la estrella nos lleva a Belén, acoge a Dios Niño que ahí va a nacer.</vt:lpstr>
      <vt:lpstr>CANTEN CON GOZO, CON ILUSIÓN YA SE ACERCA EL SEÑOR.</vt:lpstr>
      <vt:lpstr>Presentación de PowerPoint</vt:lpstr>
      <vt:lpstr>Perdónanos, Señor, perdónanos. Siendo Tú marginado se nos olvidó. Por las veces que te olvidamos en cada hermano. Perdónanos, Señor, perdónanos.</vt:lpstr>
      <vt:lpstr>Presentación de PowerPoint</vt:lpstr>
      <vt:lpstr>PRIMERA LECTURA</vt:lpstr>
      <vt:lpstr>Presentación de PowerPoint</vt:lpstr>
      <vt:lpstr>Presentación de PowerPoint</vt:lpstr>
      <vt:lpstr>Presentación de PowerPoint</vt:lpstr>
      <vt:lpstr>Presentación de PowerPoint</vt:lpstr>
      <vt:lpstr>Presentación de PowerPoint</vt:lpstr>
      <vt:lpstr>Presentación de PowerPoint</vt:lpstr>
      <vt:lpstr>PALABRA DE DIOS TE ALABAMOS, SEÑOR</vt:lpstr>
      <vt:lpstr>¡VEN SEÑOR, A SALVARNOS!</vt:lpstr>
      <vt:lpstr>El Señor mantiene su fidelidad perpetuamente, hace justicia a los oprimidos, da pan a los hambrientos. El Señor liberta a los cautivos.</vt:lpstr>
      <vt:lpstr>¡VEN SEÑOR, A SALVARNOS!</vt:lpstr>
      <vt:lpstr>El Señor abre los ojos al ciego, el Señor endereza a los que ya se doblan, el Señor ama a los justos. El Señor guarda a los peregrinos.</vt:lpstr>
      <vt:lpstr>¡VEN SEÑOR, A SALVARNOS!</vt:lpstr>
      <vt:lpstr>Sustenta al huérfano y a la viuda y trastorna el camino de los malvados. El señor reina eternamente, tu Dios, Sion, de edad en edad.</vt:lpstr>
      <vt:lpstr>¡VEN SEÑOR, A SALVARNOS!</vt:lpstr>
      <vt:lpstr>SEGUNDA LECTURA</vt:lpstr>
      <vt:lpstr>Presentación de PowerPoint</vt:lpstr>
      <vt:lpstr>Presentación de PowerPoint</vt:lpstr>
      <vt:lpstr>Presentación de PowerPoint</vt:lpstr>
      <vt:lpstr>Presentación de PowerPoint</vt:lpstr>
      <vt:lpstr>PALABRA DE DIOS TE ALABAMOS, SEÑOR</vt:lpstr>
      <vt:lpstr>Si Jesús, yo quiero escuchar tu Evangelio y asumir.  Todo su riesgo, fiado de ti, con alegría y con paz. Todo su riesgo fiado de ti. Vale la pena arriesgar.</vt:lpstr>
      <vt:lpstr>Aleluya yo quiero vivir, Aleluya yo quiero arriesgar,  toda mi vida por ti.  </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Las fuerzas se rehacen en la mesa,  se olvidan los silencios sin razón. </vt:lpstr>
      <vt:lpstr>Se escucha una nueva palabra,  con la mirada en torno al pan,  en torno a Él.</vt:lpstr>
      <vt:lpstr>Una mesa que no tenga horarios,  mesas amplias con mucho lugar.  Platos llenos de gran confianza, compartiendo el calor del hogar.</vt:lpstr>
      <vt:lpstr>Que la mesa reúna ilusiones, y detalles de un mismo vivir.  El sabor del encuentro y la fiesta,  crecerá como masa de pan.</vt:lpstr>
      <vt:lpstr>Las fuerzas se rehacen en la mesa,  se olvidan los silencios sin razón. Se escucha una nueva palabra, con la mirada en torno al pan, en torno a Él.</vt:lpstr>
      <vt:lpstr>En la mesa vivamos sin prisa cada gesto de hermano y su fe,  que la mesa serene las penas, fortalezca los cuerpos y el dar.</vt:lpstr>
      <vt:lpstr>En la mesa busquemos descanso y un resquicio de tiempo y un tú,  de aquel tiempo gratuito que empuja a llevar a los hombres la paz.</vt:lpstr>
      <vt:lpstr>Las fuerzas se rehacen en la mesa,  se olvidan los silencios sin razón. Se escucha una nueva palabra, con la mirada en torno al pan, en torno a Él.</vt:lpstr>
      <vt:lpstr>Vivir en torno a Él</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Dios del Universo, Santo por siempre Señor, llenos están el cielo y la tierra de tu Gloria oh Señor. ¡Bendito el que viene en nombre del Señor, Señor¡</vt:lpstr>
      <vt:lpstr>¡HOSANAA, HOSANAA,....  SANTO DIOS DEL UNIVERSO, SANTO  POR SIEMPRE SEÑOR, SEÑOR¡ (Bis)</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estas  en el cielo Santificado sea tu nombre Venga a nosotros, tu reino.</vt:lpstr>
      <vt:lpstr>Hágase tu voluntad así en la tierra como en el cielo. Danos hoy nuestro pan de cada día. </vt:lpstr>
      <vt:lpstr>Perdona nuestras ofensas, como perdonamos  al que nos ofende (eie)</vt:lpstr>
      <vt:lpstr>No nos dejes caer en tentación, no y líbranos del mal.  No nos dejes caer en tentación y líbranos del mal.</vt:lpstr>
      <vt:lpstr>Líbranos de … Salvador Jesucristo. Tuyo es el reino, tuyo el poder y la gloria, por siempre, Señor. Por los siglos de los siglos. Amen. La paz del Señor este con vosotros. Y con tu espíritu.</vt:lpstr>
      <vt:lpstr>Paz para todos aquellos  que no han llegado, para todos aquellos  que ya pasaron, para todos los hombres  venga la paz.</vt:lpstr>
      <vt:lpstr>Paz si eres padre de familia tendrás paz, si vives enamorado tendrás paz, si compartes tu vida ¡venga la paz! ¡Paz!</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VEN, SEÑOR JESÚS,  VEN Y SÁLVANOS.  VEN SEÑOR, VEN,  DANOS TU AMOR. (bis)</vt:lpstr>
      <vt:lpstr>Ven Señor Jesús,  date prisa,  ven, no puedes tardar más.  Pues la humanidad esperando  está tu venida ya.</vt:lpstr>
      <vt:lpstr>VEN, SEÑOR JESÚS,  VEN Y SÁLVANOS.  VEN SEÑOR, VEN,  DANOS TU AMOR. (bis)</vt:lpstr>
      <vt:lpstr>Ven Señor Jesús y conocerán  que Tú eres la verdad.  Tráenos tu paz,  tu esperanza y nada más,  que nos ayude a labrar  tu camino y libertad.</vt:lpstr>
      <vt:lpstr>VEN, SEÑOR JESÚS,  VEN Y SÁLVANOS.  VEN SEÑOR, VEN,  DANOS TU AMOR. (bis)</vt:lpstr>
      <vt:lpstr>Presentación de PowerPoint</vt:lpstr>
      <vt:lpstr>UN NUEVO REINO ESTÁ AMANECIENDO  UN NUEVO REINO ESTÁ SURGIENDO UN NUEVO REINO  ESTÁ NACIENDO  ENTRE LAS RUINAS DE UN VIEJO IMPERIO.</vt:lpstr>
      <vt:lpstr>Es un reino de paz.  Es un reino de amor, Es un reino de justicia  y libertad.  Donde reina la unidad Donde reina la igualdad, donde reina el rey de reyes de verdad</vt:lpstr>
      <vt:lpstr>Es un reino de fe.  Estamos todos en él. A tu lado nunca hemos  de temer Porque tú eres la verdad Y por ti quiero apostar  Aun si entrego yo mi vida por amar.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2016-12-10T16:06:56Z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