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0"/>
  </p:notesMasterIdLst>
  <p:handoutMasterIdLst>
    <p:handoutMasterId r:id="rId91"/>
  </p:handoutMasterIdLst>
  <p:sldIdLst>
    <p:sldId id="265" r:id="rId3"/>
    <p:sldId id="793" r:id="rId4"/>
    <p:sldId id="794" r:id="rId5"/>
    <p:sldId id="795" r:id="rId6"/>
    <p:sldId id="796" r:id="rId7"/>
    <p:sldId id="797" r:id="rId8"/>
    <p:sldId id="289" r:id="rId9"/>
    <p:sldId id="451" r:id="rId10"/>
    <p:sldId id="798" r:id="rId11"/>
    <p:sldId id="799" r:id="rId12"/>
    <p:sldId id="490" r:id="rId13"/>
    <p:sldId id="547" r:id="rId14"/>
    <p:sldId id="300" r:id="rId15"/>
    <p:sldId id="315" r:id="rId16"/>
    <p:sldId id="316" r:id="rId17"/>
    <p:sldId id="317" r:id="rId18"/>
    <p:sldId id="318" r:id="rId19"/>
    <p:sldId id="800" r:id="rId20"/>
    <p:sldId id="801" r:id="rId21"/>
    <p:sldId id="319" r:id="rId22"/>
    <p:sldId id="548" r:id="rId23"/>
    <p:sldId id="549" r:id="rId24"/>
    <p:sldId id="809" r:id="rId25"/>
    <p:sldId id="803" r:id="rId26"/>
    <p:sldId id="810" r:id="rId27"/>
    <p:sldId id="805" r:id="rId28"/>
    <p:sldId id="811" r:id="rId29"/>
    <p:sldId id="807" r:id="rId30"/>
    <p:sldId id="812" r:id="rId31"/>
    <p:sldId id="329" r:id="rId32"/>
    <p:sldId id="330" r:id="rId33"/>
    <p:sldId id="331" r:id="rId34"/>
    <p:sldId id="332" r:id="rId35"/>
    <p:sldId id="594" r:id="rId36"/>
    <p:sldId id="333" r:id="rId37"/>
    <p:sldId id="771" r:id="rId38"/>
    <p:sldId id="335" r:id="rId39"/>
    <p:sldId id="337" r:id="rId40"/>
    <p:sldId id="338" r:id="rId41"/>
    <p:sldId id="727" r:id="rId42"/>
    <p:sldId id="763" r:id="rId43"/>
    <p:sldId id="835" r:id="rId44"/>
    <p:sldId id="370" r:id="rId45"/>
    <p:sldId id="371" r:id="rId46"/>
    <p:sldId id="372" r:id="rId47"/>
    <p:sldId id="373" r:id="rId48"/>
    <p:sldId id="374" r:id="rId49"/>
    <p:sldId id="375" r:id="rId50"/>
    <p:sldId id="376" r:id="rId51"/>
    <p:sldId id="377" r:id="rId52"/>
    <p:sldId id="378" r:id="rId53"/>
    <p:sldId id="813" r:id="rId54"/>
    <p:sldId id="814" r:id="rId55"/>
    <p:sldId id="815" r:id="rId56"/>
    <p:sldId id="816" r:id="rId57"/>
    <p:sldId id="382" r:id="rId58"/>
    <p:sldId id="380" r:id="rId59"/>
    <p:sldId id="381" r:id="rId60"/>
    <p:sldId id="383" r:id="rId61"/>
    <p:sldId id="817" r:id="rId62"/>
    <p:sldId id="818" r:id="rId63"/>
    <p:sldId id="819" r:id="rId64"/>
    <p:sldId id="820" r:id="rId65"/>
    <p:sldId id="821" r:id="rId66"/>
    <p:sldId id="822" r:id="rId67"/>
    <p:sldId id="385" r:id="rId68"/>
    <p:sldId id="386" r:id="rId69"/>
    <p:sldId id="387" r:id="rId70"/>
    <p:sldId id="388" r:id="rId71"/>
    <p:sldId id="389" r:id="rId72"/>
    <p:sldId id="823" r:id="rId73"/>
    <p:sldId id="824" r:id="rId74"/>
    <p:sldId id="825" r:id="rId75"/>
    <p:sldId id="826" r:id="rId76"/>
    <p:sldId id="391" r:id="rId77"/>
    <p:sldId id="393" r:id="rId78"/>
    <p:sldId id="833" r:id="rId79"/>
    <p:sldId id="834" r:id="rId80"/>
    <p:sldId id="394" r:id="rId81"/>
    <p:sldId id="395" r:id="rId82"/>
    <p:sldId id="827" r:id="rId83"/>
    <p:sldId id="828" r:id="rId84"/>
    <p:sldId id="829" r:id="rId85"/>
    <p:sldId id="830" r:id="rId86"/>
    <p:sldId id="831" r:id="rId87"/>
    <p:sldId id="832" r:id="rId88"/>
    <p:sldId id="397" r:id="rId8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63050"/>
    <a:srgbClr val="F08F1E"/>
    <a:srgbClr val="1E253D"/>
    <a:srgbClr val="1E253E"/>
    <a:srgbClr val="232C49"/>
    <a:srgbClr val="242D4B"/>
    <a:srgbClr val="1D243C"/>
    <a:srgbClr val="2129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21" autoAdjust="0"/>
    <p:restoredTop sz="79619" autoAdjust="0"/>
  </p:normalViewPr>
  <p:slideViewPr>
    <p:cSldViewPr>
      <p:cViewPr>
        <p:scale>
          <a:sx n="42" d="100"/>
          <a:sy n="42" d="100"/>
        </p:scale>
        <p:origin x="54" y="678"/>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commentAuthors" Target="commentAuthors.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notesMaster" Target="notesMasters/notesMaster1.xml"/><Relationship Id="rId95" Type="http://schemas.openxmlformats.org/officeDocument/2006/relationships/theme" Target="theme/theme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presProps" Target="pres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handoutMaster" Target="handoutMasters/handoutMaster1.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10/29/2016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10/29/2016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7</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80</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10/29/2016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10/29/2016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10/29/2016</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10/29/2016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10/29/2016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10/29/2016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10/29/2016</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10/29/2016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10/29/2016</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6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8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smtClean="0"/>
              <a:t>XXXI </a:t>
            </a:r>
            <a:r>
              <a:rPr lang="es-ES" dirty="0" smtClean="0"/>
              <a:t>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a:t>
            </a:r>
            <a:r>
              <a:rPr lang="es-ES" dirty="0" smtClean="0"/>
              <a:t>Jiménez</a:t>
            </a:r>
          </a:p>
          <a:p>
            <a:r>
              <a:rPr lang="es-ES" dirty="0"/>
              <a:t>http://pptparasanjose.mex.tl/</a:t>
            </a:r>
            <a:endParaRPr lang="es-ES" dirty="0"/>
          </a:p>
        </p:txBody>
      </p:sp>
      <p:pic>
        <p:nvPicPr>
          <p:cNvPr id="21506" name="Picture 2" descr="http://3.bp.blogspot.com/-WLe3uqOiLFw/Um2X1rOTmFI/AAAAAAAACC0/m4gsnw3Uc5s/s1600/131027-31+Tiempo+ordinario+(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4725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Oh Señor, ten piedad, de los hombres ten piedad. </a:t>
            </a:r>
            <a:br>
              <a:rPr lang="es-ES" sz="4800" b="1" dirty="0">
                <a:solidFill>
                  <a:srgbClr val="002060"/>
                </a:solidFill>
              </a:rPr>
            </a:br>
            <a:r>
              <a:rPr lang="es-ES" sz="4800" b="1" dirty="0">
                <a:solidFill>
                  <a:srgbClr val="002060"/>
                </a:solidFill>
              </a:rPr>
              <a:t>Escucha nuestros gritos en auxilio ten piedad.</a:t>
            </a:r>
          </a:p>
        </p:txBody>
      </p:sp>
      <p:sp>
        <p:nvSpPr>
          <p:cNvPr id="4" name="Marcador de texto 3"/>
          <p:cNvSpPr>
            <a:spLocks noGrp="1"/>
          </p:cNvSpPr>
          <p:nvPr>
            <p:ph type="body" sz="half" idx="2"/>
          </p:nvPr>
        </p:nvSpPr>
        <p:spPr/>
        <p:txBody>
          <a:bodyPr/>
          <a:lstStyle/>
          <a:p>
            <a:endParaRPr lang="es-ES"/>
          </a:p>
        </p:txBody>
      </p:sp>
      <p:pic>
        <p:nvPicPr>
          <p:cNvPr id="7" name="Picture 6" descr="http://img809.imageshack.us/img809/3672/divinamisericordia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754795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1026" name="Picture 2" descr="http://www.paxtv.org/photos/img_men_2067_2014-4-23_18.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Señor, el mundo entero es ante ti como un grano de arena en la balanza, como gota de rocío mañanero que cae sobre la </a:t>
            </a:r>
            <a:r>
              <a:rPr lang="es-ES" sz="5400" b="1" dirty="0" smtClean="0"/>
              <a:t>tierra. </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Pero te compadeces de todos, porque todo lo puedes y pasas por alto los pecados de los hombres para que se arrepientan. Amas a todos los seres y no aborreces nada de lo que hiciste;</a:t>
            </a:r>
            <a:endParaRPr lang="es-ES" sz="5400"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Pues, si odiaras algo, </a:t>
            </a:r>
            <a:r>
              <a:rPr lang="es-ES" sz="5400" b="1" dirty="0"/>
              <a:t>no </a:t>
            </a:r>
            <a:r>
              <a:rPr lang="es-ES" sz="5400" b="1" dirty="0" smtClean="0"/>
              <a:t>lo </a:t>
            </a:r>
            <a:r>
              <a:rPr lang="es-ES" sz="5400" b="1" dirty="0"/>
              <a:t>habrías creado. </a:t>
            </a:r>
            <a:r>
              <a:rPr lang="es-ES" sz="5400" b="1" dirty="0" smtClean="0"/>
              <a:t>¿Cómo subsistiría algo, si </a:t>
            </a:r>
            <a:r>
              <a:rPr lang="es-ES" sz="5400" b="1" dirty="0"/>
              <a:t>tú no lo </a:t>
            </a:r>
            <a:r>
              <a:rPr lang="es-ES" sz="5400" b="1" dirty="0" smtClean="0"/>
              <a:t>quisieras? O ¿Cómo se conservaría algo , </a:t>
            </a:r>
            <a:r>
              <a:rPr lang="es-ES" sz="5400" b="1" dirty="0"/>
              <a:t>si tú no </a:t>
            </a:r>
            <a:r>
              <a:rPr lang="es-ES" sz="5400" b="1" dirty="0" smtClean="0"/>
              <a:t>lo hubieras </a:t>
            </a:r>
            <a:r>
              <a:rPr lang="es-ES" sz="5400" b="1" dirty="0"/>
              <a:t>llamado? </a:t>
            </a:r>
            <a:endParaRPr lang="es-ES" sz="5400" dirty="0"/>
          </a:p>
        </p:txBody>
      </p:sp>
    </p:spTree>
    <p:extLst>
      <p:ext uri="{BB962C8B-B14F-4D97-AF65-F5344CB8AC3E}">
        <p14:creationId xmlns:p14="http://schemas.microsoft.com/office/powerpoint/2010/main" val="22753986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Pero tú eres indulgente con todas las cosas, porque son tuyas, Señor, amigo de la vida. Pues tu soplo incorruptible esta en todas ellas</a:t>
            </a:r>
            <a:endParaRPr lang="es-ES" sz="5400" b="1" dirty="0"/>
          </a:p>
        </p:txBody>
      </p:sp>
    </p:spTree>
    <p:extLst>
      <p:ext uri="{BB962C8B-B14F-4D97-AF65-F5344CB8AC3E}">
        <p14:creationId xmlns:p14="http://schemas.microsoft.com/office/powerpoint/2010/main" val="447712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 Por eso corriges poco a poco a los que caen, los reprendes y les recuerdas su pecado, para que apartándose del mal, crean en ti, Señor.</a:t>
            </a:r>
            <a:endParaRPr lang="es-ES" sz="5400" b="1" dirty="0"/>
          </a:p>
        </p:txBody>
      </p:sp>
    </p:spTree>
    <p:extLst>
      <p:ext uri="{BB962C8B-B14F-4D97-AF65-F5344CB8AC3E}">
        <p14:creationId xmlns:p14="http://schemas.microsoft.com/office/powerpoint/2010/main" val="39901760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a:t>
            </a:r>
            <a:r>
              <a:rPr lang="es-ES" sz="4800" b="1" dirty="0" smtClean="0">
                <a:solidFill>
                  <a:srgbClr val="002060"/>
                </a:solidFill>
              </a:rPr>
              <a:t>PASTOR.</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8382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BENDECIRE TU NOMBRE POR SIEMPRE, DIOS MIO, MI REY</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2050"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Te ensalzaré, Dios mío, mi Rey,</a:t>
            </a:r>
            <a:br>
              <a:rPr lang="es-ES" sz="4800" b="1" dirty="0">
                <a:solidFill>
                  <a:srgbClr val="002060"/>
                </a:solidFill>
              </a:rPr>
            </a:br>
            <a:r>
              <a:rPr lang="es-ES" sz="4800" b="1" dirty="0">
                <a:solidFill>
                  <a:srgbClr val="002060"/>
                </a:solidFill>
              </a:rPr>
              <a:t>bendeciré tu nombre por siempre jamás.</a:t>
            </a:r>
            <a:br>
              <a:rPr lang="es-ES" sz="4800" b="1" dirty="0">
                <a:solidFill>
                  <a:srgbClr val="002060"/>
                </a:solidFill>
              </a:rPr>
            </a:br>
            <a:r>
              <a:rPr lang="es-ES" sz="4800" b="1" dirty="0">
                <a:solidFill>
                  <a:srgbClr val="002060"/>
                </a:solidFill>
              </a:rPr>
              <a:t>Día tras día te bendeciré,</a:t>
            </a:r>
            <a:br>
              <a:rPr lang="es-ES" sz="4800" b="1" dirty="0">
                <a:solidFill>
                  <a:srgbClr val="002060"/>
                </a:solidFill>
              </a:rPr>
            </a:br>
            <a:r>
              <a:rPr lang="es-ES" sz="4800" b="1" dirty="0">
                <a:solidFill>
                  <a:srgbClr val="002060"/>
                </a:solidFill>
              </a:rPr>
              <a:t>y alabaré tu nombre por siempre jamás. </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BENDECIRE TU NOMBRE POR SIEMPRE, DIOS MIO, MI REY</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2050"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51107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El Señor es clemente y misericordioso,</a:t>
            </a:r>
            <a:br>
              <a:rPr lang="es-ES" sz="4800" b="1" dirty="0">
                <a:solidFill>
                  <a:srgbClr val="002060"/>
                </a:solidFill>
              </a:rPr>
            </a:br>
            <a:r>
              <a:rPr lang="es-ES" sz="4800" b="1" dirty="0">
                <a:solidFill>
                  <a:srgbClr val="002060"/>
                </a:solidFill>
              </a:rPr>
              <a:t>lento a la cólera y rico en piedad,</a:t>
            </a:r>
            <a:br>
              <a:rPr lang="es-ES" sz="4800" b="1" dirty="0">
                <a:solidFill>
                  <a:srgbClr val="002060"/>
                </a:solidFill>
              </a:rPr>
            </a:br>
            <a:r>
              <a:rPr lang="es-ES" sz="4800" b="1" dirty="0">
                <a:solidFill>
                  <a:srgbClr val="002060"/>
                </a:solidFill>
              </a:rPr>
              <a:t>el Señor es bueno con todos,</a:t>
            </a:r>
            <a:br>
              <a:rPr lang="es-ES" sz="4800" b="1" dirty="0">
                <a:solidFill>
                  <a:srgbClr val="002060"/>
                </a:solidFill>
              </a:rPr>
            </a:br>
            <a:r>
              <a:rPr lang="es-ES" sz="4800" b="1" dirty="0">
                <a:solidFill>
                  <a:srgbClr val="002060"/>
                </a:solidFill>
              </a:rPr>
              <a:t>es cariñoso con todas sus criaturas.</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6044308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BENDECIRE TU NOMBRE POR SIEMPRE, DIOS MIO, MI REY</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2050"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0582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Que todas tus criaturas te den gracias, Señor,</a:t>
            </a:r>
            <a:br>
              <a:rPr lang="es-ES" sz="4800" b="1" dirty="0">
                <a:solidFill>
                  <a:srgbClr val="002060"/>
                </a:solidFill>
              </a:rPr>
            </a:br>
            <a:r>
              <a:rPr lang="es-ES" sz="4800" b="1" dirty="0">
                <a:solidFill>
                  <a:srgbClr val="002060"/>
                </a:solidFill>
              </a:rPr>
              <a:t>que te bendigan tus fieles;</a:t>
            </a:r>
            <a:br>
              <a:rPr lang="es-ES" sz="4800" b="1" dirty="0">
                <a:solidFill>
                  <a:srgbClr val="002060"/>
                </a:solidFill>
              </a:rPr>
            </a:br>
            <a:r>
              <a:rPr lang="es-ES" sz="4800" b="1" dirty="0">
                <a:solidFill>
                  <a:srgbClr val="002060"/>
                </a:solidFill>
              </a:rPr>
              <a:t>que proclamen la gloria de tu reinado,</a:t>
            </a:r>
            <a:br>
              <a:rPr lang="es-ES" sz="4800" b="1" dirty="0">
                <a:solidFill>
                  <a:srgbClr val="002060"/>
                </a:solidFill>
              </a:rPr>
            </a:br>
            <a:r>
              <a:rPr lang="es-ES" sz="4800" b="1" dirty="0">
                <a:solidFill>
                  <a:srgbClr val="002060"/>
                </a:solidFill>
              </a:rPr>
              <a:t>que hablen de tus hazañas. </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787971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BENDECIRE TU NOMBRE POR SIEMPRE, DIOS MIO, MI REY</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2050"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8763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El Señor es fiel a sus palabras,</a:t>
            </a:r>
            <a:br>
              <a:rPr lang="es-ES" sz="4800" b="1" dirty="0">
                <a:solidFill>
                  <a:srgbClr val="002060"/>
                </a:solidFill>
              </a:rPr>
            </a:br>
            <a:r>
              <a:rPr lang="es-ES" sz="4800" b="1" dirty="0">
                <a:solidFill>
                  <a:srgbClr val="002060"/>
                </a:solidFill>
              </a:rPr>
              <a:t>bondadoso en todas sus acciones.</a:t>
            </a:r>
            <a:br>
              <a:rPr lang="es-ES" sz="4800" b="1" dirty="0">
                <a:solidFill>
                  <a:srgbClr val="002060"/>
                </a:solidFill>
              </a:rPr>
            </a:br>
            <a:r>
              <a:rPr lang="es-ES" sz="4800" b="1" dirty="0">
                <a:solidFill>
                  <a:srgbClr val="002060"/>
                </a:solidFill>
              </a:rPr>
              <a:t>El Señor sostiene a los que van a caer,</a:t>
            </a:r>
            <a:br>
              <a:rPr lang="es-ES" sz="4800" b="1" dirty="0">
                <a:solidFill>
                  <a:srgbClr val="002060"/>
                </a:solidFill>
              </a:rPr>
            </a:br>
            <a:r>
              <a:rPr lang="es-ES" sz="4800" b="1" dirty="0">
                <a:solidFill>
                  <a:srgbClr val="002060"/>
                </a:solidFill>
              </a:rPr>
              <a:t>endereza a los que ya se doblan. </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56104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BENDECIRE TU NOMBRE POR SIEMPRE, DIOS MIO, MI REY</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2050" name="Picture 2" descr="http://1.bp.blogspot.com/-3AQOp9YvV5g/Sr3R6VdbWSI/AAAAAAAAAi8/fayQNMNGO_s/s1600/mano_al_ciel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2416" r="12416"/>
          <a:stretch>
            <a:fillRect/>
          </a:stretch>
        </p:blipFill>
        <p:spPr bwMode="auto">
          <a:xfrm>
            <a:off x="7320136" y="0"/>
            <a:ext cx="484254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7922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7199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3074" name="Picture 2" descr="http://3.bp.blogspot.com/--MN8UoQF8fw/UlHPFiZ1mpI/AAAAAAAACUA/RigcMtUpBg0/s1600/Family_Worship_Background.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9977" r="997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smtClean="0"/>
              <a:t>Hermanos: Oramos continuamente por vosotros, para que nuestro Dios os haga dignos de la vocación y la tarea de la fe. </a:t>
            </a:r>
            <a:endParaRPr lang="es-ES" sz="5400"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De este modo, el nombre de nuestro Señor Jesús será glorificado en vosotros y vosotros en él, según la gracia de nuestro Dios y del Señor Jesucristo. </a:t>
            </a:r>
            <a:endParaRPr lang="es-ES" sz="5400"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A propósito de la venida de nuestro Señor Jesucristo y de nuestra reunión con él, os rogamos, hermanos, que no perdáis fácilmente la cabeza ni os alarméis por alguna revelación, </a:t>
            </a:r>
            <a:endParaRPr lang="es-ES" sz="5400" dirty="0"/>
          </a:p>
        </p:txBody>
      </p:sp>
    </p:spTree>
    <p:extLst>
      <p:ext uri="{BB962C8B-B14F-4D97-AF65-F5344CB8AC3E}">
        <p14:creationId xmlns:p14="http://schemas.microsoft.com/office/powerpoint/2010/main" val="29194900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rumor o supuesta carta nuestra, como si el día del Señor estuviera encima.</a:t>
            </a:r>
            <a:endParaRPr lang="es-ES" sz="5400" dirty="0"/>
          </a:p>
        </p:txBody>
      </p:sp>
    </p:spTree>
    <p:extLst>
      <p:ext uri="{BB962C8B-B14F-4D97-AF65-F5344CB8AC3E}">
        <p14:creationId xmlns:p14="http://schemas.microsoft.com/office/powerpoint/2010/main" val="24822750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Junto a  ti Jesús rezaré</a:t>
            </a:r>
            <a:br>
              <a:rPr lang="es-ES" altLang="es-ES" sz="4800" b="1" dirty="0">
                <a:solidFill>
                  <a:srgbClr val="002060"/>
                </a:solidFill>
              </a:rPr>
            </a:br>
            <a:r>
              <a:rPr lang="es-ES" altLang="es-ES" sz="4800" b="1" dirty="0">
                <a:solidFill>
                  <a:srgbClr val="002060"/>
                </a:solidFill>
              </a:rPr>
              <a:t>Tu palabra quiero vivir</a:t>
            </a:r>
            <a:br>
              <a:rPr lang="es-ES" altLang="es-ES" sz="4800" b="1" dirty="0">
                <a:solidFill>
                  <a:srgbClr val="002060"/>
                </a:solidFill>
              </a:rPr>
            </a:br>
            <a:r>
              <a:rPr lang="es-ES" altLang="es-ES" sz="4800" b="1" dirty="0">
                <a:solidFill>
                  <a:srgbClr val="002060"/>
                </a:solidFill>
              </a:rPr>
              <a:t>Tú me haces sencillo Señor</a:t>
            </a:r>
            <a:br>
              <a:rPr lang="es-ES" altLang="es-ES" sz="4800" b="1" dirty="0">
                <a:solidFill>
                  <a:srgbClr val="002060"/>
                </a:solidFill>
              </a:rPr>
            </a:br>
            <a:r>
              <a:rPr lang="es-ES" altLang="es-ES" sz="4800" b="1" dirty="0">
                <a:solidFill>
                  <a:srgbClr val="002060"/>
                </a:solidFill>
              </a:rPr>
              <a:t>Y en tus manos me dejaré</a:t>
            </a:r>
            <a:br>
              <a:rPr lang="es-ES" altLang="es-ES" sz="4800" b="1" dirty="0">
                <a:solidFill>
                  <a:srgbClr val="002060"/>
                </a:solidFill>
              </a:rPr>
            </a:br>
            <a:r>
              <a:rPr lang="es-ES" altLang="es-ES" sz="4800" b="1" dirty="0">
                <a:solidFill>
                  <a:srgbClr val="002060"/>
                </a:solidFill>
              </a:rPr>
              <a:t>ALELUYA, ALELUYA, ALELUYA </a:t>
            </a:r>
            <a:r>
              <a:rPr lang="es-ES" altLang="es-ES" sz="4800" b="1" dirty="0" err="1">
                <a:solidFill>
                  <a:srgbClr val="002060"/>
                </a:solidFill>
              </a:rPr>
              <a:t>ALELUYA</a:t>
            </a:r>
            <a:r>
              <a:rPr lang="es-ES" altLang="es-ES" sz="4800" b="1" dirty="0">
                <a:solidFill>
                  <a:srgbClr val="002060"/>
                </a:solidFill>
              </a:rPr>
              <a:t> (BIS)</a:t>
            </a:r>
          </a:p>
        </p:txBody>
      </p:sp>
      <p:sp>
        <p:nvSpPr>
          <p:cNvPr id="4" name="Marcador de texto 3"/>
          <p:cNvSpPr>
            <a:spLocks noGrp="1"/>
          </p:cNvSpPr>
          <p:nvPr>
            <p:ph type="body" sz="half" idx="2"/>
          </p:nvPr>
        </p:nvSpPr>
        <p:spPr/>
        <p:txBody>
          <a:bodyPr/>
          <a:lstStyle/>
          <a:p>
            <a:endParaRPr lang="es-ES"/>
          </a:p>
        </p:txBody>
      </p:sp>
      <p:pic>
        <p:nvPicPr>
          <p:cNvPr id="9" name="Picture 6" descr="http://4.bp.blogspot.com/_EfVuVTkXXqE/S_YWV0TgT3I/AAAAAAAAABA/d4uP-LdWI_Q/s1600/jesus_nino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79618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Juan.</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12290" name="Picture 2" descr="http://4.bp.blogspot.com/-I1vYM12Y5VU/VkpkxHqTKDI/AAAAAAABd90/TpMiyKHUilg/s1600/evangelio-3-noviembre-2013-bn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3" r="1037"/>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En aquel tiempo, Jesús entró en Jericó e iba atravesando la </a:t>
            </a:r>
            <a:r>
              <a:rPr lang="es-ES" sz="5400" b="1" dirty="0" smtClean="0">
                <a:solidFill>
                  <a:srgbClr val="263050"/>
                </a:solidFill>
              </a:rPr>
              <a:t>ciudad. En </a:t>
            </a:r>
            <a:r>
              <a:rPr lang="es-ES" sz="5400" b="1" dirty="0">
                <a:solidFill>
                  <a:srgbClr val="263050"/>
                </a:solidFill>
              </a:rPr>
              <a:t>esto, un hombre llamado Zaqueo, jefe de publicanos y rico, trataba de ver quién era Jesús, pero no lo lograba a causa del gentío, </a:t>
            </a:r>
            <a:endParaRPr lang="es-ES" sz="5400" b="1" dirty="0">
              <a:solidFill>
                <a:srgbClr val="263050"/>
              </a:solidFill>
            </a:endParaRP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era pequeño de estatura. Corriendo más adelante, se subió a un sicomoro para verlo, porque tenía que pasar por allí. Jesús, al llegar a aquel sitio, levantó los ojos y dijo</a:t>
            </a:r>
            <a:r>
              <a:rPr lang="es-ES" sz="5400" b="1" dirty="0" smtClean="0">
                <a:solidFill>
                  <a:srgbClr val="263050"/>
                </a:solidFill>
              </a:rPr>
              <a:t>:</a:t>
            </a:r>
            <a:endParaRPr lang="es-ES" sz="5400" b="1" dirty="0">
              <a:solidFill>
                <a:srgbClr val="263050"/>
              </a:solidFill>
            </a:endParaRP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1.Si Jesús te dice amigo deja todo y ven conmigo </a:t>
            </a:r>
            <a:br>
              <a:rPr lang="es-ES" sz="4800" dirty="0">
                <a:solidFill>
                  <a:srgbClr val="002060"/>
                </a:solidFill>
              </a:rPr>
            </a:br>
            <a:r>
              <a:rPr lang="es-ES" sz="4800" dirty="0">
                <a:solidFill>
                  <a:srgbClr val="002060"/>
                </a:solidFill>
              </a:rPr>
              <a:t>donde todo es más hermoso y más feliz</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70055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«Zaqueo, data prisa y baja, porque es necesario que hoy me quede en tu casa». Él se dio prosa en bajar y lo recibió muy contento. Al ver esto, todos murmuraban, diciendo: «Ha entrado a hospedarse en casa de un pecador». </a:t>
            </a:r>
            <a:endParaRPr lang="es-ES" sz="5400" b="1" dirty="0">
              <a:solidFill>
                <a:srgbClr val="263050"/>
              </a:solidFill>
            </a:endParaRP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Pero Zaqueo, de pie, dijo al Señor: «Mira, Señor, la mitad de mis bienes se la doy a los pobres; y si he defraudado a alguno, le restituyo cuatro veces más». Jesús le dijo: «Hoy ha sido la salvación de esta casa; </a:t>
            </a:r>
            <a:endParaRPr lang="es-ES" sz="5400" b="1" dirty="0">
              <a:solidFill>
                <a:srgbClr val="263050"/>
              </a:solidFill>
            </a:endParaRPr>
          </a:p>
        </p:txBody>
      </p:sp>
    </p:spTree>
    <p:extLst>
      <p:ext uri="{BB962C8B-B14F-4D97-AF65-F5344CB8AC3E}">
        <p14:creationId xmlns:p14="http://schemas.microsoft.com/office/powerpoint/2010/main" val="1780015590"/>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pues también este es hijo de Abrahán. Porque el Hijo del hombre ha venido a buscar y a salvar lo que estaba perdido».</a:t>
            </a:r>
            <a:endParaRPr lang="es-ES" sz="5400" b="1" dirty="0">
              <a:solidFill>
                <a:srgbClr val="263050"/>
              </a:solidFill>
            </a:endParaRPr>
          </a:p>
        </p:txBody>
      </p:sp>
    </p:spTree>
    <p:extLst>
      <p:ext uri="{BB962C8B-B14F-4D97-AF65-F5344CB8AC3E}">
        <p14:creationId xmlns:p14="http://schemas.microsoft.com/office/powerpoint/2010/main" val="2571988033"/>
      </p:ext>
    </p:extLst>
  </p:cSld>
  <p:clrMapOvr>
    <a:masterClrMapping/>
  </p:clrMapOvr>
  <mc:AlternateContent xmlns:mc="http://schemas.openxmlformats.org/markup-compatibility/2006">
    <mc:Choice xmlns:p14="http://schemas.microsoft.com/office/powerpoint/2010/main" Requires="p14">
      <p:transition p14:dur="250">
        <p:random/>
      </p:transition>
    </mc:Choice>
    <mc:Fallback>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LE SIGO COMO OVEJA QUE ENCONTRÓ AL </a:t>
            </a:r>
            <a:r>
              <a:rPr lang="es-ES" sz="4800" b="1" dirty="0" smtClean="0">
                <a:solidFill>
                  <a:srgbClr val="002060"/>
                </a:solidFill>
              </a:rPr>
              <a:t>PASTOR.</a:t>
            </a:r>
            <a:endParaRPr 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7"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6057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664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868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09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74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TOMADO DE LA MANO CON JESÚS YO VOY</a:t>
            </a:r>
            <a:br>
              <a:rPr lang="es-ES" sz="4800" b="1" dirty="0">
                <a:solidFill>
                  <a:srgbClr val="002060"/>
                </a:solidFill>
              </a:rPr>
            </a:br>
            <a:r>
              <a:rPr lang="es-ES" sz="4800" b="1" dirty="0">
                <a:solidFill>
                  <a:srgbClr val="002060"/>
                </a:solidFill>
              </a:rPr>
              <a:t>A DÓNDE ÉL VA.</a:t>
            </a:r>
          </a:p>
        </p:txBody>
      </p:sp>
      <p:sp>
        <p:nvSpPr>
          <p:cNvPr id="4" name="Marcador de texto 3"/>
          <p:cNvSpPr>
            <a:spLocks noGrp="1"/>
          </p:cNvSpPr>
          <p:nvPr>
            <p:ph type="body" sz="half" idx="2"/>
          </p:nvPr>
        </p:nvSpPr>
        <p:spPr/>
        <p:txBody>
          <a:bodyPr/>
          <a:lstStyle/>
          <a:p>
            <a:endParaRPr lang="es-ES"/>
          </a:p>
        </p:txBody>
      </p:sp>
      <p:pic>
        <p:nvPicPr>
          <p:cNvPr id="6" name="Picture 5" descr="http://4.bp.blogspot.com/-rqlWK1gPGoE/UADjq4rYcGI/AAAAAAAAC30/TB26yrJy9pw/s1600/rio-iPhone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 t="-1" r="-209" b="-1"/>
          <a:stretch/>
        </p:blipFill>
        <p:spPr bwMode="auto">
          <a:xfrm>
            <a:off x="7319963" y="-27384"/>
            <a:ext cx="4906962"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52761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162162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0327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Que acompaña nuestras vidas, </a:t>
            </a:r>
            <a:br>
              <a:rPr lang="es-ES" altLang="es-ES" sz="4800" b="1" dirty="0">
                <a:solidFill>
                  <a:srgbClr val="002060"/>
                </a:solidFill>
              </a:rPr>
            </a:br>
            <a:r>
              <a:rPr lang="es-ES" altLang="es-ES" sz="4800" b="1" dirty="0">
                <a:solidFill>
                  <a:srgbClr val="002060"/>
                </a:solidFill>
              </a:rPr>
              <a:t>que vive en nuestras luchas, </a:t>
            </a:r>
            <a:br>
              <a:rPr lang="es-ES" altLang="es-ES" sz="4800" b="1" dirty="0">
                <a:solidFill>
                  <a:srgbClr val="002060"/>
                </a:solidFill>
              </a:rPr>
            </a:br>
            <a:r>
              <a:rPr lang="es-ES" altLang="es-ES" sz="4800" b="1" dirty="0">
                <a:solidFill>
                  <a:srgbClr val="002060"/>
                </a:solidFill>
              </a:rPr>
              <a:t>del universo entero el único Señor.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19201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Benditos los que en su nombre </a:t>
            </a:r>
            <a:br>
              <a:rPr lang="es-ES" altLang="es-ES" sz="4800" b="1" dirty="0">
                <a:solidFill>
                  <a:srgbClr val="002060"/>
                </a:solidFill>
              </a:rPr>
            </a:br>
            <a:r>
              <a:rPr lang="es-ES" altLang="es-ES" sz="4800" b="1" dirty="0">
                <a:solidFill>
                  <a:srgbClr val="002060"/>
                </a:solidFill>
              </a:rPr>
              <a:t>el Evangelio anuncian, </a:t>
            </a:r>
            <a:br>
              <a:rPr lang="es-ES" altLang="es-ES" sz="4800" b="1" dirty="0">
                <a:solidFill>
                  <a:srgbClr val="002060"/>
                </a:solidFill>
              </a:rPr>
            </a:br>
            <a:r>
              <a:rPr lang="es-ES" altLang="es-ES" sz="4800" b="1" dirty="0">
                <a:solidFill>
                  <a:srgbClr val="002060"/>
                </a:solidFill>
              </a:rPr>
              <a:t>la buena y gran noticia de la liberación.</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7585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tierra. </a:t>
            </a:r>
            <a:br>
              <a:rPr lang="es-ES" altLang="es-ES" sz="4800" b="1" dirty="0">
                <a:solidFill>
                  <a:srgbClr val="002060"/>
                </a:solidFill>
              </a:rPr>
            </a:br>
            <a:r>
              <a:rPr lang="es-ES" altLang="es-ES" sz="4800" b="1" dirty="0">
                <a:solidFill>
                  <a:srgbClr val="002060"/>
                </a:solidFill>
              </a:rPr>
              <a:t>Santo, santo </a:t>
            </a:r>
            <a:br>
              <a:rPr lang="es-ES" altLang="es-ES" sz="4800" b="1" dirty="0">
                <a:solidFill>
                  <a:srgbClr val="002060"/>
                </a:solidFill>
              </a:rPr>
            </a:br>
            <a:r>
              <a:rPr lang="es-ES" altLang="es-ES" sz="4800" b="1" dirty="0">
                <a:solidFill>
                  <a:srgbClr val="002060"/>
                </a:solidFill>
              </a:rPr>
              <a:t>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94464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Santo, santo, santo, santo, </a:t>
            </a:r>
            <a:br>
              <a:rPr lang="es-ES" altLang="es-ES" sz="4800" b="1" dirty="0">
                <a:solidFill>
                  <a:srgbClr val="002060"/>
                </a:solidFill>
              </a:rPr>
            </a:br>
            <a:r>
              <a:rPr lang="es-ES" altLang="es-ES" sz="4800" b="1" dirty="0">
                <a:solidFill>
                  <a:srgbClr val="002060"/>
                </a:solidFill>
              </a:rPr>
              <a:t>santo, santo es el Señor, </a:t>
            </a:r>
            <a:br>
              <a:rPr lang="es-ES" altLang="es-ES" sz="4800" b="1" dirty="0">
                <a:solidFill>
                  <a:srgbClr val="002060"/>
                </a:solidFill>
              </a:rPr>
            </a:br>
            <a:r>
              <a:rPr lang="es-ES" altLang="es-ES" sz="4800" b="1" dirty="0">
                <a:solidFill>
                  <a:srgbClr val="002060"/>
                </a:solidFill>
              </a:rPr>
              <a:t>Señor de toda la historia, </a:t>
            </a:r>
            <a:br>
              <a:rPr lang="es-ES" altLang="es-ES" sz="4800" b="1" dirty="0">
                <a:solidFill>
                  <a:srgbClr val="002060"/>
                </a:solidFill>
              </a:rPr>
            </a:br>
            <a:r>
              <a:rPr lang="es-ES" altLang="es-ES" sz="4800" b="1" dirty="0">
                <a:solidFill>
                  <a:srgbClr val="002060"/>
                </a:solidFill>
              </a:rPr>
              <a:t>santo, santo es nuestro Dios. </a:t>
            </a:r>
          </a:p>
        </p:txBody>
      </p:sp>
      <p:sp>
        <p:nvSpPr>
          <p:cNvPr id="4" name="Marcador de texto 3"/>
          <p:cNvSpPr>
            <a:spLocks noGrp="1"/>
          </p:cNvSpPr>
          <p:nvPr>
            <p:ph type="body" sz="half" idx="2"/>
          </p:nvPr>
        </p:nvSpPr>
        <p:spPr/>
        <p:txBody>
          <a:bodyPr/>
          <a:lstStyle/>
          <a:p>
            <a:endParaRPr lang="es-ES"/>
          </a:p>
        </p:txBody>
      </p:sp>
      <p:pic>
        <p:nvPicPr>
          <p:cNvPr id="8" name="Picture 6" descr="http://www.entronizar.me/wp-content/uploads/2008/11/santisima-trinidad.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3816" t="400" r="13620" b="-1051"/>
          <a:stretch/>
        </p:blipFill>
        <p:spPr bwMode="auto">
          <a:xfrm>
            <a:off x="7320136" y="35550"/>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64814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Padre nuestro,</a:t>
            </a:r>
            <a:br>
              <a:rPr lang="es-ES" altLang="es-ES" sz="5400" dirty="0">
                <a:solidFill>
                  <a:srgbClr val="002060"/>
                </a:solidFill>
              </a:rPr>
            </a:br>
            <a:r>
              <a:rPr lang="es-ES" altLang="es-ES" sz="5400" dirty="0">
                <a:solidFill>
                  <a:srgbClr val="002060"/>
                </a:solidFill>
              </a:rPr>
              <a:t> que estás en el cielo,</a:t>
            </a:r>
            <a:br>
              <a:rPr lang="es-ES" altLang="es-ES" sz="5400" dirty="0">
                <a:solidFill>
                  <a:srgbClr val="002060"/>
                </a:solidFill>
              </a:rPr>
            </a:br>
            <a:r>
              <a:rPr lang="es-ES" altLang="es-ES" sz="5400" dirty="0">
                <a:solidFill>
                  <a:srgbClr val="002060"/>
                </a:solidFill>
              </a:rPr>
              <a:t>santificado sea tu nombre,</a:t>
            </a:r>
            <a:br>
              <a:rPr lang="es-ES" altLang="es-ES" sz="5400" dirty="0">
                <a:solidFill>
                  <a:srgbClr val="002060"/>
                </a:solidFill>
              </a:rPr>
            </a:br>
            <a:r>
              <a:rPr lang="es-ES" altLang="es-ES" sz="5400" dirty="0">
                <a:solidFill>
                  <a:srgbClr val="002060"/>
                </a:solidFill>
              </a:rPr>
              <a:t>venga a nos, venga tu Reino,</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33907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hágase tu voluntad,</a:t>
            </a:r>
            <a:br>
              <a:rPr lang="es-ES" altLang="es-ES" sz="5400" dirty="0">
                <a:solidFill>
                  <a:srgbClr val="002060"/>
                </a:solidFill>
              </a:rPr>
            </a:br>
            <a:r>
              <a:rPr lang="es-ES" altLang="es-ES" sz="5400" dirty="0">
                <a:solidFill>
                  <a:srgbClr val="002060"/>
                </a:solidFill>
              </a:rPr>
              <a:t>así en la tierra como en el cielo.</a:t>
            </a:r>
            <a:br>
              <a:rPr lang="es-ES" altLang="es-ES" sz="5400" dirty="0">
                <a:solidFill>
                  <a:srgbClr val="002060"/>
                </a:solidFill>
              </a:rPr>
            </a:br>
            <a:r>
              <a:rPr lang="es-ES" altLang="es-ES" sz="5400" dirty="0">
                <a:solidFill>
                  <a:srgbClr val="002060"/>
                </a:solidFill>
              </a:rPr>
              <a:t>El pan nuestro, dánosle hoy.</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1456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Y perdona nuestras ofensas, como nosotros perdonamos.</a:t>
            </a:r>
            <a:br>
              <a:rPr lang="es-ES" altLang="es-ES" sz="5400" dirty="0">
                <a:solidFill>
                  <a:srgbClr val="002060"/>
                </a:solidFill>
              </a:rPr>
            </a:br>
            <a:r>
              <a:rPr lang="es-ES" altLang="es-ES" sz="5400" dirty="0">
                <a:solidFill>
                  <a:srgbClr val="002060"/>
                </a:solidFill>
              </a:rPr>
              <a:t>No nos dejes caer en tentación.</a:t>
            </a:r>
            <a:br>
              <a:rPr lang="es-ES" altLang="es-ES" sz="5400" dirty="0">
                <a:solidFill>
                  <a:srgbClr val="002060"/>
                </a:solidFill>
              </a:rPr>
            </a:br>
            <a:r>
              <a:rPr lang="es-ES" altLang="es-ES" sz="5400" dirty="0">
                <a:solidFill>
                  <a:srgbClr val="002060"/>
                </a:solidFill>
              </a:rPr>
              <a:t>Líbranos de todo mal. </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68107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fr-FR" altLang="es-ES" sz="5400" dirty="0">
                <a:solidFill>
                  <a:srgbClr val="002060"/>
                </a:solidFill>
              </a:rPr>
              <a:t>AMÉN, AMÉN, AMÉN, AMÉN, AMÉN</a:t>
            </a:r>
          </a:p>
        </p:txBody>
      </p:sp>
      <p:sp>
        <p:nvSpPr>
          <p:cNvPr id="4" name="Marcador de texto 3"/>
          <p:cNvSpPr>
            <a:spLocks noGrp="1"/>
          </p:cNvSpPr>
          <p:nvPr>
            <p:ph type="body" sz="half" idx="2"/>
          </p:nvPr>
        </p:nvSpPr>
        <p:spPr/>
        <p:txBody>
          <a:bodyPr/>
          <a:lstStyle/>
          <a:p>
            <a:endParaRPr lang="es-ES"/>
          </a:p>
        </p:txBody>
      </p:sp>
      <p:pic>
        <p:nvPicPr>
          <p:cNvPr id="6" name="Picture 6" descr="http://blogs.21rs.es/corazones/files/2011/05/Padre-Nuestro.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397" r="2397"/>
          <a:stretch>
            <a:fillRect/>
          </a:stretch>
        </p:blipFill>
        <p:spPr bwMode="auto">
          <a:xfrm>
            <a:off x="7320136" y="-13483"/>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8494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Pon tu mano en la mano de aquel, que está a tu lado. Pon tu mano, en su mano porque él te ayudará. </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770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 dentro de ti comprenderás que hay mucho que llenar. Porque tu mano, en la mano de aquel te guiará.</a:t>
            </a:r>
          </a:p>
        </p:txBody>
      </p:sp>
      <p:sp>
        <p:nvSpPr>
          <p:cNvPr id="4" name="Marcador de texto 3"/>
          <p:cNvSpPr>
            <a:spLocks noGrp="1"/>
          </p:cNvSpPr>
          <p:nvPr>
            <p:ph type="body" sz="half" idx="2"/>
          </p:nvPr>
        </p:nvSpPr>
        <p:spPr/>
        <p:txBody>
          <a:bodyPr/>
          <a:lstStyle/>
          <a:p>
            <a:endParaRPr lang="es-ES"/>
          </a:p>
        </p:txBody>
      </p:sp>
      <p:pic>
        <p:nvPicPr>
          <p:cNvPr id="8" name="Picture 6" descr="http://lacomunidad.elpais.com/blogfiles/gimlet/El_Mundo_en_tus_Manos-1024x768-978539.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13711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1. Como un grito en mi vida</a:t>
            </a:r>
            <a:br>
              <a:rPr lang="es-ES" altLang="es-ES" sz="4800" b="1" dirty="0">
                <a:solidFill>
                  <a:srgbClr val="002060"/>
                </a:solidFill>
              </a:rPr>
            </a:br>
            <a:r>
              <a:rPr lang="es-ES" altLang="es-ES" sz="4800" b="1" dirty="0">
                <a:solidFill>
                  <a:srgbClr val="002060"/>
                </a:solidFill>
              </a:rPr>
              <a:t>Tu palabra escuché:</a:t>
            </a:r>
            <a:br>
              <a:rPr lang="es-ES" altLang="es-ES" sz="4800" b="1" dirty="0">
                <a:solidFill>
                  <a:srgbClr val="002060"/>
                </a:solidFill>
              </a:rPr>
            </a:br>
            <a:r>
              <a:rPr lang="es-ES" altLang="es-ES" sz="4800" b="1" dirty="0">
                <a:solidFill>
                  <a:srgbClr val="002060"/>
                </a:solidFill>
              </a:rPr>
              <a:t>¿Quién irá para hablar por mí,</a:t>
            </a:r>
            <a:br>
              <a:rPr lang="es-ES" altLang="es-ES" sz="4800" b="1" dirty="0">
                <a:solidFill>
                  <a:srgbClr val="002060"/>
                </a:solidFill>
              </a:rPr>
            </a:br>
            <a:r>
              <a:rPr lang="es-ES" altLang="es-ES" sz="4800" b="1" dirty="0">
                <a:solidFill>
                  <a:srgbClr val="002060"/>
                </a:solidFill>
              </a:rPr>
              <a:t>a quién enviaré?</a:t>
            </a:r>
            <a:br>
              <a:rPr lang="es-ES" altLang="es-ES" sz="4800" b="1" dirty="0">
                <a:solidFill>
                  <a:srgbClr val="002060"/>
                </a:solidFill>
              </a:rPr>
            </a:br>
            <a:r>
              <a:rPr lang="es-ES" altLang="es-ES" sz="4800" b="1" dirty="0">
                <a:solidFill>
                  <a:srgbClr val="002060"/>
                </a:solidFill>
              </a:rPr>
              <a:t>A esa voz que me apremia</a:t>
            </a:r>
            <a:br>
              <a:rPr lang="es-ES" altLang="es-ES" sz="4800" b="1" dirty="0">
                <a:solidFill>
                  <a:srgbClr val="002060"/>
                </a:solidFill>
              </a:rPr>
            </a:br>
            <a:r>
              <a:rPr lang="es-ES" altLang="es-ES" sz="4800" b="1" dirty="0">
                <a:solidFill>
                  <a:srgbClr val="002060"/>
                </a:solidFill>
              </a:rPr>
              <a:t>quiero yo responder,</a:t>
            </a:r>
            <a:br>
              <a:rPr lang="es-ES" altLang="es-ES" sz="4800" b="1" dirty="0">
                <a:solidFill>
                  <a:srgbClr val="002060"/>
                </a:solidFill>
              </a:rPr>
            </a:br>
            <a:r>
              <a:rPr lang="es-ES" altLang="es-ES" sz="4800" b="1" dirty="0">
                <a:solidFill>
                  <a:srgbClr val="002060"/>
                </a:solidFill>
              </a:rPr>
              <a:t>ya me tienes aquí estoy.</a:t>
            </a:r>
            <a:br>
              <a:rPr lang="es-ES" altLang="es-ES" sz="4800" b="1" dirty="0">
                <a:solidFill>
                  <a:srgbClr val="002060"/>
                </a:solidFill>
              </a:rPr>
            </a:br>
            <a:r>
              <a:rPr lang="es-ES" altLang="es-ES" sz="4800" b="1" dirty="0">
                <a:solidFill>
                  <a:srgbClr val="002060"/>
                </a:solidFill>
              </a:rPr>
              <a:t>¡Señor, envíame!</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568385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TOMAME; ENVIAME </a:t>
            </a:r>
            <a:br>
              <a:rPr lang="es-ES" altLang="es-ES" sz="4800" b="1" dirty="0">
                <a:solidFill>
                  <a:srgbClr val="002060"/>
                </a:solidFill>
              </a:rPr>
            </a:br>
            <a:r>
              <a:rPr lang="es-ES" altLang="es-ES" sz="4800" b="1" dirty="0">
                <a:solidFill>
                  <a:srgbClr val="002060"/>
                </a:solidFill>
              </a:rPr>
              <a:t>QUIERO HACER TU VOLUNTAD.</a:t>
            </a:r>
            <a:br>
              <a:rPr lang="es-ES" altLang="es-ES" sz="4800" b="1" dirty="0">
                <a:solidFill>
                  <a:srgbClr val="002060"/>
                </a:solidFill>
              </a:rPr>
            </a:br>
            <a:r>
              <a:rPr lang="es-ES" altLang="es-ES" sz="4800" b="1" dirty="0">
                <a:solidFill>
                  <a:srgbClr val="002060"/>
                </a:solidFill>
              </a:rPr>
              <a:t>SE QUE TU PENSABAS </a:t>
            </a:r>
            <a:br>
              <a:rPr lang="es-ES" altLang="es-ES" sz="4800" b="1" dirty="0">
                <a:solidFill>
                  <a:srgbClr val="002060"/>
                </a:solidFill>
              </a:rPr>
            </a:br>
            <a:r>
              <a:rPr lang="es-ES" altLang="es-ES" sz="4800" b="1" dirty="0">
                <a:solidFill>
                  <a:srgbClr val="002060"/>
                </a:solidFill>
              </a:rPr>
              <a:t>DESDE SIEMPRE EN MI</a:t>
            </a:r>
            <a:br>
              <a:rPr lang="es-ES" altLang="es-ES" sz="4800" b="1" dirty="0">
                <a:solidFill>
                  <a:srgbClr val="002060"/>
                </a:solidFill>
              </a:rPr>
            </a:br>
            <a:r>
              <a:rPr lang="es-ES" altLang="es-ES" sz="4800" b="1" dirty="0">
                <a:solidFill>
                  <a:srgbClr val="002060"/>
                </a:solidFill>
              </a:rPr>
              <a:t>PARA PREGONAR TU VERDAD,</a:t>
            </a:r>
            <a:br>
              <a:rPr lang="es-ES" altLang="es-ES" sz="4800" b="1" dirty="0">
                <a:solidFill>
                  <a:srgbClr val="002060"/>
                </a:solidFill>
              </a:rPr>
            </a:br>
            <a:r>
              <a:rPr lang="es-ES" altLang="es-ES" sz="4800" b="1" dirty="0">
                <a:solidFill>
                  <a:srgbClr val="002060"/>
                </a:solidFill>
              </a:rPr>
              <a:t>PARA SER TESTIGO </a:t>
            </a:r>
            <a:br>
              <a:rPr lang="es-ES" altLang="es-ES" sz="4800" b="1" dirty="0">
                <a:solidFill>
                  <a:srgbClr val="002060"/>
                </a:solidFill>
              </a:rPr>
            </a:br>
            <a:r>
              <a:rPr lang="es-ES" altLang="es-ES" sz="4800" b="1" dirty="0">
                <a:solidFill>
                  <a:srgbClr val="002060"/>
                </a:solidFill>
              </a:rPr>
              <a:t>DE TU AMOR SIN FIN,</a:t>
            </a:r>
            <a:br>
              <a:rPr lang="es-ES" altLang="es-ES" sz="4800" b="1" dirty="0">
                <a:solidFill>
                  <a:srgbClr val="002060"/>
                </a:solidFill>
              </a:rPr>
            </a:br>
            <a:r>
              <a:rPr lang="es-ES" altLang="es-ES" sz="4800" b="1" dirty="0">
                <a:solidFill>
                  <a:srgbClr val="002060"/>
                </a:solidFill>
              </a:rPr>
              <a:t>PARA DAR A TODOS LA PAZ.</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37319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2. Has venido a mi lado.</a:t>
            </a:r>
            <a:br>
              <a:rPr lang="es-ES" altLang="es-ES" sz="4800" b="1" dirty="0">
                <a:solidFill>
                  <a:srgbClr val="002060"/>
                </a:solidFill>
              </a:rPr>
            </a:br>
            <a:r>
              <a:rPr lang="es-ES" altLang="es-ES" sz="4800" b="1" dirty="0">
                <a:solidFill>
                  <a:srgbClr val="002060"/>
                </a:solidFill>
              </a:rPr>
              <a:t>Me has hecho comprender</a:t>
            </a:r>
            <a:br>
              <a:rPr lang="es-ES" altLang="es-ES" sz="4800" b="1" dirty="0">
                <a:solidFill>
                  <a:srgbClr val="002060"/>
                </a:solidFill>
              </a:rPr>
            </a:br>
            <a:r>
              <a:rPr lang="es-ES" altLang="es-ES" sz="4800" b="1" dirty="0">
                <a:solidFill>
                  <a:srgbClr val="002060"/>
                </a:solidFill>
              </a:rPr>
              <a:t>lo que quieres de mí, Señor;</a:t>
            </a:r>
            <a:br>
              <a:rPr lang="es-ES" altLang="es-ES" sz="4800" b="1" dirty="0">
                <a:solidFill>
                  <a:srgbClr val="002060"/>
                </a:solidFill>
              </a:rPr>
            </a:br>
            <a:r>
              <a:rPr lang="es-ES" altLang="es-ES" sz="4800" b="1" dirty="0">
                <a:solidFill>
                  <a:srgbClr val="002060"/>
                </a:solidFill>
              </a:rPr>
              <a:t>qué esperas de mi fe.</a:t>
            </a:r>
            <a:br>
              <a:rPr lang="es-ES" altLang="es-ES" sz="4800" b="1" dirty="0">
                <a:solidFill>
                  <a:srgbClr val="002060"/>
                </a:solidFill>
              </a:rPr>
            </a:br>
            <a:r>
              <a:rPr lang="es-ES" altLang="es-ES" sz="4800" b="1" dirty="0">
                <a:solidFill>
                  <a:srgbClr val="002060"/>
                </a:solidFill>
              </a:rPr>
              <a:t>Tú has querido que hiciera</a:t>
            </a:r>
            <a:br>
              <a:rPr lang="es-ES" altLang="es-ES" sz="4800" b="1" dirty="0">
                <a:solidFill>
                  <a:srgbClr val="002060"/>
                </a:solidFill>
              </a:rPr>
            </a:br>
            <a:r>
              <a:rPr lang="es-ES" altLang="es-ES" sz="4800" b="1" dirty="0">
                <a:solidFill>
                  <a:srgbClr val="002060"/>
                </a:solidFill>
              </a:rPr>
              <a:t>sólo tu voluntad.</a:t>
            </a:r>
            <a:br>
              <a:rPr lang="es-ES" altLang="es-ES" sz="4800" b="1" dirty="0">
                <a:solidFill>
                  <a:srgbClr val="002060"/>
                </a:solidFill>
              </a:rPr>
            </a:br>
            <a:r>
              <a:rPr lang="es-ES" altLang="es-ES" sz="4800" b="1" dirty="0">
                <a:solidFill>
                  <a:srgbClr val="002060"/>
                </a:solidFill>
              </a:rPr>
              <a:t>Ya me tienes aquí, Señor,</a:t>
            </a:r>
            <a:br>
              <a:rPr lang="es-ES" altLang="es-ES" sz="4800" b="1" dirty="0">
                <a:solidFill>
                  <a:srgbClr val="002060"/>
                </a:solidFill>
              </a:rPr>
            </a:br>
            <a:r>
              <a:rPr lang="es-ES" altLang="es-ES" sz="4800" b="1" dirty="0">
                <a:solidFill>
                  <a:srgbClr val="002060"/>
                </a:solidFill>
              </a:rPr>
              <a:t>dispuesto a caminar</a:t>
            </a:r>
            <a:r>
              <a:rPr lang="es-ES" altLang="es-ES" sz="4800" b="1" dirty="0" smtClean="0">
                <a:solidFill>
                  <a:srgbClr val="002060"/>
                </a:solidFill>
              </a:rPr>
              <a:t>.</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1941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TOMAME; ENVIAME </a:t>
            </a:r>
            <a:br>
              <a:rPr lang="es-ES" altLang="es-ES" sz="4800" b="1" dirty="0">
                <a:solidFill>
                  <a:srgbClr val="002060"/>
                </a:solidFill>
              </a:rPr>
            </a:br>
            <a:r>
              <a:rPr lang="es-ES" altLang="es-ES" sz="4800" b="1" dirty="0">
                <a:solidFill>
                  <a:srgbClr val="002060"/>
                </a:solidFill>
              </a:rPr>
              <a:t>QUIERO HACER TU VOLUNTAD.</a:t>
            </a:r>
            <a:br>
              <a:rPr lang="es-ES" altLang="es-ES" sz="4800" b="1" dirty="0">
                <a:solidFill>
                  <a:srgbClr val="002060"/>
                </a:solidFill>
              </a:rPr>
            </a:br>
            <a:r>
              <a:rPr lang="es-ES" altLang="es-ES" sz="4800" b="1" dirty="0">
                <a:solidFill>
                  <a:srgbClr val="002060"/>
                </a:solidFill>
              </a:rPr>
              <a:t>SE QUE TU PENSABAS </a:t>
            </a:r>
            <a:br>
              <a:rPr lang="es-ES" altLang="es-ES" sz="4800" b="1" dirty="0">
                <a:solidFill>
                  <a:srgbClr val="002060"/>
                </a:solidFill>
              </a:rPr>
            </a:br>
            <a:r>
              <a:rPr lang="es-ES" altLang="es-ES" sz="4800" b="1" dirty="0">
                <a:solidFill>
                  <a:srgbClr val="002060"/>
                </a:solidFill>
              </a:rPr>
              <a:t>DESDE SIEMPRE EN MI</a:t>
            </a:r>
            <a:br>
              <a:rPr lang="es-ES" altLang="es-ES" sz="4800" b="1" dirty="0">
                <a:solidFill>
                  <a:srgbClr val="002060"/>
                </a:solidFill>
              </a:rPr>
            </a:br>
            <a:r>
              <a:rPr lang="es-ES" altLang="es-ES" sz="4800" b="1" dirty="0">
                <a:solidFill>
                  <a:srgbClr val="002060"/>
                </a:solidFill>
              </a:rPr>
              <a:t>PARA PREGONAR TU VERDAD,</a:t>
            </a:r>
            <a:br>
              <a:rPr lang="es-ES" altLang="es-ES" sz="4800" b="1" dirty="0">
                <a:solidFill>
                  <a:srgbClr val="002060"/>
                </a:solidFill>
              </a:rPr>
            </a:br>
            <a:r>
              <a:rPr lang="es-ES" altLang="es-ES" sz="4800" b="1" dirty="0">
                <a:solidFill>
                  <a:srgbClr val="002060"/>
                </a:solidFill>
              </a:rPr>
              <a:t>PARA SER TESTIGO </a:t>
            </a:r>
            <a:br>
              <a:rPr lang="es-ES" altLang="es-ES" sz="4800" b="1" dirty="0">
                <a:solidFill>
                  <a:srgbClr val="002060"/>
                </a:solidFill>
              </a:rPr>
            </a:br>
            <a:r>
              <a:rPr lang="es-ES" altLang="es-ES" sz="4800" b="1" dirty="0">
                <a:solidFill>
                  <a:srgbClr val="002060"/>
                </a:solidFill>
              </a:rPr>
              <a:t>DE TU AMOR SIN FIN,</a:t>
            </a:r>
            <a:br>
              <a:rPr lang="es-ES" altLang="es-ES" sz="4800" b="1" dirty="0">
                <a:solidFill>
                  <a:srgbClr val="002060"/>
                </a:solidFill>
              </a:rPr>
            </a:br>
            <a:r>
              <a:rPr lang="es-ES" altLang="es-ES" sz="4800" b="1" dirty="0">
                <a:solidFill>
                  <a:srgbClr val="002060"/>
                </a:solidFill>
              </a:rPr>
              <a:t>PARA DAR A TODOS LA PAZ.</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7173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3. Muchos, toda su vida,</a:t>
            </a:r>
            <a:br>
              <a:rPr lang="es-ES" altLang="es-ES" sz="4800" b="1" dirty="0">
                <a:solidFill>
                  <a:srgbClr val="002060"/>
                </a:solidFill>
              </a:rPr>
            </a:br>
            <a:r>
              <a:rPr lang="es-ES" altLang="es-ES" sz="4800" b="1" dirty="0">
                <a:solidFill>
                  <a:srgbClr val="002060"/>
                </a:solidFill>
              </a:rPr>
              <a:t>buscan sin descansar:</a:t>
            </a:r>
            <a:br>
              <a:rPr lang="es-ES" altLang="es-ES" sz="4800" b="1" dirty="0">
                <a:solidFill>
                  <a:srgbClr val="002060"/>
                </a:solidFill>
              </a:rPr>
            </a:br>
            <a:r>
              <a:rPr lang="es-ES" altLang="es-ES" sz="4800" b="1" dirty="0">
                <a:solidFill>
                  <a:srgbClr val="002060"/>
                </a:solidFill>
              </a:rPr>
              <a:t>no conocen que Tú, Señor,</a:t>
            </a:r>
            <a:br>
              <a:rPr lang="es-ES" altLang="es-ES" sz="4800" b="1" dirty="0">
                <a:solidFill>
                  <a:srgbClr val="002060"/>
                </a:solidFill>
              </a:rPr>
            </a:br>
            <a:r>
              <a:rPr lang="es-ES" altLang="es-ES" sz="4800" b="1" dirty="0">
                <a:solidFill>
                  <a:srgbClr val="002060"/>
                </a:solidFill>
              </a:rPr>
              <a:t>en esta vida estás.</a:t>
            </a:r>
            <a:br>
              <a:rPr lang="es-ES" altLang="es-ES" sz="4800" b="1" dirty="0">
                <a:solidFill>
                  <a:srgbClr val="002060"/>
                </a:solidFill>
              </a:rPr>
            </a:br>
            <a:r>
              <a:rPr lang="es-ES" altLang="es-ES" sz="4800" b="1" dirty="0">
                <a:solidFill>
                  <a:srgbClr val="002060"/>
                </a:solidFill>
              </a:rPr>
              <a:t>¿Cómo van a encontrarte? </a:t>
            </a:r>
            <a:br>
              <a:rPr lang="es-ES" altLang="es-ES" sz="4800" b="1" dirty="0">
                <a:solidFill>
                  <a:srgbClr val="002060"/>
                </a:solidFill>
              </a:rPr>
            </a:br>
            <a:r>
              <a:rPr lang="es-ES" altLang="es-ES" sz="4800" b="1" dirty="0">
                <a:solidFill>
                  <a:srgbClr val="002060"/>
                </a:solidFill>
              </a:rPr>
              <a:t>No te pueden oír.</a:t>
            </a:r>
            <a:br>
              <a:rPr lang="es-ES" altLang="es-ES" sz="4800" b="1" dirty="0">
                <a:solidFill>
                  <a:srgbClr val="002060"/>
                </a:solidFill>
              </a:rPr>
            </a:br>
            <a:r>
              <a:rPr lang="es-ES" altLang="es-ES" sz="4800" b="1" dirty="0">
                <a:solidFill>
                  <a:srgbClr val="002060"/>
                </a:solidFill>
              </a:rPr>
              <a:t>¿Cómo van a creer, Señor,</a:t>
            </a:r>
            <a:br>
              <a:rPr lang="es-ES" altLang="es-ES" sz="4800" b="1" dirty="0">
                <a:solidFill>
                  <a:srgbClr val="002060"/>
                </a:solidFill>
              </a:rPr>
            </a:br>
            <a:r>
              <a:rPr lang="es-ES" altLang="es-ES" sz="4800" b="1" dirty="0">
                <a:solidFill>
                  <a:srgbClr val="002060"/>
                </a:solidFill>
              </a:rPr>
              <a:t>si nadie habla de Ti?</a:t>
            </a: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5297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fontScale="90000"/>
          </a:bodyPr>
          <a:lstStyle/>
          <a:p>
            <a:pPr algn="ctr"/>
            <a:r>
              <a:rPr lang="es-ES" altLang="es-ES" sz="4800" b="1" dirty="0">
                <a:solidFill>
                  <a:srgbClr val="002060"/>
                </a:solidFill>
              </a:rPr>
              <a:t>TOMAME; ENVIAME </a:t>
            </a:r>
            <a:br>
              <a:rPr lang="es-ES" altLang="es-ES" sz="4800" b="1" dirty="0">
                <a:solidFill>
                  <a:srgbClr val="002060"/>
                </a:solidFill>
              </a:rPr>
            </a:br>
            <a:r>
              <a:rPr lang="es-ES" altLang="es-ES" sz="4800" b="1" dirty="0">
                <a:solidFill>
                  <a:srgbClr val="002060"/>
                </a:solidFill>
              </a:rPr>
              <a:t>QUIERO HACER TU VOLUNTAD.</a:t>
            </a:r>
            <a:br>
              <a:rPr lang="es-ES" altLang="es-ES" sz="4800" b="1" dirty="0">
                <a:solidFill>
                  <a:srgbClr val="002060"/>
                </a:solidFill>
              </a:rPr>
            </a:br>
            <a:r>
              <a:rPr lang="es-ES" altLang="es-ES" sz="4800" b="1" dirty="0">
                <a:solidFill>
                  <a:srgbClr val="002060"/>
                </a:solidFill>
              </a:rPr>
              <a:t>SE QUE TU PENSABAS </a:t>
            </a:r>
            <a:br>
              <a:rPr lang="es-ES" altLang="es-ES" sz="4800" b="1" dirty="0">
                <a:solidFill>
                  <a:srgbClr val="002060"/>
                </a:solidFill>
              </a:rPr>
            </a:br>
            <a:r>
              <a:rPr lang="es-ES" altLang="es-ES" sz="4800" b="1" dirty="0">
                <a:solidFill>
                  <a:srgbClr val="002060"/>
                </a:solidFill>
              </a:rPr>
              <a:t>DESDE SIEMPRE EN MI</a:t>
            </a:r>
            <a:br>
              <a:rPr lang="es-ES" altLang="es-ES" sz="4800" b="1" dirty="0">
                <a:solidFill>
                  <a:srgbClr val="002060"/>
                </a:solidFill>
              </a:rPr>
            </a:br>
            <a:r>
              <a:rPr lang="es-ES" altLang="es-ES" sz="4800" b="1" dirty="0">
                <a:solidFill>
                  <a:srgbClr val="002060"/>
                </a:solidFill>
              </a:rPr>
              <a:t>PARA PREGONAR TU VERDAD,</a:t>
            </a:r>
            <a:br>
              <a:rPr lang="es-ES" altLang="es-ES" sz="4800" b="1" dirty="0">
                <a:solidFill>
                  <a:srgbClr val="002060"/>
                </a:solidFill>
              </a:rPr>
            </a:br>
            <a:r>
              <a:rPr lang="es-ES" altLang="es-ES" sz="4800" b="1" dirty="0">
                <a:solidFill>
                  <a:srgbClr val="002060"/>
                </a:solidFill>
              </a:rPr>
              <a:t>PARA SER TESTIGO </a:t>
            </a:r>
            <a:br>
              <a:rPr lang="es-ES" altLang="es-ES" sz="4800" b="1" dirty="0">
                <a:solidFill>
                  <a:srgbClr val="002060"/>
                </a:solidFill>
              </a:rPr>
            </a:br>
            <a:r>
              <a:rPr lang="es-ES" altLang="es-ES" sz="4800" b="1" dirty="0">
                <a:solidFill>
                  <a:srgbClr val="002060"/>
                </a:solidFill>
              </a:rPr>
              <a:t>DE TU AMOR SIN FIN,</a:t>
            </a:r>
            <a:br>
              <a:rPr lang="es-ES" altLang="es-ES" sz="4800" b="1" dirty="0">
                <a:solidFill>
                  <a:srgbClr val="002060"/>
                </a:solidFill>
              </a:rPr>
            </a:br>
            <a:r>
              <a:rPr lang="es-ES" altLang="es-ES" sz="4800" b="1" dirty="0">
                <a:solidFill>
                  <a:srgbClr val="002060"/>
                </a:solidFill>
              </a:rPr>
              <a:t>PARA DAR A TODOS LA PAZ.</a:t>
            </a:r>
            <a:endParaRPr lang="es-ES" altLang="es-ES" sz="4800" b="1"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2.bp.blogspot.com/-Othwa-YZ44A/UDWsiDKBUFI/AAAAAAAABwY/g2M3AO5XOGM/s1600/20120826-Tu%2Bpalabra%2Bnos%2Beleva%2Bal%2BCielo.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r="67"/>
          <a:stretch/>
        </p:blipFill>
        <p:spPr bwMode="auto">
          <a:xfrm>
            <a:off x="7320136" y="-8765"/>
            <a:ext cx="4866166"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14172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Oh Señor, ten piedad de los hombres, ten piedad. Mirada suplicante levantamos hacia ti.</a:t>
            </a:r>
          </a:p>
        </p:txBody>
      </p:sp>
      <p:sp>
        <p:nvSpPr>
          <p:cNvPr id="4" name="Marcador de texto 3"/>
          <p:cNvSpPr>
            <a:spLocks noGrp="1"/>
          </p:cNvSpPr>
          <p:nvPr>
            <p:ph type="body" sz="half" idx="2"/>
          </p:nvPr>
        </p:nvSpPr>
        <p:spPr/>
        <p:txBody>
          <a:bodyPr/>
          <a:lstStyle/>
          <a:p>
            <a:endParaRPr lang="es-ES"/>
          </a:p>
        </p:txBody>
      </p:sp>
      <p:pic>
        <p:nvPicPr>
          <p:cNvPr id="7" name="Picture 6" descr="http://img809.imageshack.us/img809/3672/divinamisericordia2.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80764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1254</Words>
  <Application>Microsoft Office PowerPoint</Application>
  <PresentationFormat>Panorámica</PresentationFormat>
  <Paragraphs>86</Paragraphs>
  <Slides>87</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87</vt:i4>
      </vt:variant>
    </vt:vector>
  </HeadingPairs>
  <TitlesOfParts>
    <vt:vector size="93" baseType="lpstr">
      <vt:lpstr>Arial</vt:lpstr>
      <vt:lpstr>Calibri</vt:lpstr>
      <vt:lpstr>Corbel</vt:lpstr>
      <vt:lpstr>Euphemia</vt:lpstr>
      <vt:lpstr>Wingdings</vt:lpstr>
      <vt:lpstr>Banded Design Blue 16x9</vt:lpstr>
      <vt:lpstr>XXXI DOMINGO DE TIEMPO ORDINARIO</vt:lpstr>
      <vt:lpstr>TOMADO DE LA MANO CON JESÚS YO VOY LE SIGO COMO OVEJA QUE ENCONTRÓ AL PASTOR.</vt:lpstr>
      <vt:lpstr>TOMADO DE LA MANO CON JESÚS YO VOY A DÓNDE ÉL VA.</vt:lpstr>
      <vt:lpstr>1.Si Jesús te dice amigo deja todo y ven conmigo  donde todo es más hermoso y más feliz</vt:lpstr>
      <vt:lpstr>TOMADO DE LA MANO CON JESÚS YO VOY LE SIGO COMO OVEJA QUE ENCONTRÓ AL PASTOR.</vt:lpstr>
      <vt:lpstr>TOMADO DE LA MANO CON JESÚS YO VOY A DÓNDE ÉL VA.</vt:lpstr>
      <vt:lpstr>Presentación de PowerPoint</vt:lpstr>
      <vt:lpstr>Presentación de PowerPoint</vt:lpstr>
      <vt:lpstr>Oh Señor, ten piedad de los hombres, ten piedad. Mirada suplicante levantamos hacia ti.</vt:lpstr>
      <vt:lpstr>Oh Señor, ten piedad, de los hombres ten piedad.  Escucha nuestros gritos en auxilio ten piedad.</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PALABRA DE DIOS TE ALABAMOS, SEÑOR</vt:lpstr>
      <vt:lpstr>BENDECIRE TU NOMBRE POR SIEMPRE, DIOS MIO, MI REY</vt:lpstr>
      <vt:lpstr>Te ensalzaré, Dios mío, mi Rey, bendeciré tu nombre por siempre jamás. Día tras día te bendeciré, y alabaré tu nombre por siempre jamás. </vt:lpstr>
      <vt:lpstr>BENDECIRE TU NOMBRE POR SIEMPRE, DIOS MIO, MI REY</vt:lpstr>
      <vt:lpstr>El Señor es clemente y misericordioso, lento a la cólera y rico en piedad, el Señor es bueno con todos, es cariñoso con todas sus criaturas.</vt:lpstr>
      <vt:lpstr>BENDECIRE TU NOMBRE POR SIEMPRE, DIOS MIO, MI REY</vt:lpstr>
      <vt:lpstr>Que todas tus criaturas te den gracias, Señor, que te bendigan tus fieles; que proclamen la gloria de tu reinado, que hablen de tus hazañas. </vt:lpstr>
      <vt:lpstr>BENDECIRE TU NOMBRE POR SIEMPRE, DIOS MIO, MI REY</vt:lpstr>
      <vt:lpstr>El Señor es fiel a sus palabras, bondadoso en todas sus acciones. El Señor sostiene a los que van a caer, endereza a los que ya se doblan. </vt:lpstr>
      <vt:lpstr>BENDECIRE TU NOMBRE POR SIEMPRE, DIOS MIO, MI REY</vt:lpstr>
      <vt:lpstr>SEGUNDA LECTURA</vt:lpstr>
      <vt:lpstr>Presentación de PowerPoint</vt:lpstr>
      <vt:lpstr>Presentación de PowerPoint</vt:lpstr>
      <vt:lpstr>Presentación de PowerPoint</vt:lpstr>
      <vt:lpstr>Presentación de PowerPoint</vt:lpstr>
      <vt:lpstr>PALABRA DE DIOS TE ALABAMOS, SEÑOR</vt:lpstr>
      <vt:lpstr>Junto a  ti Jesús rezaré Tu palabra quiero vivir Tú me haces sencillo Señor Y en tus manos me dejaré ALELUYA, ALELUYA, ALELUYA ALELUYA (BIS)</vt:lpstr>
      <vt:lpstr>El Señor esté con vosotros. Y con tu espíritu. Lectura del santo Evangelio según san Juan. Gloria a ti, Señor. </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santo, santo, santo,  santo, santo es el Señor,  Señor de toda la tierra.  Santo, santo  es nuestro Dios. </vt:lpstr>
      <vt:lpstr>Santo, santo, santo, santo,  santo, santo es el Señor,  Señor de toda la historia,  santo, santo es nuestro Dios. </vt:lpstr>
      <vt:lpstr>Que acompaña nuestras vidas,  que vive en nuestras luchas,  del universo entero el único Señor. </vt:lpstr>
      <vt:lpstr>Benditos los que en su nombre  el Evangelio anuncian,  la buena y gran noticia de la liberación.</vt:lpstr>
      <vt:lpstr>Santo, santo, santo, santo,  santo, santo es el Señor,  Señor de toda la tierra.  Santo, santo  es nuestro Dios. </vt:lpstr>
      <vt:lpstr>Santo, santo, santo, santo,  santo, santo es el Señor,  Señor de toda la historia,  santo, santo es nuestro Dios.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estás en el cielo, santificado sea tu nombre, venga a nos, venga tu Reino,</vt:lpstr>
      <vt:lpstr>hágase tu voluntad, así en la tierra como en el cielo. El pan nuestro, dánosle hoy.</vt:lpstr>
      <vt:lpstr>Y perdona nuestras ofensas, como nosotros perdonamos. No nos dejes caer en tentación. Líbranos de todo mal. </vt:lpstr>
      <vt:lpstr>AMÉN, AMÉN, AMÉN, AMÉN, AMÉN</vt:lpstr>
      <vt:lpstr>Líbranos de … Salvador Jesucristo. Tuyo es el reino, tuyo el poder y la gloria, por siempre, Señor. Por los siglos de los siglos. Amen. La paz del Señor este con vosotros. Y con tu espíritu.</vt:lpstr>
      <vt:lpstr>Cordero de Dios, que quitas el pecado del mundo, ten piedad de nosotros. Cordero de Dios, que quitas el pecado del mundo, ten piedad de nosotros. Cordero de Dios, que quitas el pecado del mundo, danos la paz.</vt:lpstr>
      <vt:lpstr>Pon tu mano en la mano de aquel, que está a tu lado. Pon tu mano, en su mano porque él te ayudará. </vt:lpstr>
      <vt:lpstr>Mira dentro de ti comprenderás que hay mucho que llenar. Porque tu mano, en la mano de aquel te guiará.</vt:lpstr>
      <vt:lpstr>Este es el Cordero de Dios, … cena del Señor. Señor, no soy digno de que entres en mi casa pero una palabra tuya bastará para sanarme.</vt:lpstr>
      <vt:lpstr>Presentación de PowerPoint</vt:lpstr>
      <vt:lpstr>1. Como un grito en mi vida Tu palabra escuché: ¿Quién irá para hablar por mí, a quién enviaré? A esa voz que me apremia quiero yo responder, ya me tienes aquí estoy. ¡Señor, envíame!</vt:lpstr>
      <vt:lpstr>TOMAME; ENVIAME  QUIERO HACER TU VOLUNTAD. SE QUE TU PENSABAS  DESDE SIEMPRE EN MI PARA PREGONAR TU VERDAD, PARA SER TESTIGO  DE TU AMOR SIN FIN, PARA DAR A TODOS LA PAZ.</vt:lpstr>
      <vt:lpstr>2. Has venido a mi lado. Me has hecho comprender lo que quieres de mí, Señor; qué esperas de mi fe. Tú has querido que hiciera sólo tu voluntad. Ya me tienes aquí, Señor, dispuesto a caminar.</vt:lpstr>
      <vt:lpstr>TOMAME; ENVIAME  QUIERO HACER TU VOLUNTAD. SE QUE TU PENSABAS  DESDE SIEMPRE EN MI PARA PREGONAR TU VERDAD, PARA SER TESTIGO  DE TU AMOR SIN FIN, PARA DAR A TODOS LA PAZ.</vt:lpstr>
      <vt:lpstr>3. Muchos, toda su vida, buscan sin descansar: no conocen que Tú, Señor, en esta vida estás. ¿Cómo van a encontrarte?  No te pueden oír. ¿Cómo van a creer, Señor, si nadie habla de Ti?</vt:lpstr>
      <vt:lpstr>TOMAME; ENVIAME  QUIERO HACER TU VOLUNTAD. SE QUE TU PENSABAS  DESDE SIEMPRE EN MI PARA PREGONAR TU VERDAD, PARA SER TESTIGO  DE TU AMOR SIN FIN, PARA DAR A TODOS LA PAZ.</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2016-10-29T18:10:20Z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