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9"/>
  </p:notesMasterIdLst>
  <p:handoutMasterIdLst>
    <p:handoutMasterId r:id="rId140"/>
  </p:handoutMasterIdLst>
  <p:sldIdLst>
    <p:sldId id="265" r:id="rId3"/>
    <p:sldId id="1093" r:id="rId4"/>
    <p:sldId id="1094" r:id="rId5"/>
    <p:sldId id="1095" r:id="rId6"/>
    <p:sldId id="1096" r:id="rId7"/>
    <p:sldId id="289" r:id="rId8"/>
    <p:sldId id="913" r:id="rId9"/>
    <p:sldId id="959" r:id="rId10"/>
    <p:sldId id="1062" r:id="rId11"/>
    <p:sldId id="1063" r:id="rId12"/>
    <p:sldId id="1064" r:id="rId13"/>
    <p:sldId id="1065" r:id="rId14"/>
    <p:sldId id="1097" r:id="rId15"/>
    <p:sldId id="1098" r:id="rId16"/>
    <p:sldId id="300" r:id="rId17"/>
    <p:sldId id="315" r:id="rId18"/>
    <p:sldId id="316" r:id="rId19"/>
    <p:sldId id="317" r:id="rId20"/>
    <p:sldId id="918" r:id="rId21"/>
    <p:sldId id="1099" r:id="rId22"/>
    <p:sldId id="1100" r:id="rId23"/>
    <p:sldId id="1101" r:id="rId24"/>
    <p:sldId id="1102" r:id="rId25"/>
    <p:sldId id="319" r:id="rId26"/>
    <p:sldId id="548" r:id="rId27"/>
    <p:sldId id="549" r:id="rId28"/>
    <p:sldId id="1165" r:id="rId29"/>
    <p:sldId id="1166" r:id="rId30"/>
    <p:sldId id="1167" r:id="rId31"/>
    <p:sldId id="1168" r:id="rId32"/>
    <p:sldId id="1169" r:id="rId33"/>
    <p:sldId id="1170" r:id="rId34"/>
    <p:sldId id="1171" r:id="rId35"/>
    <p:sldId id="329" r:id="rId36"/>
    <p:sldId id="330" r:id="rId37"/>
    <p:sldId id="331" r:id="rId38"/>
    <p:sldId id="332" r:id="rId39"/>
    <p:sldId id="333" r:id="rId40"/>
    <p:sldId id="1103" r:id="rId41"/>
    <p:sldId id="1104" r:id="rId42"/>
    <p:sldId id="1105" r:id="rId43"/>
    <p:sldId id="1106" r:id="rId44"/>
    <p:sldId id="1107" r:id="rId45"/>
    <p:sldId id="1108" r:id="rId46"/>
    <p:sldId id="1109" r:id="rId47"/>
    <p:sldId id="335" r:id="rId48"/>
    <p:sldId id="337" r:id="rId49"/>
    <p:sldId id="338" r:id="rId50"/>
    <p:sldId id="727" r:id="rId51"/>
    <p:sldId id="763" r:id="rId52"/>
    <p:sldId id="835" r:id="rId53"/>
    <p:sldId id="847" r:id="rId54"/>
    <p:sldId id="1110" r:id="rId55"/>
    <p:sldId id="1111" r:id="rId56"/>
    <p:sldId id="1112" r:id="rId57"/>
    <p:sldId id="370" r:id="rId58"/>
    <p:sldId id="371" r:id="rId59"/>
    <p:sldId id="372" r:id="rId60"/>
    <p:sldId id="373" r:id="rId61"/>
    <p:sldId id="374" r:id="rId62"/>
    <p:sldId id="375" r:id="rId63"/>
    <p:sldId id="376" r:id="rId64"/>
    <p:sldId id="377" r:id="rId65"/>
    <p:sldId id="378" r:id="rId66"/>
    <p:sldId id="1113" r:id="rId67"/>
    <p:sldId id="1114" r:id="rId68"/>
    <p:sldId id="1115" r:id="rId69"/>
    <p:sldId id="1116" r:id="rId70"/>
    <p:sldId id="1117" r:id="rId71"/>
    <p:sldId id="1118" r:id="rId72"/>
    <p:sldId id="1119" r:id="rId73"/>
    <p:sldId id="1120" r:id="rId74"/>
    <p:sldId id="382" r:id="rId75"/>
    <p:sldId id="380" r:id="rId76"/>
    <p:sldId id="381" r:id="rId77"/>
    <p:sldId id="383" r:id="rId78"/>
    <p:sldId id="1121" r:id="rId79"/>
    <p:sldId id="1122" r:id="rId80"/>
    <p:sldId id="1123" r:id="rId81"/>
    <p:sldId id="1124" r:id="rId82"/>
    <p:sldId id="385" r:id="rId83"/>
    <p:sldId id="386" r:id="rId84"/>
    <p:sldId id="387" r:id="rId85"/>
    <p:sldId id="388" r:id="rId86"/>
    <p:sldId id="389" r:id="rId87"/>
    <p:sldId id="1048" r:id="rId88"/>
    <p:sldId id="1049" r:id="rId89"/>
    <p:sldId id="1050" r:id="rId90"/>
    <p:sldId id="1051" r:id="rId91"/>
    <p:sldId id="391" r:id="rId92"/>
    <p:sldId id="1079" r:id="rId93"/>
    <p:sldId id="1080" r:id="rId94"/>
    <p:sldId id="393" r:id="rId95"/>
    <p:sldId id="394" r:id="rId96"/>
    <p:sldId id="395" r:id="rId97"/>
    <p:sldId id="1125" r:id="rId98"/>
    <p:sldId id="1126" r:id="rId99"/>
    <p:sldId id="397" r:id="rId100"/>
    <p:sldId id="1127" r:id="rId101"/>
    <p:sldId id="1128" r:id="rId102"/>
    <p:sldId id="1129" r:id="rId103"/>
    <p:sldId id="1130" r:id="rId104"/>
    <p:sldId id="1131" r:id="rId105"/>
    <p:sldId id="1132" r:id="rId106"/>
    <p:sldId id="1133" r:id="rId107"/>
    <p:sldId id="1134" r:id="rId108"/>
    <p:sldId id="1161" r:id="rId109"/>
    <p:sldId id="1162" r:id="rId110"/>
    <p:sldId id="1163" r:id="rId111"/>
    <p:sldId id="1164" r:id="rId112"/>
    <p:sldId id="1135" r:id="rId113"/>
    <p:sldId id="1136" r:id="rId114"/>
    <p:sldId id="1137" r:id="rId115"/>
    <p:sldId id="1138" r:id="rId116"/>
    <p:sldId id="1139" r:id="rId117"/>
    <p:sldId id="1140" r:id="rId118"/>
    <p:sldId id="1141" r:id="rId119"/>
    <p:sldId id="1142" r:id="rId120"/>
    <p:sldId id="1143" r:id="rId121"/>
    <p:sldId id="1144" r:id="rId122"/>
    <p:sldId id="1146" r:id="rId123"/>
    <p:sldId id="1147" r:id="rId124"/>
    <p:sldId id="1148" r:id="rId125"/>
    <p:sldId id="1149" r:id="rId126"/>
    <p:sldId id="1150" r:id="rId127"/>
    <p:sldId id="1151" r:id="rId128"/>
    <p:sldId id="1152" r:id="rId129"/>
    <p:sldId id="1153" r:id="rId130"/>
    <p:sldId id="1154" r:id="rId131"/>
    <p:sldId id="1145" r:id="rId132"/>
    <p:sldId id="1155" r:id="rId133"/>
    <p:sldId id="1156" r:id="rId134"/>
    <p:sldId id="1157" r:id="rId135"/>
    <p:sldId id="1158" r:id="rId136"/>
    <p:sldId id="1159" r:id="rId137"/>
    <p:sldId id="1160" r:id="rId1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7" autoAdjust="0"/>
    <p:restoredTop sz="79619" autoAdjust="0"/>
  </p:normalViewPr>
  <p:slideViewPr>
    <p:cSldViewPr>
      <p:cViewPr varScale="1">
        <p:scale>
          <a:sx n="76" d="100"/>
          <a:sy n="76" d="100"/>
        </p:scale>
        <p:origin x="624" y="96"/>
      </p:cViewPr>
      <p:guideLst>
        <p:guide pos="3840"/>
        <p:guide pos="6816"/>
        <p:guide pos="816"/>
        <p:guide orient="horz" pos="2160"/>
      </p:guideLst>
    </p:cSldViewPr>
  </p:slideViewPr>
  <p:notesTextViewPr>
    <p:cViewPr>
      <p:scale>
        <a:sx n="3" d="2"/>
        <a:sy n="3" d="2"/>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notesMaster" Target="notesMasters/notesMaster1.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handoutMaster" Target="handoutMasters/handoutMaster1.xml"/><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12/24/2016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12/24/2016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6</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7</a:t>
            </a:fld>
            <a:endParaRPr lang="en-US" sz="1200" b="0" i="0">
              <a:latin typeface="Corbel"/>
              <a:ea typeface="+mn-ea"/>
              <a:cs typeface="+mn-cs"/>
            </a:endParaRPr>
          </a:p>
        </p:txBody>
      </p:sp>
    </p:spTree>
    <p:extLst>
      <p:ext uri="{BB962C8B-B14F-4D97-AF65-F5344CB8AC3E}">
        <p14:creationId xmlns:p14="http://schemas.microsoft.com/office/powerpoint/2010/main" val="35695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95</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12/24/2016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12/24/2016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12/24/2016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12/24/2016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12/24/2016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12/24/2016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12/24/2016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12/24/2016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12/24/2016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12/24/2016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12/24/2016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12/24/2016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12/24/2016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MISA DE MEDIANOCHE</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5" name="Feliz Navidad 2017 - Que es Navidad">
            <a:hlinkClick r:id="" action="ppaction://media"/>
          </p:cNvPr>
          <p:cNvPicPr>
            <a:picLocks noChangeAspect="1"/>
          </p:cNvPicPr>
          <p:nvPr>
            <a:videoFile r:link="rId1"/>
            <p:extLst>
              <p:ext uri="{DAA4B4D4-6D71-4841-9C94-3DE7FCFB9230}">
                <p14:media xmlns:p14="http://schemas.microsoft.com/office/powerpoint/2010/main" r:embed="rId2">
                  <p14:trim end="8039"/>
                  <p14:bmkLst>
                    <p14:bmk name="Marcador 1" time="5690.0008"/>
                  </p14:bmkLst>
                </p14:media>
              </p:ext>
            </p:extLst>
          </p:nvPr>
        </p:nvPicPr>
        <p:blipFill>
          <a:blip r:embed="rId4"/>
          <a:stretch>
            <a:fillRect/>
          </a:stretch>
        </p:blipFill>
        <p:spPr>
          <a:xfrm>
            <a:off x="0" y="0"/>
            <a:ext cx="12192000"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video fullScrn="1">
              <p:cMediaNode vol="80000">
                <p:cTn id="2"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 cuando odiamos sin razón, </a:t>
            </a:r>
            <a:br>
              <a:rPr lang="es-ES" sz="4800" b="1" dirty="0">
                <a:solidFill>
                  <a:srgbClr val="002060"/>
                </a:solidFill>
              </a:rPr>
            </a:br>
            <a:r>
              <a:rPr lang="es-ES" sz="4800" b="1" dirty="0">
                <a:solidFill>
                  <a:srgbClr val="002060"/>
                </a:solidFill>
              </a:rPr>
              <a:t>por cuando te causamos dolor, </a:t>
            </a:r>
            <a:br>
              <a:rPr lang="es-ES" sz="4800" b="1" dirty="0">
                <a:solidFill>
                  <a:srgbClr val="002060"/>
                </a:solidFill>
              </a:rPr>
            </a:br>
            <a:r>
              <a:rPr lang="es-ES" sz="4800" b="1" dirty="0">
                <a:solidFill>
                  <a:srgbClr val="002060"/>
                </a:solidFill>
              </a:rPr>
              <a:t>por cuando rompemos la amistad, </a:t>
            </a:r>
            <a:br>
              <a:rPr lang="es-ES" sz="4800" b="1" dirty="0">
                <a:solidFill>
                  <a:srgbClr val="002060"/>
                </a:solidFill>
              </a:rPr>
            </a:br>
            <a:r>
              <a:rPr lang="es-ES" sz="4800" b="1" dirty="0">
                <a:solidFill>
                  <a:srgbClr val="002060"/>
                </a:solidFill>
              </a:rPr>
              <a:t>por todo, perdón Señor.</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891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La nieve duerme contigo, las estrellas son tu abrigo, la paja de tu pesebre acariciando tu piel.</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275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Con  las voces de pastores y los cantos de los ángeles, la noche tiende su mano y la lu</a:t>
            </a:r>
            <a:r>
              <a:rPr lang="es-ES" altLang="es-ES" sz="6000" b="1" dirty="0" smtClean="0">
                <a:solidFill>
                  <a:srgbClr val="002060"/>
                </a:solidFill>
              </a:rPr>
              <a:t>mbre da calor.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68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EN UN ESTABLO ESCONDIDO CON POBREZA Y SOLEDAD, UN NIÑO HERMOSO HA NACIDO CON EL LA NAVIDAD.</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33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No tengo nada que darte sólo tengo mis palabras. Un canto a la esperanza que ha nacido hoy en Belén.</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63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En mis sueños amaneces como paje de la aurora, trayendo luz a mi vida y una cruz de salvación.</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08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EN UN ESTABLO ESCONDIDO CON POBREZA Y SOLEDAD, UN NIÑO HERMOSO HA NACIDO CON EL LA NAVIDAD.</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62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72694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6000" b="1" dirty="0" smtClean="0">
                <a:solidFill>
                  <a:srgbClr val="002060"/>
                </a:solidFill>
              </a:rPr>
              <a:t>Brilla el sol en la mañana, en la mañana brilla el sol, con clara y dorada luz, con clara y dorada luz, canta María una nana, nana, nana, nana, mientras se duerme Jesús, mientras se duerme Jesús.</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6" name="Picture 12" descr="https://s-media-cache-ak0.pinimg.com/736x/ae/5d/ae/ae5daeb7626b707288c2d931fb83951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24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745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Venid sencillos pastores, pastores venid llegad, a María oíd cantar, a María oíd cantar, que el portal es un palacio, nana, nana, nana, de pobreza y humildad.</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6" name="Picture 12" descr="https://s-media-cache-ak0.pinimg.com/736x/ae/5d/ae/ae5daeb7626b707288c2d931fb83951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24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52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Nana niño mío, duerme sin temor. Que el pueblo judío ya se redimió. Duérmete ángel mío, duerme ya mi amor.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6" name="Picture 12" descr="https://s-media-cache-ak0.pinimg.com/736x/ae/5d/ae/ae5daeb7626b707288c2d931fb83951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24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343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Tú siempre tienes ese </a:t>
            </a:r>
            <a:br>
              <a:rPr lang="es-ES" sz="4800" b="1" dirty="0">
                <a:solidFill>
                  <a:srgbClr val="002060"/>
                </a:solidFill>
              </a:rPr>
            </a:br>
            <a:r>
              <a:rPr lang="es-ES" sz="4800" b="1" dirty="0">
                <a:solidFill>
                  <a:srgbClr val="002060"/>
                </a:solidFill>
              </a:rPr>
              <a:t>“no ha pasado nada, </a:t>
            </a:r>
            <a:br>
              <a:rPr lang="es-ES" sz="4800" b="1" dirty="0">
                <a:solidFill>
                  <a:srgbClr val="002060"/>
                </a:solidFill>
              </a:rPr>
            </a:br>
            <a:r>
              <a:rPr lang="es-ES" sz="4800" b="1" dirty="0">
                <a:solidFill>
                  <a:srgbClr val="002060"/>
                </a:solidFill>
              </a:rPr>
              <a:t>levántate y sigue por amor a Dios.” (2)</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62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6000" b="1" dirty="0" smtClean="0">
                <a:solidFill>
                  <a:srgbClr val="002060"/>
                </a:solidFill>
              </a:rPr>
              <a:t>Cantad pastores a este niño tan bonito. Cantad pastores que se duerma el angelito. Cantad pastores pero fuera del portal, que está dormido y se puede despertar.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6" name="Picture 12" descr="https://s-media-cache-ak0.pinimg.com/736x/ae/5d/ae/ae5daeb7626b707288c2d931fb83951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24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86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205367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Campana sobre campana</a:t>
            </a:r>
            <a:br>
              <a:rPr lang="es-ES" altLang="es-ES" sz="6000" b="1" dirty="0">
                <a:solidFill>
                  <a:srgbClr val="002060"/>
                </a:solidFill>
              </a:rPr>
            </a:br>
            <a:r>
              <a:rPr lang="es-ES" altLang="es-ES" sz="6000" b="1" dirty="0">
                <a:solidFill>
                  <a:srgbClr val="002060"/>
                </a:solidFill>
              </a:rPr>
              <a:t>Y sobre campana una; </a:t>
            </a:r>
            <a:br>
              <a:rPr lang="es-ES" altLang="es-ES" sz="6000" b="1" dirty="0">
                <a:solidFill>
                  <a:srgbClr val="002060"/>
                </a:solidFill>
              </a:rPr>
            </a:br>
            <a:r>
              <a:rPr lang="es-ES" altLang="es-ES" sz="6000" b="1" dirty="0">
                <a:solidFill>
                  <a:srgbClr val="002060"/>
                </a:solidFill>
              </a:rPr>
              <a:t>Asómate a la ventana</a:t>
            </a:r>
            <a:br>
              <a:rPr lang="es-ES" altLang="es-ES" sz="6000" b="1" dirty="0">
                <a:solidFill>
                  <a:srgbClr val="002060"/>
                </a:solidFill>
              </a:rPr>
            </a:br>
            <a:r>
              <a:rPr lang="es-ES" altLang="es-ES" sz="6000" b="1" dirty="0">
                <a:solidFill>
                  <a:srgbClr val="002060"/>
                </a:solidFill>
              </a:rPr>
              <a:t>Verás al Niño en la cuna.</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54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BELÉN, </a:t>
            </a:r>
            <a:br>
              <a:rPr lang="es-ES" altLang="es-ES" sz="6000" b="1" dirty="0">
                <a:solidFill>
                  <a:srgbClr val="002060"/>
                </a:solidFill>
              </a:rPr>
            </a:br>
            <a:r>
              <a:rPr lang="es-ES" altLang="es-ES" sz="6000" b="1" dirty="0">
                <a:solidFill>
                  <a:srgbClr val="002060"/>
                </a:solidFill>
              </a:rPr>
              <a:t>CAMPANAS DE BELÉN </a:t>
            </a:r>
            <a:br>
              <a:rPr lang="es-ES" altLang="es-ES" sz="6000" b="1" dirty="0">
                <a:solidFill>
                  <a:srgbClr val="002060"/>
                </a:solidFill>
              </a:rPr>
            </a:br>
            <a:r>
              <a:rPr lang="es-ES" altLang="es-ES" sz="6000" b="1" dirty="0">
                <a:solidFill>
                  <a:srgbClr val="002060"/>
                </a:solidFill>
              </a:rPr>
              <a:t>QUE LOS ÁNGELES TOCAN</a:t>
            </a:r>
            <a:br>
              <a:rPr lang="es-ES" altLang="es-ES" sz="6000" b="1" dirty="0">
                <a:solidFill>
                  <a:srgbClr val="002060"/>
                </a:solidFill>
              </a:rPr>
            </a:br>
            <a:r>
              <a:rPr lang="es-ES" altLang="es-ES" sz="6000" b="1" dirty="0">
                <a:solidFill>
                  <a:srgbClr val="002060"/>
                </a:solidFill>
              </a:rPr>
              <a:t>¿QUÉ BUENA NOS</a:t>
            </a:r>
            <a:br>
              <a:rPr lang="es-ES" altLang="es-ES" sz="6000" b="1" dirty="0">
                <a:solidFill>
                  <a:srgbClr val="002060"/>
                </a:solidFill>
              </a:rPr>
            </a:br>
            <a:r>
              <a:rPr lang="es-ES" altLang="es-ES" sz="6000" b="1" dirty="0">
                <a:solidFill>
                  <a:srgbClr val="002060"/>
                </a:solidFill>
              </a:rPr>
              <a:t> TRAÉIS?</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704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Recogido su rebaño</a:t>
            </a:r>
            <a:br>
              <a:rPr lang="es-ES" altLang="es-ES" sz="6000" b="1" dirty="0">
                <a:solidFill>
                  <a:srgbClr val="002060"/>
                </a:solidFill>
              </a:rPr>
            </a:br>
            <a:r>
              <a:rPr lang="es-ES" altLang="es-ES" sz="6000" b="1" dirty="0">
                <a:solidFill>
                  <a:srgbClr val="002060"/>
                </a:solidFill>
              </a:rPr>
              <a:t>¿Adónde vas pastorcito?</a:t>
            </a:r>
            <a:br>
              <a:rPr lang="es-ES" altLang="es-ES" sz="6000" b="1" dirty="0">
                <a:solidFill>
                  <a:srgbClr val="002060"/>
                </a:solidFill>
              </a:rPr>
            </a:br>
            <a:r>
              <a:rPr lang="es-ES" altLang="es-ES" sz="6000" b="1" dirty="0">
                <a:solidFill>
                  <a:srgbClr val="002060"/>
                </a:solidFill>
              </a:rPr>
              <a:t>Voy a llevar al Portal</a:t>
            </a:r>
            <a:br>
              <a:rPr lang="es-ES" altLang="es-ES" sz="6000" b="1" dirty="0">
                <a:solidFill>
                  <a:srgbClr val="002060"/>
                </a:solidFill>
              </a:rPr>
            </a:br>
            <a:r>
              <a:rPr lang="es-ES" altLang="es-ES" sz="6000" b="1" dirty="0">
                <a:solidFill>
                  <a:srgbClr val="002060"/>
                </a:solidFill>
              </a:rPr>
              <a:t>Requesón, manteca </a:t>
            </a:r>
            <a:br>
              <a:rPr lang="es-ES" altLang="es-ES" sz="6000" b="1" dirty="0">
                <a:solidFill>
                  <a:srgbClr val="002060"/>
                </a:solidFill>
              </a:rPr>
            </a:br>
            <a:r>
              <a:rPr lang="es-ES" altLang="es-ES" sz="6000" b="1" dirty="0">
                <a:solidFill>
                  <a:srgbClr val="002060"/>
                </a:solidFill>
              </a:rPr>
              <a:t>y vino.</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22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BELÉN, </a:t>
            </a:r>
            <a:br>
              <a:rPr lang="es-ES" altLang="es-ES" sz="6000" b="1" dirty="0">
                <a:solidFill>
                  <a:srgbClr val="002060"/>
                </a:solidFill>
              </a:rPr>
            </a:br>
            <a:r>
              <a:rPr lang="es-ES" altLang="es-ES" sz="6000" b="1" dirty="0">
                <a:solidFill>
                  <a:srgbClr val="002060"/>
                </a:solidFill>
              </a:rPr>
              <a:t>CAMPANAS DE BELÉN </a:t>
            </a:r>
            <a:br>
              <a:rPr lang="es-ES" altLang="es-ES" sz="6000" b="1" dirty="0">
                <a:solidFill>
                  <a:srgbClr val="002060"/>
                </a:solidFill>
              </a:rPr>
            </a:br>
            <a:r>
              <a:rPr lang="es-ES" altLang="es-ES" sz="6000" b="1" dirty="0">
                <a:solidFill>
                  <a:srgbClr val="002060"/>
                </a:solidFill>
              </a:rPr>
              <a:t>QUE LOS ÁNGELES TOCAN</a:t>
            </a:r>
            <a:br>
              <a:rPr lang="es-ES" altLang="es-ES" sz="6000" b="1" dirty="0">
                <a:solidFill>
                  <a:srgbClr val="002060"/>
                </a:solidFill>
              </a:rPr>
            </a:br>
            <a:r>
              <a:rPr lang="es-ES" altLang="es-ES" sz="6000" b="1" dirty="0">
                <a:solidFill>
                  <a:srgbClr val="002060"/>
                </a:solidFill>
              </a:rPr>
              <a:t>¿QUÉ BUENA NOS</a:t>
            </a:r>
            <a:br>
              <a:rPr lang="es-ES" altLang="es-ES" sz="6000" b="1" dirty="0">
                <a:solidFill>
                  <a:srgbClr val="002060"/>
                </a:solidFill>
              </a:rPr>
            </a:br>
            <a:r>
              <a:rPr lang="es-ES" altLang="es-ES" sz="6000" b="1" dirty="0">
                <a:solidFill>
                  <a:srgbClr val="002060"/>
                </a:solidFill>
              </a:rPr>
              <a:t> TRAÉIS?</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56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Campana sobre campana</a:t>
            </a:r>
            <a:br>
              <a:rPr lang="es-ES" altLang="es-ES" sz="6000" b="1" dirty="0">
                <a:solidFill>
                  <a:srgbClr val="002060"/>
                </a:solidFill>
              </a:rPr>
            </a:br>
            <a:r>
              <a:rPr lang="es-ES" altLang="es-ES" sz="6000" b="1" dirty="0">
                <a:solidFill>
                  <a:srgbClr val="002060"/>
                </a:solidFill>
              </a:rPr>
              <a:t>Y sobre campana dos;</a:t>
            </a:r>
            <a:br>
              <a:rPr lang="es-ES" altLang="es-ES" sz="6000" b="1" dirty="0">
                <a:solidFill>
                  <a:srgbClr val="002060"/>
                </a:solidFill>
              </a:rPr>
            </a:br>
            <a:r>
              <a:rPr lang="es-ES" altLang="es-ES" sz="6000" b="1" dirty="0">
                <a:solidFill>
                  <a:srgbClr val="002060"/>
                </a:solidFill>
              </a:rPr>
              <a:t>Asómate a la ventana</a:t>
            </a:r>
            <a:br>
              <a:rPr lang="es-ES" altLang="es-ES" sz="6000" b="1" dirty="0">
                <a:solidFill>
                  <a:srgbClr val="002060"/>
                </a:solidFill>
              </a:rPr>
            </a:br>
            <a:r>
              <a:rPr lang="es-ES" altLang="es-ES" sz="6000" b="1" dirty="0">
                <a:solidFill>
                  <a:srgbClr val="002060"/>
                </a:solidFill>
              </a:rPr>
              <a:t>Y verás al Niño Dios.</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BELÉN, </a:t>
            </a:r>
            <a:br>
              <a:rPr lang="es-ES" altLang="es-ES" sz="6000" b="1" dirty="0">
                <a:solidFill>
                  <a:srgbClr val="002060"/>
                </a:solidFill>
              </a:rPr>
            </a:br>
            <a:r>
              <a:rPr lang="es-ES" altLang="es-ES" sz="6000" b="1" dirty="0">
                <a:solidFill>
                  <a:srgbClr val="002060"/>
                </a:solidFill>
              </a:rPr>
              <a:t>CAMPANAS DE BELÉN </a:t>
            </a:r>
            <a:br>
              <a:rPr lang="es-ES" altLang="es-ES" sz="6000" b="1" dirty="0">
                <a:solidFill>
                  <a:srgbClr val="002060"/>
                </a:solidFill>
              </a:rPr>
            </a:br>
            <a:r>
              <a:rPr lang="es-ES" altLang="es-ES" sz="6000" b="1" dirty="0">
                <a:solidFill>
                  <a:srgbClr val="002060"/>
                </a:solidFill>
              </a:rPr>
              <a:t>QUE LOS ÁNGELES TOCAN</a:t>
            </a:r>
            <a:br>
              <a:rPr lang="es-ES" altLang="es-ES" sz="6000" b="1" dirty="0">
                <a:solidFill>
                  <a:srgbClr val="002060"/>
                </a:solidFill>
              </a:rPr>
            </a:br>
            <a:r>
              <a:rPr lang="es-ES" altLang="es-ES" sz="6000" b="1" dirty="0">
                <a:solidFill>
                  <a:srgbClr val="002060"/>
                </a:solidFill>
              </a:rPr>
              <a:t>¿QUÉ BUENA NOS</a:t>
            </a:r>
            <a:br>
              <a:rPr lang="es-ES" altLang="es-ES" sz="6000" b="1" dirty="0">
                <a:solidFill>
                  <a:srgbClr val="002060"/>
                </a:solidFill>
              </a:rPr>
            </a:br>
            <a:r>
              <a:rPr lang="es-ES" altLang="es-ES" sz="6000" b="1" dirty="0">
                <a:solidFill>
                  <a:srgbClr val="002060"/>
                </a:solidFill>
              </a:rPr>
              <a:t> TRAÉIS?</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67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Caminando a media noche,</a:t>
            </a:r>
            <a:br>
              <a:rPr lang="es-ES" altLang="es-ES" sz="6000" b="1" dirty="0">
                <a:solidFill>
                  <a:srgbClr val="002060"/>
                </a:solidFill>
              </a:rPr>
            </a:br>
            <a:r>
              <a:rPr lang="es-ES" altLang="es-ES" sz="6000" b="1" dirty="0">
                <a:solidFill>
                  <a:srgbClr val="002060"/>
                </a:solidFill>
              </a:rPr>
              <a:t>¿Dónde caminas, pastor?</a:t>
            </a:r>
            <a:br>
              <a:rPr lang="es-ES" altLang="es-ES" sz="6000" b="1" dirty="0">
                <a:solidFill>
                  <a:srgbClr val="002060"/>
                </a:solidFill>
              </a:rPr>
            </a:br>
            <a:r>
              <a:rPr lang="es-ES" altLang="es-ES" sz="6000" b="1" dirty="0">
                <a:solidFill>
                  <a:srgbClr val="002060"/>
                </a:solidFill>
              </a:rPr>
              <a:t>Le llevo al Niño que nace</a:t>
            </a:r>
            <a:br>
              <a:rPr lang="es-ES" altLang="es-ES" sz="6000" b="1" dirty="0">
                <a:solidFill>
                  <a:srgbClr val="002060"/>
                </a:solidFill>
              </a:rPr>
            </a:br>
            <a:r>
              <a:rPr lang="es-ES" altLang="es-ES" sz="6000" b="1" dirty="0">
                <a:solidFill>
                  <a:srgbClr val="002060"/>
                </a:solidFill>
              </a:rPr>
              <a:t>Como Dios, mi corazón.</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60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BELÉN, </a:t>
            </a:r>
            <a:br>
              <a:rPr lang="es-ES" altLang="es-ES" sz="6000" b="1" dirty="0">
                <a:solidFill>
                  <a:srgbClr val="002060"/>
                </a:solidFill>
              </a:rPr>
            </a:br>
            <a:r>
              <a:rPr lang="es-ES" altLang="es-ES" sz="6000" b="1" dirty="0">
                <a:solidFill>
                  <a:srgbClr val="002060"/>
                </a:solidFill>
              </a:rPr>
              <a:t>CAMPANAS DE BELÉN </a:t>
            </a:r>
            <a:br>
              <a:rPr lang="es-ES" altLang="es-ES" sz="6000" b="1" dirty="0">
                <a:solidFill>
                  <a:srgbClr val="002060"/>
                </a:solidFill>
              </a:rPr>
            </a:br>
            <a:r>
              <a:rPr lang="es-ES" altLang="es-ES" sz="6000" b="1" dirty="0">
                <a:solidFill>
                  <a:srgbClr val="002060"/>
                </a:solidFill>
              </a:rPr>
              <a:t>QUE LOS ÁNGELES TOCAN</a:t>
            </a:r>
            <a:br>
              <a:rPr lang="es-ES" altLang="es-ES" sz="6000" b="1" dirty="0">
                <a:solidFill>
                  <a:srgbClr val="002060"/>
                </a:solidFill>
              </a:rPr>
            </a:br>
            <a:r>
              <a:rPr lang="es-ES" altLang="es-ES" sz="6000" b="1" dirty="0">
                <a:solidFill>
                  <a:srgbClr val="002060"/>
                </a:solidFill>
              </a:rPr>
              <a:t>¿QUÉ BUENA NOS</a:t>
            </a:r>
            <a:br>
              <a:rPr lang="es-ES" altLang="es-ES" sz="6000" b="1" dirty="0">
                <a:solidFill>
                  <a:srgbClr val="002060"/>
                </a:solidFill>
              </a:rPr>
            </a:br>
            <a:r>
              <a:rPr lang="es-ES" altLang="es-ES" sz="6000" b="1" dirty="0">
                <a:solidFill>
                  <a:srgbClr val="002060"/>
                </a:solidFill>
              </a:rPr>
              <a:t> TRAÉIS?</a:t>
            </a:r>
          </a:p>
        </p:txBody>
      </p:sp>
      <p:sp>
        <p:nvSpPr>
          <p:cNvPr id="4" name="Marcador de texto 3"/>
          <p:cNvSpPr>
            <a:spLocks noGrp="1"/>
          </p:cNvSpPr>
          <p:nvPr>
            <p:ph type="body" sz="half" idx="2"/>
          </p:nvPr>
        </p:nvSpPr>
        <p:spPr/>
        <p:txBody>
          <a:bodyPr/>
          <a:lstStyle/>
          <a:p>
            <a:endParaRPr lang="es-ES"/>
          </a:p>
        </p:txBody>
      </p:sp>
      <p:pic>
        <p:nvPicPr>
          <p:cNvPr id="1030" name="Picture 6" descr="http://4.bp.blogspot.com/-BRovti__TD0/UNMFMRNQkAI/AAAAAAAAA8k/Te-D2t0MgZI/s1600/Campana_navidena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16768"/>
            <a:ext cx="48825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10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Perdón, perdón Señor, </a:t>
            </a:r>
            <a:br>
              <a:rPr lang="es-ES" sz="4800" b="1" dirty="0">
                <a:solidFill>
                  <a:srgbClr val="002060"/>
                </a:solidFill>
              </a:rPr>
            </a:br>
            <a:r>
              <a:rPr lang="es-ES" sz="4800" b="1" dirty="0">
                <a:solidFill>
                  <a:srgbClr val="002060"/>
                </a:solidFill>
              </a:rPr>
              <a:t>soy pecador.</a:t>
            </a:r>
            <a:br>
              <a:rPr lang="es-ES" sz="4800" b="1" dirty="0">
                <a:solidFill>
                  <a:srgbClr val="002060"/>
                </a:solidFill>
              </a:rPr>
            </a:br>
            <a:r>
              <a:rPr lang="es-ES" sz="4800" b="1" dirty="0">
                <a:solidFill>
                  <a:srgbClr val="002060"/>
                </a:solidFill>
              </a:rPr>
              <a:t>Perdón, perdón Señor .</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22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582568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La Virgen se está peinando </a:t>
            </a:r>
            <a:br>
              <a:rPr lang="es-ES" altLang="es-ES" sz="6000" b="1" dirty="0">
                <a:solidFill>
                  <a:srgbClr val="002060"/>
                </a:solidFill>
              </a:rPr>
            </a:br>
            <a:r>
              <a:rPr lang="es-ES" altLang="es-ES" sz="6000" b="1" dirty="0">
                <a:solidFill>
                  <a:srgbClr val="002060"/>
                </a:solidFill>
              </a:rPr>
              <a:t>entre cortina y cortina, </a:t>
            </a:r>
            <a:br>
              <a:rPr lang="es-ES" altLang="es-ES" sz="6000" b="1" dirty="0">
                <a:solidFill>
                  <a:srgbClr val="002060"/>
                </a:solidFill>
              </a:rPr>
            </a:br>
            <a:r>
              <a:rPr lang="es-ES" altLang="es-ES" sz="6000" b="1" dirty="0">
                <a:solidFill>
                  <a:srgbClr val="002060"/>
                </a:solidFill>
              </a:rPr>
              <a:t>sus cabellos son de oro </a:t>
            </a:r>
            <a:br>
              <a:rPr lang="es-ES" altLang="es-ES" sz="6000" b="1" dirty="0">
                <a:solidFill>
                  <a:srgbClr val="002060"/>
                </a:solidFill>
              </a:rPr>
            </a:br>
            <a:r>
              <a:rPr lang="es-ES" altLang="es-ES" sz="6000" b="1" dirty="0">
                <a:solidFill>
                  <a:srgbClr val="002060"/>
                </a:solidFill>
              </a:rPr>
              <a:t>y el peine de plata fina.</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56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PERO MIRA COMO BEBEN LOS PECES EN EL RÍO</a:t>
            </a:r>
            <a:br>
              <a:rPr lang="es-ES" altLang="es-ES" sz="6000" b="1" dirty="0">
                <a:solidFill>
                  <a:srgbClr val="002060"/>
                </a:solidFill>
              </a:rPr>
            </a:br>
            <a:r>
              <a:rPr lang="es-ES" altLang="es-ES" sz="6000" b="1" dirty="0">
                <a:solidFill>
                  <a:srgbClr val="002060"/>
                </a:solidFill>
              </a:rPr>
              <a:t>PERO MIRA COMO BEBEN POR VER A DIOS NACIDO</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53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BEBEN Y BEBEN Y VUELVEN A BEBER,</a:t>
            </a:r>
            <a:br>
              <a:rPr lang="es-ES" altLang="es-ES" sz="6000" b="1" dirty="0">
                <a:solidFill>
                  <a:srgbClr val="002060"/>
                </a:solidFill>
              </a:rPr>
            </a:br>
            <a:r>
              <a:rPr lang="es-ES" altLang="es-ES" sz="6000" b="1" dirty="0">
                <a:solidFill>
                  <a:srgbClr val="002060"/>
                </a:solidFill>
              </a:rPr>
              <a:t>LOS PECES EN EL RÍO POR VER A DIOS NACER.</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15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La Virgen está lavando y tendiendo en el romero, los pajaritos cantando, y el romero floreciendo. </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130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PERO MIRA COMO BEBEN LOS PECES EN EL RÍO</a:t>
            </a:r>
            <a:br>
              <a:rPr lang="es-ES" altLang="es-ES" sz="6000" b="1" dirty="0">
                <a:solidFill>
                  <a:srgbClr val="002060"/>
                </a:solidFill>
              </a:rPr>
            </a:br>
            <a:r>
              <a:rPr lang="es-ES" altLang="es-ES" sz="6000" b="1" dirty="0">
                <a:solidFill>
                  <a:srgbClr val="002060"/>
                </a:solidFill>
              </a:rPr>
              <a:t>PERO MIRA COMO BEBEN POR VER A DIOS NACIDO</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55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BEBEN Y BEBEN Y VUELVEN A BEBER,</a:t>
            </a:r>
            <a:br>
              <a:rPr lang="es-ES" altLang="es-ES" sz="6000" b="1" dirty="0">
                <a:solidFill>
                  <a:srgbClr val="002060"/>
                </a:solidFill>
              </a:rPr>
            </a:br>
            <a:r>
              <a:rPr lang="es-ES" altLang="es-ES" sz="6000" b="1" dirty="0">
                <a:solidFill>
                  <a:srgbClr val="002060"/>
                </a:solidFill>
              </a:rPr>
              <a:t>LOS PECES EN EL RÍO POR VER A DIOS NACER.</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168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La Virgen va caminando va caminando solita,</a:t>
            </a:r>
            <a:br>
              <a:rPr lang="es-ES" altLang="es-ES" sz="6000" b="1" dirty="0">
                <a:solidFill>
                  <a:srgbClr val="002060"/>
                </a:solidFill>
              </a:rPr>
            </a:br>
            <a:r>
              <a:rPr lang="es-ES" altLang="es-ES" sz="6000" b="1" dirty="0">
                <a:solidFill>
                  <a:srgbClr val="002060"/>
                </a:solidFill>
              </a:rPr>
              <a:t> y no lleva más compañía, que el niño de la manita</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696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PERO MIRA COMO BEBEN LOS PECES EN EL RÍO</a:t>
            </a:r>
            <a:br>
              <a:rPr lang="es-ES" altLang="es-ES" sz="6000" b="1" dirty="0">
                <a:solidFill>
                  <a:srgbClr val="002060"/>
                </a:solidFill>
              </a:rPr>
            </a:br>
            <a:r>
              <a:rPr lang="es-ES" altLang="es-ES" sz="6000" b="1" dirty="0">
                <a:solidFill>
                  <a:srgbClr val="002060"/>
                </a:solidFill>
              </a:rPr>
              <a:t>PERO MIRA COMO BEBEN POR VER A DIOS NACIDO</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9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BEBEN Y BEBEN Y VUELVEN A BEBER,</a:t>
            </a:r>
            <a:br>
              <a:rPr lang="es-ES" altLang="es-ES" sz="6000" b="1" dirty="0">
                <a:solidFill>
                  <a:srgbClr val="002060"/>
                </a:solidFill>
              </a:rPr>
            </a:br>
            <a:r>
              <a:rPr lang="es-ES" altLang="es-ES" sz="6000" b="1" dirty="0">
                <a:solidFill>
                  <a:srgbClr val="002060"/>
                </a:solidFill>
              </a:rPr>
              <a:t>LOS PECES EN EL RÍO POR VER A DIOS NACER.</a:t>
            </a:r>
          </a:p>
        </p:txBody>
      </p:sp>
      <p:sp>
        <p:nvSpPr>
          <p:cNvPr id="4" name="Marcador de texto 3"/>
          <p:cNvSpPr>
            <a:spLocks noGrp="1"/>
          </p:cNvSpPr>
          <p:nvPr>
            <p:ph type="body" sz="half" idx="2"/>
          </p:nvPr>
        </p:nvSpPr>
        <p:spPr/>
        <p:txBody>
          <a:bodyPr/>
          <a:lstStyle/>
          <a:p>
            <a:endParaRPr lang="es-ES"/>
          </a:p>
        </p:txBody>
      </p:sp>
      <p:pic>
        <p:nvPicPr>
          <p:cNvPr id="1032" name="Picture 8" descr="https://i.ytimg.com/vi/PbHeK8wm9rE/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6064" t="399" r="44" b="-399"/>
          <a:stretch/>
        </p:blipFill>
        <p:spPr bwMode="auto">
          <a:xfrm>
            <a:off x="7320136" y="-34824"/>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120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Gloria a Dios en el cielo </a:t>
            </a:r>
            <a:br>
              <a:rPr lang="es-ES" altLang="es-ES" sz="4800" b="1" dirty="0">
                <a:solidFill>
                  <a:srgbClr val="002060"/>
                </a:solidFill>
              </a:rPr>
            </a:br>
            <a:r>
              <a:rPr lang="es-ES" altLang="es-ES" sz="4800" b="1" dirty="0">
                <a:solidFill>
                  <a:srgbClr val="002060"/>
                </a:solidFill>
              </a:rPr>
              <a:t>y en la tierra a los hombres paz, te alabamos, te bendecimos, te adoramos y glorificamos, te damos gracias por tu inmensa gloria. </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6201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2928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San José al Niño Jesús un beso le dio en la cara; y el niño Jesús le dijo: que me pinchas con las barbas.</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36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PASTORES VENID, PASTORES LLEGAD. A ADORAR AL NIÑO QUE HA NACIDO YA.</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33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Oiga usted, Señor José, no le arrime usted la cara; que se va a asustar el Niño con esas barbas tan largas.</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09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PASTORES VENID, PASTORES LLEGAD. A ADORAR AL NIÑO QUE HA NACIDO YA.</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6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Las barbas de San José el niñito acariciaba, y el santo le sonreía cuando de ellas le tiraba.</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931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PASTORES VENID, PASTORES LLEGAD. A ADORAR AL NIÑO QUE HA NACIDO YA.</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34" name="Picture 10" descr="http://cloud10.todocoleccion.online/postales-religiosas-recordatorios/tc/2015/04/17/21/4892453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10398"/>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48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Tú que perdonas los pecados ten piedad, Tú que estás sentado a la derecha de Dios escúchanos.</a:t>
            </a:r>
            <a:br>
              <a:rPr lang="es-ES" altLang="es-ES" sz="4800" b="1" dirty="0">
                <a:solidFill>
                  <a:srgbClr val="002060"/>
                </a:solidFill>
              </a:rPr>
            </a:br>
            <a:r>
              <a:rPr lang="es-ES" altLang="es-ES" sz="4800" b="1" dirty="0">
                <a:solidFill>
                  <a:srgbClr val="002060"/>
                </a:solidFill>
              </a:rPr>
              <a:t>Sólo Tú eres santo, </a:t>
            </a:r>
            <a:br>
              <a:rPr lang="es-ES" altLang="es-ES" sz="4800" b="1" dirty="0">
                <a:solidFill>
                  <a:srgbClr val="002060"/>
                </a:solidFill>
              </a:rPr>
            </a:br>
            <a:r>
              <a:rPr lang="es-ES" altLang="es-ES" sz="4800" b="1" dirty="0">
                <a:solidFill>
                  <a:srgbClr val="002060"/>
                </a:solidFill>
              </a:rPr>
              <a:t>sólo Tú, sólo Tú Señor, </a:t>
            </a:r>
            <a:br>
              <a:rPr lang="es-ES" altLang="es-ES" sz="4800" b="1" dirty="0">
                <a:solidFill>
                  <a:srgbClr val="002060"/>
                </a:solidFill>
              </a:rPr>
            </a:br>
            <a:r>
              <a:rPr lang="es-ES" altLang="es-ES" sz="4800" b="1" dirty="0">
                <a:solidFill>
                  <a:srgbClr val="002060"/>
                </a:solidFill>
              </a:rPr>
              <a:t>con el Espíritu Santo, </a:t>
            </a:r>
            <a:br>
              <a:rPr lang="es-ES" altLang="es-ES" sz="4800" b="1" dirty="0">
                <a:solidFill>
                  <a:srgbClr val="002060"/>
                </a:solidFill>
              </a:rPr>
            </a:br>
            <a:r>
              <a:rPr lang="es-ES" altLang="es-ES" sz="4800" b="1" dirty="0">
                <a:solidFill>
                  <a:srgbClr val="002060"/>
                </a:solidFill>
              </a:rPr>
              <a:t>en la gloria de Dios.</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921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501378" cy="1993392"/>
          </a:xfrm>
        </p:spPr>
        <p:txBody>
          <a:bodyPr>
            <a:noAutofit/>
          </a:bodyPr>
          <a:lstStyle/>
          <a:p>
            <a:r>
              <a:rPr lang="es-ES" sz="6000" dirty="0" smtClean="0"/>
              <a:t>PRIMERA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026" name="Picture 2" descr="http://2.bp.blogspot.com/-qvaOWnliiEg/VnjXPTtdggI/AAAAAAAAQDM/sW_hJM9ZgIw/s1600/Navidad%2BAnuncio%2Bdel%2B%25C3%25A1nge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7" t="401" r="-337" b="-65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El pueblo que caminaba en tinieblas vio una luz grande; habitaba en tierra y sombras de muerte, y una luz les brilló. </a:t>
            </a:r>
            <a:endParaRPr lang="es-ES" sz="60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Acreciste la alegría, aumentaste el gozo; se gozan en tu presencia, como gozan al segar, como se alegran al repartirse el botín. </a:t>
            </a:r>
            <a:endParaRPr lang="es-ES" sz="60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Porque la vara del opresor, el yugo de su carga, el bastón de su hombro, los quebrantaste como el día de </a:t>
            </a:r>
            <a:r>
              <a:rPr lang="es-ES" sz="6000" b="1" dirty="0" err="1"/>
              <a:t>Madián</a:t>
            </a:r>
            <a:r>
              <a:rPr lang="es-ES" sz="6000" b="1" dirty="0"/>
              <a:t>. </a:t>
            </a:r>
            <a:endParaRPr lang="es-ES" sz="6000" dirty="0"/>
          </a:p>
        </p:txBody>
      </p:sp>
    </p:spTree>
    <p:extLst>
      <p:ext uri="{BB962C8B-B14F-4D97-AF65-F5344CB8AC3E}">
        <p14:creationId xmlns:p14="http://schemas.microsoft.com/office/powerpoint/2010/main" val="15980498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Nace un niño en un portal.</a:t>
            </a:r>
            <a:br>
              <a:rPr lang="es-ES" altLang="es-ES" sz="4800" b="1" dirty="0">
                <a:solidFill>
                  <a:srgbClr val="002060"/>
                </a:solidFill>
              </a:rPr>
            </a:br>
            <a:r>
              <a:rPr lang="es-ES" altLang="es-ES" sz="4800" b="1" dirty="0">
                <a:solidFill>
                  <a:srgbClr val="002060"/>
                </a:solidFill>
              </a:rPr>
              <a:t> El nos trae la paz, </a:t>
            </a:r>
            <a:br>
              <a:rPr lang="es-ES" altLang="es-ES" sz="4800" b="1" dirty="0">
                <a:solidFill>
                  <a:srgbClr val="002060"/>
                </a:solidFill>
              </a:rPr>
            </a:br>
            <a:r>
              <a:rPr lang="es-ES" altLang="es-ES" sz="4800" b="1" dirty="0">
                <a:solidFill>
                  <a:srgbClr val="002060"/>
                </a:solidFill>
              </a:rPr>
              <a:t>él nos trae la Navidad,</a:t>
            </a:r>
            <a:br>
              <a:rPr lang="es-ES" altLang="es-ES" sz="4800" b="1" dirty="0">
                <a:solidFill>
                  <a:srgbClr val="002060"/>
                </a:solidFill>
              </a:rPr>
            </a:br>
            <a:r>
              <a:rPr lang="es-ES" altLang="es-ES" sz="4800" b="1" dirty="0">
                <a:solidFill>
                  <a:srgbClr val="002060"/>
                </a:solidFill>
              </a:rPr>
              <a:t> nos trae la felicidad.</a:t>
            </a:r>
          </a:p>
        </p:txBody>
      </p:sp>
      <p:sp>
        <p:nvSpPr>
          <p:cNvPr id="4" name="Marcador de texto 3"/>
          <p:cNvSpPr>
            <a:spLocks noGrp="1"/>
          </p:cNvSpPr>
          <p:nvPr>
            <p:ph type="body" sz="half" idx="2"/>
          </p:nvPr>
        </p:nvSpPr>
        <p:spPr/>
        <p:txBody>
          <a:bodyPr/>
          <a:lstStyle/>
          <a:p>
            <a:endParaRPr lang="es-ES"/>
          </a:p>
        </p:txBody>
      </p:sp>
      <p:pic>
        <p:nvPicPr>
          <p:cNvPr id="1026" name="Picture 2" descr="https://upload.wikimedia.org/wikipedia/commons/2/24/Portal_belen02_lou.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11669"/>
            <a:ext cx="48610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73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Porque la bota que pisa con estrépito y la túnica empapada de sangre serán combustible, pasto del fuego. </a:t>
            </a:r>
            <a:endParaRPr lang="es-ES" sz="6000" dirty="0"/>
          </a:p>
        </p:txBody>
      </p:sp>
    </p:spTree>
    <p:extLst>
      <p:ext uri="{BB962C8B-B14F-4D97-AF65-F5344CB8AC3E}">
        <p14:creationId xmlns:p14="http://schemas.microsoft.com/office/powerpoint/2010/main" val="3289557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Porque un niño nos ha nacido, un hijo se nos ha dado: lleva a hombros el principado, y es su nombre</a:t>
            </a:r>
            <a:r>
              <a:rPr lang="es-ES" sz="6000" b="1" dirty="0" smtClean="0"/>
              <a:t>:</a:t>
            </a:r>
            <a:endParaRPr lang="es-ES" sz="6000" dirty="0"/>
          </a:p>
        </p:txBody>
      </p:sp>
    </p:spTree>
    <p:extLst>
      <p:ext uri="{BB962C8B-B14F-4D97-AF65-F5344CB8AC3E}">
        <p14:creationId xmlns:p14="http://schemas.microsoft.com/office/powerpoint/2010/main" val="177573677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«Maravilla de Consejero, Dios fuerte, Padre de eternidad, Príncipe de la paz». Para dilatar el principado, con una paz sin límites, sobre el trono de David y sobre su reino. </a:t>
            </a:r>
            <a:endParaRPr lang="es-ES" sz="6000" dirty="0"/>
          </a:p>
        </p:txBody>
      </p:sp>
    </p:spTree>
    <p:extLst>
      <p:ext uri="{BB962C8B-B14F-4D97-AF65-F5344CB8AC3E}">
        <p14:creationId xmlns:p14="http://schemas.microsoft.com/office/powerpoint/2010/main" val="38043770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Para sostenerlo y consolidarlo con la justicia y el derecho, desde ahora y por siempre. El celo del Señor del universo lo realizará.</a:t>
            </a:r>
            <a:endParaRPr lang="es-ES" sz="6000" dirty="0"/>
          </a:p>
        </p:txBody>
      </p:sp>
    </p:spTree>
    <p:extLst>
      <p:ext uri="{BB962C8B-B14F-4D97-AF65-F5344CB8AC3E}">
        <p14:creationId xmlns:p14="http://schemas.microsoft.com/office/powerpoint/2010/main" val="99433027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 DIOS</a:t>
            </a:r>
            <a:br>
              <a:rPr lang="es-ES" sz="6000" dirty="0" smtClean="0"/>
            </a:br>
            <a:r>
              <a:rPr lang="es-ES" sz="6000" b="1" dirty="0" smtClean="0">
                <a:solidFill>
                  <a:srgbClr val="FF0000"/>
                </a:solidFill>
              </a:rPr>
              <a:t>TE ALABAMOS, SEÑOR</a:t>
            </a:r>
            <a:endParaRPr lang="es-ES" sz="6000"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HOY NOS HA NACIDO UN SALVADOR: EL MESÍAS, 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Cantad al Señor un cántico nuevo, cantad al Señor, toda la tierra; cantad al Señor, bendecid su nombre.</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HOY NOS HA NACIDO UN SALVADOR: EL MESÍAS, 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99086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Proclamad día tras día su victoria. Contad a los pueblos su gloria, sus maravillas a todas las naciones.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29264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HOY NOS HA NACIDO UN SALVADOR: EL MESÍAS, 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849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VENID QUE ES HOY NOCHEBUENA,</a:t>
            </a:r>
            <a:br>
              <a:rPr lang="es-ES" altLang="es-ES" sz="4800" b="1" dirty="0">
                <a:solidFill>
                  <a:srgbClr val="002060"/>
                </a:solidFill>
              </a:rPr>
            </a:br>
            <a:r>
              <a:rPr lang="es-ES" altLang="es-ES" sz="4800" b="1" dirty="0">
                <a:solidFill>
                  <a:srgbClr val="002060"/>
                </a:solidFill>
              </a:rPr>
              <a:t>VENID QUE ES HOY NAVIDAD,</a:t>
            </a:r>
            <a:br>
              <a:rPr lang="es-ES" altLang="es-ES" sz="4800" b="1" dirty="0">
                <a:solidFill>
                  <a:srgbClr val="002060"/>
                </a:solidFill>
              </a:rPr>
            </a:br>
            <a:r>
              <a:rPr lang="es-ES" altLang="es-ES" sz="4800" b="1" dirty="0">
                <a:solidFill>
                  <a:srgbClr val="002060"/>
                </a:solidFill>
              </a:rPr>
              <a:t>LOS PASTORES YA VAN CAMINANDO AL PORTAL.</a:t>
            </a:r>
            <a:br>
              <a:rPr lang="es-ES" altLang="es-ES" sz="4800" b="1" dirty="0">
                <a:solidFill>
                  <a:srgbClr val="002060"/>
                </a:solidFill>
              </a:rPr>
            </a:br>
            <a:r>
              <a:rPr lang="es-ES" altLang="es-ES" sz="4800" b="1" dirty="0">
                <a:solidFill>
                  <a:srgbClr val="002060"/>
                </a:solidFill>
              </a:rPr>
              <a:t>GLORIA A DIOS Y EN LA TIERRA PAZ.</a:t>
            </a:r>
          </a:p>
        </p:txBody>
      </p:sp>
      <p:sp>
        <p:nvSpPr>
          <p:cNvPr id="4" name="Marcador de texto 3"/>
          <p:cNvSpPr>
            <a:spLocks noGrp="1"/>
          </p:cNvSpPr>
          <p:nvPr>
            <p:ph type="body" sz="half" idx="2"/>
          </p:nvPr>
        </p:nvSpPr>
        <p:spPr/>
        <p:txBody>
          <a:bodyPr/>
          <a:lstStyle/>
          <a:p>
            <a:endParaRPr lang="es-ES"/>
          </a:p>
        </p:txBody>
      </p:sp>
      <p:pic>
        <p:nvPicPr>
          <p:cNvPr id="1026" name="Picture 2" descr="https://upload.wikimedia.org/wikipedia/commons/2/24/Portal_belen02_lou.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11669"/>
            <a:ext cx="48610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511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Alégrese el cielo, goce la tierra, retumbe el mar y cuanto lo llena; vitoreen los campos y cuanto hay en ellos, aclamen los árboles del bosque.</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25094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HOY NOS HA NACIDO UN SALVADOR: EL MESÍAS, 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70280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a:solidFill>
                  <a:srgbClr val="002060"/>
                </a:solidFill>
              </a:rPr>
              <a:t>Delante del Señor, que ya llega, ya llega a regir la tierra: regirá el orbe con justicia y los pueblos con fidelidad.</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3809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HOY NOS HA NACIDO UN SALVADOR: EL MESÍAS, 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s://i.ytimg.com/vi/ZdKUM2b49H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96989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6000" dirty="0" smtClean="0"/>
              <a:t>SEGUNDA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6148" name="Picture 4" descr="http://2.bp.blogspot.com/_G7TW03T2FtQ/TQJELSLcFvI/AAAAAAAAA3g/KDol6hKkJD0/s1600/escanear0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8695" t="399" r="-42" b="-399"/>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Querido hermano: Se ha manifestado la gracia de Dios, que trae la salvación para todos los hombres, enseñándonos a que, renunciando a la impiedad y a los deseos mundanos, </a:t>
            </a:r>
            <a:endParaRPr lang="es-ES" sz="54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llevemos ya desde ahora una vida sobria, justa y piadosa, aguardando la dicha que esperamos y la manifestación de la gloria del gran Dios y Salvador nuestro, Jesucristo</a:t>
            </a:r>
            <a:r>
              <a:rPr lang="es-ES" sz="6000" b="1" dirty="0" smtClean="0"/>
              <a:t>,</a:t>
            </a:r>
            <a:endParaRPr lang="es-ES" sz="6000"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 el cual se entregó por nosotros para recatarnos de toda iniquidad y purificar para sí un pueblo de su propiedad, dedicado enteramente a los buenas obras.</a:t>
            </a:r>
            <a:endParaRPr lang="es-ES" sz="6000"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Aleluya, aleluya, ha nacido el Salvador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39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Los ángeles vienen cantando,</a:t>
            </a:r>
            <a:br>
              <a:rPr lang="es-ES" altLang="es-ES" sz="4800" b="1" dirty="0">
                <a:solidFill>
                  <a:srgbClr val="002060"/>
                </a:solidFill>
              </a:rPr>
            </a:br>
            <a:r>
              <a:rPr lang="es-ES" altLang="es-ES" sz="4800" b="1" dirty="0">
                <a:solidFill>
                  <a:srgbClr val="002060"/>
                </a:solidFill>
              </a:rPr>
              <a:t> la estrella empieza a brillar  y en la torre las campanas no cesan de tocar:</a:t>
            </a:r>
            <a:br>
              <a:rPr lang="es-ES" altLang="es-ES" sz="4800" b="1" dirty="0">
                <a:solidFill>
                  <a:srgbClr val="002060"/>
                </a:solidFill>
              </a:rPr>
            </a:br>
            <a:r>
              <a:rPr lang="es-ES" altLang="es-ES" sz="4800" b="1" dirty="0">
                <a:solidFill>
                  <a:srgbClr val="002060"/>
                </a:solidFill>
              </a:rPr>
              <a:t> Gloria a Dios</a:t>
            </a:r>
            <a:br>
              <a:rPr lang="es-ES" altLang="es-ES" sz="4800" b="1" dirty="0">
                <a:solidFill>
                  <a:srgbClr val="002060"/>
                </a:solidFill>
              </a:rPr>
            </a:br>
            <a:r>
              <a:rPr lang="es-ES" altLang="es-ES" sz="4800" b="1" dirty="0">
                <a:solidFill>
                  <a:srgbClr val="002060"/>
                </a:solidFill>
              </a:rPr>
              <a:t> y en la tierra paz.</a:t>
            </a:r>
          </a:p>
        </p:txBody>
      </p:sp>
      <p:sp>
        <p:nvSpPr>
          <p:cNvPr id="4" name="Marcador de texto 3"/>
          <p:cNvSpPr>
            <a:spLocks noGrp="1"/>
          </p:cNvSpPr>
          <p:nvPr>
            <p:ph type="body" sz="half" idx="2"/>
          </p:nvPr>
        </p:nvSpPr>
        <p:spPr/>
        <p:txBody>
          <a:bodyPr/>
          <a:lstStyle/>
          <a:p>
            <a:endParaRPr lang="es-ES"/>
          </a:p>
        </p:txBody>
      </p:sp>
      <p:pic>
        <p:nvPicPr>
          <p:cNvPr id="1026" name="Picture 2" descr="https://upload.wikimedia.org/wikipedia/commons/2/24/Portal_belen02_lou.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11669"/>
            <a:ext cx="48610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9935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Escuchad hermanos una gran noticia: "hoy en Belén de Judá os ha nacido un Salvador"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18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Aleluya, aleluya, </a:t>
            </a:r>
            <a:br>
              <a:rPr lang="es-ES" altLang="es-ES" sz="4800" b="1" dirty="0">
                <a:solidFill>
                  <a:srgbClr val="002060"/>
                </a:solidFill>
              </a:rPr>
            </a:br>
            <a:r>
              <a:rPr lang="es-ES" altLang="es-ES" sz="4800" b="1" dirty="0">
                <a:solidFill>
                  <a:srgbClr val="002060"/>
                </a:solidFill>
              </a:rPr>
              <a:t>ha nacido el Salvador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42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Escuchad hermanos una gran noticia: "gloria en los cielos a Dios y aquí en la Tierra al hombre paz"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64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Aleluya, aleluya, ha nacido el Salvador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73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Escuchad hermanos una gran noticia: "Dios a su Hijo envió, </a:t>
            </a:r>
            <a:br>
              <a:rPr lang="es-ES" altLang="es-ES" sz="4800" b="1" dirty="0">
                <a:solidFill>
                  <a:srgbClr val="002060"/>
                </a:solidFill>
              </a:rPr>
            </a:br>
            <a:r>
              <a:rPr lang="es-ES" altLang="es-ES" sz="4800" b="1" dirty="0">
                <a:solidFill>
                  <a:srgbClr val="002060"/>
                </a:solidFill>
              </a:rPr>
              <a:t>es Jesucristo, el Señor"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89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Aleluya, aleluya, ha nacido el Salvador (2).</a:t>
            </a:r>
          </a:p>
        </p:txBody>
      </p:sp>
      <p:sp>
        <p:nvSpPr>
          <p:cNvPr id="4" name="Marcador de texto 3"/>
          <p:cNvSpPr>
            <a:spLocks noGrp="1"/>
          </p:cNvSpPr>
          <p:nvPr>
            <p:ph type="body" sz="half" idx="2"/>
          </p:nvPr>
        </p:nvSpPr>
        <p:spPr/>
        <p:txBody>
          <a:bodyPr/>
          <a:lstStyle/>
          <a:p>
            <a:endParaRPr lang="es-ES"/>
          </a:p>
        </p:txBody>
      </p:sp>
      <p:pic>
        <p:nvPicPr>
          <p:cNvPr id="1028" name="Picture 4" descr="https://i.ytimg.com/vi/S-mY1SZF-o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948" r="3699"/>
          <a:stretch/>
        </p:blipFill>
        <p:spPr bwMode="auto">
          <a:xfrm>
            <a:off x="7320135" y="13302"/>
            <a:ext cx="48377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114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Lucas.</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r>
              <a:rPr lang="es-ES" altLang="es-ES" sz="4800" dirty="0" smtClean="0">
                <a:solidFill>
                  <a:srgbClr val="FF0000"/>
                </a:solidFill>
                <a:latin typeface="Calibri" panose="020F0502020204030204"/>
                <a:ea typeface="+mn-ea"/>
                <a:cs typeface="+mn-cs"/>
              </a:rPr>
              <a:t>.</a:t>
            </a:r>
            <a:br>
              <a:rPr lang="es-ES" altLang="es-ES" sz="4800" dirty="0" smtClean="0">
                <a:solidFill>
                  <a:srgbClr val="FF0000"/>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20482" name="Picture 2" descr="http://2.bp.blogspot.com/-PVV-jaNqDiY/Ur8UHB1pWeI/AAAAAAAAUEA/bzO7shF5SZ8/s1600/Jes%C3%BAs+nace+en+cada+famili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Sucedió en aquellos días que salió un decreto del emperador Augusto, ordenando que se empadronase todo el Imperio.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Este primer empadronamiento se hizo siendo Cirino gobernador de Siria. Y todos iban a empadronarse, cada cual a su ciudad. </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También José, por ser de la casa y familia de David, subió desde la ciudad de Nazaret, en Galilea, a la ciudad de David, que se llama Belén, en Judea, </a:t>
            </a: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María cuida a su niño; </a:t>
            </a:r>
            <a:br>
              <a:rPr lang="es-ES" altLang="es-ES" sz="4800" b="1" dirty="0">
                <a:solidFill>
                  <a:srgbClr val="002060"/>
                </a:solidFill>
              </a:rPr>
            </a:br>
            <a:r>
              <a:rPr lang="es-ES" altLang="es-ES" sz="4800" b="1" dirty="0">
                <a:solidFill>
                  <a:srgbClr val="002060"/>
                </a:solidFill>
              </a:rPr>
              <a:t>José prepara el portal; los pastores de rodillas </a:t>
            </a:r>
            <a:br>
              <a:rPr lang="es-ES" altLang="es-ES" sz="4800" b="1" dirty="0">
                <a:solidFill>
                  <a:srgbClr val="002060"/>
                </a:solidFill>
              </a:rPr>
            </a:br>
            <a:r>
              <a:rPr lang="es-ES" altLang="es-ES" sz="4800" b="1" dirty="0">
                <a:solidFill>
                  <a:srgbClr val="002060"/>
                </a:solidFill>
              </a:rPr>
              <a:t>adoran al zagal: </a:t>
            </a:r>
            <a:br>
              <a:rPr lang="es-ES" altLang="es-ES" sz="4800" b="1" dirty="0">
                <a:solidFill>
                  <a:srgbClr val="002060"/>
                </a:solidFill>
              </a:rPr>
            </a:br>
            <a:r>
              <a:rPr lang="es-ES" altLang="es-ES" sz="4800" b="1" dirty="0">
                <a:solidFill>
                  <a:srgbClr val="002060"/>
                </a:solidFill>
              </a:rPr>
              <a:t>Gloria a Dios en la tierra paz.</a:t>
            </a:r>
          </a:p>
        </p:txBody>
      </p:sp>
      <p:sp>
        <p:nvSpPr>
          <p:cNvPr id="4" name="Marcador de texto 3"/>
          <p:cNvSpPr>
            <a:spLocks noGrp="1"/>
          </p:cNvSpPr>
          <p:nvPr>
            <p:ph type="body" sz="half" idx="2"/>
          </p:nvPr>
        </p:nvSpPr>
        <p:spPr/>
        <p:txBody>
          <a:bodyPr/>
          <a:lstStyle/>
          <a:p>
            <a:endParaRPr lang="es-ES"/>
          </a:p>
        </p:txBody>
      </p:sp>
      <p:pic>
        <p:nvPicPr>
          <p:cNvPr id="1026" name="Picture 2" descr="https://upload.wikimedia.org/wikipedia/commons/2/24/Portal_belen02_lou.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11669"/>
            <a:ext cx="48610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522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para empadronarse con su esposa María, que estaba encinta. Y sucedió que, mientras estaban allí, le llegó a ella el tiempo del parto y dio a luz a su hijo primogénito, </a:t>
            </a: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lo envolvió en pañales y lo recostó en un pesebre, porque no había sitio para ellos en la posada. En aquella misma región había unos pastores que pasaban la noche al aire libre, </a:t>
            </a: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velando por turno su rebaño. De repente un ángel del Señor se les presentó; la gloria del Señor los envolvió de claridad y se llenaron de gran temor. El ángel les dijo</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«No temías, os anuncio una buena noticia que será de gran alegría para todo el pueblo: hoy, en la ciudad de David, os ha nacido un Salvador, el Mesías, el Señor. </a:t>
            </a:r>
          </a:p>
        </p:txBody>
      </p:sp>
    </p:spTree>
    <p:extLst>
      <p:ext uri="{BB962C8B-B14F-4D97-AF65-F5344CB8AC3E}">
        <p14:creationId xmlns:p14="http://schemas.microsoft.com/office/powerpoint/2010/main" val="42843112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Y aquí tenéis la señal: encontraréis un niño envuelto en pañales y acostado en un pesebre». De pronto, en torno al ángel, apareció una legión del ejército celestial, que alababa a Dios diciendo</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350825550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«Gloria a Dios en el cielo, y en la tierra paz a los hombres de buena voluntad».</a:t>
            </a:r>
          </a:p>
        </p:txBody>
      </p:sp>
    </p:spTree>
    <p:extLst>
      <p:ext uri="{BB962C8B-B14F-4D97-AF65-F5344CB8AC3E}">
        <p14:creationId xmlns:p14="http://schemas.microsoft.com/office/powerpoint/2010/main" val="27768774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DEL SEÑOR</a:t>
            </a:r>
            <a:br>
              <a:rPr lang="es-ES" sz="6000" dirty="0" smtClean="0"/>
            </a:br>
            <a:r>
              <a:rPr lang="es-ES" sz="6000" b="1" dirty="0" smtClean="0">
                <a:solidFill>
                  <a:srgbClr val="FF0000"/>
                </a:solidFill>
              </a:rPr>
              <a:t>GLORIA A TI, SEÑOR JESÚS</a:t>
            </a:r>
            <a:endParaRPr lang="es-ES" sz="6000"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Dios de Dios, Luz de Luz, Dios verdadero de Dios verdadero, engendrado, no creado, de la misma naturaleza del Padre, por quien todo fue hecho; 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En el nombre del Padre, y del Hijo y </a:t>
            </a:r>
            <a:r>
              <a:rPr lang="es-ES" sz="6000" dirty="0" smtClean="0">
                <a:solidFill>
                  <a:prstClr val="black"/>
                </a:solidFill>
                <a:latin typeface="Calibri"/>
              </a:rPr>
              <a:t>del Espíritu </a:t>
            </a:r>
            <a:r>
              <a:rPr lang="es-ES" sz="6000" dirty="0">
                <a:solidFill>
                  <a:prstClr val="black"/>
                </a:solidFill>
                <a:latin typeface="Calibri"/>
              </a:rPr>
              <a:t>Santo. </a:t>
            </a:r>
          </a:p>
          <a:p>
            <a:pPr marL="342900" lvl="0" indent="-342900">
              <a:lnSpc>
                <a:spcPct val="100000"/>
              </a:lnSpc>
              <a:spcBef>
                <a:spcPct val="20000"/>
              </a:spcBef>
              <a:buClrTx/>
              <a:buSzTx/>
              <a:buNone/>
            </a:pPr>
            <a:r>
              <a:rPr lang="es-ES" sz="6000" b="1" dirty="0">
                <a:solidFill>
                  <a:srgbClr val="FF0000"/>
                </a:solidFill>
                <a:latin typeface="Calibri"/>
              </a:rPr>
              <a:t>Amén. </a:t>
            </a:r>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Yo soy un </a:t>
            </a:r>
            <a:r>
              <a:rPr lang="es-ES" altLang="es-ES" sz="6000" b="1" dirty="0" smtClean="0">
                <a:solidFill>
                  <a:srgbClr val="002060"/>
                </a:solidFill>
              </a:rPr>
              <a:t>pastorcillo Camino </a:t>
            </a:r>
            <a:r>
              <a:rPr lang="es-ES" altLang="es-ES" sz="6000" b="1" dirty="0">
                <a:solidFill>
                  <a:srgbClr val="002060"/>
                </a:solidFill>
              </a:rPr>
              <a:t>de Belén; le llevo pan al Niño, Le llevo leche y miel.  </a:t>
            </a:r>
          </a:p>
        </p:txBody>
      </p:sp>
      <p:sp>
        <p:nvSpPr>
          <p:cNvPr id="4" name="Marcador de texto 3"/>
          <p:cNvSpPr>
            <a:spLocks noGrp="1"/>
          </p:cNvSpPr>
          <p:nvPr>
            <p:ph type="body" sz="half" idx="2"/>
          </p:nvPr>
        </p:nvSpPr>
        <p:spPr/>
        <p:txBody>
          <a:bodyPr/>
          <a:lstStyle/>
          <a:p>
            <a:endParaRPr lang="es-ES"/>
          </a:p>
        </p:txBody>
      </p:sp>
      <p:pic>
        <p:nvPicPr>
          <p:cNvPr id="1030"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14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CON EL PAN, CON EL PAN PEDIREMOS LA PAZ, CON LA LECHE Y LA MIEL PEDIREMOS LA FE</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5044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La Virgen me recibe, La Virgen y san José; el Niño me sonríe, sonríe </a:t>
            </a:r>
            <a:r>
              <a:rPr lang="es-ES" altLang="es-ES" sz="6000" b="1" dirty="0" smtClean="0">
                <a:solidFill>
                  <a:srgbClr val="002060"/>
                </a:solidFill>
              </a:rPr>
              <a:t>Emmanuel.</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03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CON EL PAN, CON EL PAN PEDIREMOS LA PAZ, CON LA LECHE Y LA MIEL PEDIREMOS LA FE</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73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Toquemos </a:t>
            </a:r>
            <a:r>
              <a:rPr lang="es-ES" altLang="es-ES" sz="6000" b="1" dirty="0">
                <a:solidFill>
                  <a:srgbClr val="002060"/>
                </a:solidFill>
              </a:rPr>
              <a:t>los </a:t>
            </a:r>
            <a:r>
              <a:rPr lang="es-ES" altLang="es-ES" sz="6000" b="1" dirty="0" smtClean="0">
                <a:solidFill>
                  <a:srgbClr val="002060"/>
                </a:solidFill>
              </a:rPr>
              <a:t>panderos Cantemos </a:t>
            </a:r>
            <a:r>
              <a:rPr lang="es-ES" altLang="es-ES" sz="6000" b="1" dirty="0">
                <a:solidFill>
                  <a:srgbClr val="002060"/>
                </a:solidFill>
              </a:rPr>
              <a:t>al </a:t>
            </a:r>
            <a:r>
              <a:rPr lang="es-ES" altLang="es-ES" sz="6000" b="1" dirty="0" smtClean="0">
                <a:solidFill>
                  <a:srgbClr val="002060"/>
                </a:solidFill>
              </a:rPr>
              <a:t>señor Que </a:t>
            </a:r>
            <a:r>
              <a:rPr lang="es-ES" altLang="es-ES" sz="6000" b="1" dirty="0">
                <a:solidFill>
                  <a:srgbClr val="002060"/>
                </a:solidFill>
              </a:rPr>
              <a:t>el mismo Rey del </a:t>
            </a:r>
            <a:r>
              <a:rPr lang="es-ES" altLang="es-ES" sz="6000" b="1" dirty="0" smtClean="0">
                <a:solidFill>
                  <a:srgbClr val="002060"/>
                </a:solidFill>
              </a:rPr>
              <a:t>cielo Escucha </a:t>
            </a:r>
            <a:r>
              <a:rPr lang="es-ES" altLang="es-ES" sz="6000" b="1" dirty="0">
                <a:solidFill>
                  <a:srgbClr val="002060"/>
                </a:solidFill>
              </a:rPr>
              <a:t>la Oración</a:t>
            </a:r>
            <a:r>
              <a:rPr lang="es-ES" altLang="es-ES" sz="6000" b="1" dirty="0" smtClean="0">
                <a:solidFill>
                  <a:srgbClr val="002060"/>
                </a:solidFill>
              </a:rPr>
              <a:t>.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3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6000" b="1" dirty="0">
                <a:solidFill>
                  <a:srgbClr val="FF0000"/>
                </a:solidFill>
                <a:latin typeface="Calibri"/>
              </a:rPr>
              <a:t>Y con tu espíritu</a:t>
            </a:r>
            <a:r>
              <a:rPr lang="es-ES" sz="6000" b="1" dirty="0" smtClean="0">
                <a:solidFill>
                  <a:srgbClr val="FF0000"/>
                </a:solidFill>
                <a:latin typeface="Calibri"/>
              </a:rPr>
              <a:t>.</a:t>
            </a:r>
            <a:endParaRPr lang="es-ES" sz="6000" b="1" dirty="0">
              <a:solidFill>
                <a:srgbClr val="FF0000"/>
              </a:solidFill>
              <a:latin typeface="Calibri"/>
            </a:endParaRPr>
          </a:p>
        </p:txBody>
      </p:sp>
    </p:spTree>
    <p:extLst>
      <p:ext uri="{BB962C8B-B14F-4D97-AF65-F5344CB8AC3E}">
        <p14:creationId xmlns:p14="http://schemas.microsoft.com/office/powerpoint/2010/main" val="509653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CON EL PAN, CON EL PAN PEDIREMOS LA PAZ, CON LA LECHE Y LA MIEL PEDIREMOS LA FE</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43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Con </a:t>
            </a:r>
            <a:r>
              <a:rPr lang="es-ES" altLang="es-ES" sz="6000" b="1" dirty="0">
                <a:solidFill>
                  <a:srgbClr val="002060"/>
                </a:solidFill>
              </a:rPr>
              <a:t>todos mis amigos, Vendremos otra vez a ver al que ha nacido En la gruta de Belén</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564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CON EL PAN, CON EL PAN PEDIREMOS LA PAZ, CON LA LECHE Y LA MIEL PEDIREMOS LA FE</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KbNWcgtb9bM/VmhOpuOJ_wI/AAAAAAAALmg/7dLwdc_hES4/s1600/IMG_022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76" b="5327"/>
          <a:stretch/>
        </p:blipFill>
        <p:spPr bwMode="auto">
          <a:xfrm>
            <a:off x="7320135" y="0"/>
            <a:ext cx="487186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282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Santo, santo, santo es el Señor.</a:t>
            </a:r>
            <a:br>
              <a:rPr lang="es-ES" sz="4800" b="1" dirty="0">
                <a:solidFill>
                  <a:srgbClr val="002060"/>
                </a:solidFill>
              </a:rPr>
            </a:br>
            <a:r>
              <a:rPr lang="es-ES" sz="4800" b="1" dirty="0">
                <a:solidFill>
                  <a:srgbClr val="002060"/>
                </a:solidFill>
              </a:rPr>
              <a:t>Dios del Universo.</a:t>
            </a:r>
            <a:br>
              <a:rPr lang="es-ES" sz="4800" b="1" dirty="0">
                <a:solidFill>
                  <a:srgbClr val="002060"/>
                </a:solidFill>
              </a:rPr>
            </a:br>
            <a:r>
              <a:rPr lang="es-ES" sz="4800" b="1" dirty="0">
                <a:solidFill>
                  <a:srgbClr val="002060"/>
                </a:solidFill>
              </a:rPr>
              <a:t>Llenos están</a:t>
            </a:r>
            <a:br>
              <a:rPr lang="es-ES" sz="4800" b="1" dirty="0">
                <a:solidFill>
                  <a:srgbClr val="002060"/>
                </a:solidFill>
              </a:rPr>
            </a:br>
            <a:r>
              <a:rPr lang="es-ES" sz="4800" b="1" dirty="0">
                <a:solidFill>
                  <a:srgbClr val="002060"/>
                </a:solidFill>
              </a:rPr>
              <a:t>el cielo y la tierra de tu gloria.</a:t>
            </a:r>
          </a:p>
        </p:txBody>
      </p:sp>
      <p:sp>
        <p:nvSpPr>
          <p:cNvPr id="4" name="Marcador de texto 3"/>
          <p:cNvSpPr>
            <a:spLocks noGrp="1"/>
          </p:cNvSpPr>
          <p:nvPr>
            <p:ph type="body" sz="half" idx="2"/>
          </p:nvPr>
        </p:nvSpPr>
        <p:spPr/>
        <p:txBody>
          <a:bodyPr/>
          <a:lstStyle/>
          <a:p>
            <a:endParaRPr lang="es-ES"/>
          </a:p>
        </p:txBody>
      </p:sp>
      <p:pic>
        <p:nvPicPr>
          <p:cNvPr id="12" name="Picture 7" descr="https://palabradediosdiaria.files.wordpress.com/2012/08/cruzsiluet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9" r="68"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846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HOSSANA, HOSSANA,</a:t>
            </a:r>
            <a:br>
              <a:rPr lang="es-ES" sz="4800" b="1" dirty="0">
                <a:solidFill>
                  <a:srgbClr val="002060"/>
                </a:solidFill>
              </a:rPr>
            </a:br>
            <a:r>
              <a:rPr lang="es-ES" sz="4800" b="1" dirty="0">
                <a:solidFill>
                  <a:srgbClr val="002060"/>
                </a:solidFill>
              </a:rPr>
              <a:t>HOSSANA EN EL CIELO.</a:t>
            </a:r>
            <a:br>
              <a:rPr lang="es-ES" sz="4800" b="1" dirty="0">
                <a:solidFill>
                  <a:srgbClr val="002060"/>
                </a:solidFill>
              </a:rPr>
            </a:br>
            <a:r>
              <a:rPr lang="es-ES" sz="4800" b="1" dirty="0">
                <a:solidFill>
                  <a:srgbClr val="002060"/>
                </a:solidFill>
              </a:rPr>
              <a:t/>
            </a:r>
            <a:br>
              <a:rPr lang="es-ES" sz="4800" b="1" dirty="0">
                <a:solidFill>
                  <a:srgbClr val="002060"/>
                </a:solidFill>
              </a:rPr>
            </a:br>
            <a:r>
              <a:rPr lang="es-ES" sz="4800" b="1" dirty="0">
                <a:solidFill>
                  <a:srgbClr val="002060"/>
                </a:solidFill>
              </a:rPr>
              <a:t>HOSSANA, HOSSANA,</a:t>
            </a:r>
            <a:br>
              <a:rPr lang="es-ES" sz="4800" b="1" dirty="0">
                <a:solidFill>
                  <a:srgbClr val="002060"/>
                </a:solidFill>
              </a:rPr>
            </a:br>
            <a:r>
              <a:rPr lang="es-ES" sz="4800" b="1" dirty="0">
                <a:solidFill>
                  <a:srgbClr val="002060"/>
                </a:solidFill>
              </a:rPr>
              <a:t>HOSSANA EN EL CIELO.</a:t>
            </a:r>
          </a:p>
        </p:txBody>
      </p:sp>
      <p:sp>
        <p:nvSpPr>
          <p:cNvPr id="4" name="Marcador de texto 3"/>
          <p:cNvSpPr>
            <a:spLocks noGrp="1"/>
          </p:cNvSpPr>
          <p:nvPr>
            <p:ph type="body" sz="half" idx="2"/>
          </p:nvPr>
        </p:nvSpPr>
        <p:spPr/>
        <p:txBody>
          <a:bodyPr/>
          <a:lstStyle/>
          <a:p>
            <a:endParaRPr lang="es-ES"/>
          </a:p>
        </p:txBody>
      </p:sp>
      <p:pic>
        <p:nvPicPr>
          <p:cNvPr id="12" name="Picture 7" descr="https://palabradediosdiaria.files.wordpress.com/2012/08/cruzsiluet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9" r="68"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56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Bendito el que viene</a:t>
            </a:r>
            <a:br>
              <a:rPr lang="es-ES" sz="4800" b="1" dirty="0">
                <a:solidFill>
                  <a:srgbClr val="002060"/>
                </a:solidFill>
              </a:rPr>
            </a:br>
            <a:r>
              <a:rPr lang="es-ES" sz="4800" b="1" dirty="0">
                <a:solidFill>
                  <a:srgbClr val="002060"/>
                </a:solidFill>
              </a:rPr>
              <a:t>en nombre del Señor.</a:t>
            </a:r>
            <a:br>
              <a:rPr lang="es-ES" sz="4800" b="1" dirty="0">
                <a:solidFill>
                  <a:srgbClr val="002060"/>
                </a:solidFill>
              </a:rPr>
            </a:br>
            <a:r>
              <a:rPr lang="es-ES" sz="4800" b="1" dirty="0">
                <a:solidFill>
                  <a:srgbClr val="002060"/>
                </a:solidFill>
              </a:rPr>
              <a:t>Hosanna en el cielo, hosanna</a:t>
            </a:r>
          </a:p>
        </p:txBody>
      </p:sp>
      <p:sp>
        <p:nvSpPr>
          <p:cNvPr id="4" name="Marcador de texto 3"/>
          <p:cNvSpPr>
            <a:spLocks noGrp="1"/>
          </p:cNvSpPr>
          <p:nvPr>
            <p:ph type="body" sz="half" idx="2"/>
          </p:nvPr>
        </p:nvSpPr>
        <p:spPr/>
        <p:txBody>
          <a:bodyPr/>
          <a:lstStyle/>
          <a:p>
            <a:endParaRPr lang="es-ES"/>
          </a:p>
        </p:txBody>
      </p:sp>
      <p:pic>
        <p:nvPicPr>
          <p:cNvPr id="12" name="Picture 7" descr="https://palabradediosdiaria.files.wordpress.com/2012/08/cruzsiluet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9" r="68"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56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9498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HOSSANA, HOSSANA,</a:t>
            </a:r>
            <a:br>
              <a:rPr lang="es-ES" sz="4800" b="1" dirty="0">
                <a:solidFill>
                  <a:srgbClr val="002060"/>
                </a:solidFill>
              </a:rPr>
            </a:br>
            <a:r>
              <a:rPr lang="es-ES" sz="4800" b="1" dirty="0">
                <a:solidFill>
                  <a:srgbClr val="002060"/>
                </a:solidFill>
              </a:rPr>
              <a:t>HOSSANA EN EL CIELO.</a:t>
            </a:r>
            <a:br>
              <a:rPr lang="es-ES" sz="4800" b="1" dirty="0">
                <a:solidFill>
                  <a:srgbClr val="002060"/>
                </a:solidFill>
              </a:rPr>
            </a:br>
            <a:r>
              <a:rPr lang="es-ES" sz="4800" b="1" dirty="0">
                <a:solidFill>
                  <a:srgbClr val="002060"/>
                </a:solidFill>
              </a:rPr>
              <a:t/>
            </a:r>
            <a:br>
              <a:rPr lang="es-ES" sz="4800" b="1" dirty="0">
                <a:solidFill>
                  <a:srgbClr val="002060"/>
                </a:solidFill>
              </a:rPr>
            </a:br>
            <a:r>
              <a:rPr lang="es-ES" sz="4800" b="1" dirty="0">
                <a:solidFill>
                  <a:srgbClr val="002060"/>
                </a:solidFill>
              </a:rPr>
              <a:t>HOSSANA, HOSSANA,</a:t>
            </a:r>
            <a:br>
              <a:rPr lang="es-ES" sz="4800" b="1" dirty="0">
                <a:solidFill>
                  <a:srgbClr val="002060"/>
                </a:solidFill>
              </a:rPr>
            </a:br>
            <a:r>
              <a:rPr lang="es-ES" sz="4800" b="1" dirty="0">
                <a:solidFill>
                  <a:srgbClr val="002060"/>
                </a:solidFill>
              </a:rPr>
              <a:t>HOSSANA EN EL CIELO.</a:t>
            </a:r>
          </a:p>
        </p:txBody>
      </p:sp>
      <p:sp>
        <p:nvSpPr>
          <p:cNvPr id="4" name="Marcador de texto 3"/>
          <p:cNvSpPr>
            <a:spLocks noGrp="1"/>
          </p:cNvSpPr>
          <p:nvPr>
            <p:ph type="body" sz="half" idx="2"/>
          </p:nvPr>
        </p:nvSpPr>
        <p:spPr/>
        <p:txBody>
          <a:bodyPr/>
          <a:lstStyle/>
          <a:p>
            <a:endParaRPr lang="es-ES"/>
          </a:p>
        </p:txBody>
      </p:sp>
      <p:pic>
        <p:nvPicPr>
          <p:cNvPr id="12" name="Picture 7" descr="https://palabradediosdiaria.files.wordpress.com/2012/08/cruzsiluet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9" r="68"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177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08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40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356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54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Perdón, perdón Señor, </a:t>
            </a:r>
            <a:br>
              <a:rPr lang="es-ES" sz="4800" b="1" dirty="0" smtClean="0">
                <a:solidFill>
                  <a:srgbClr val="002060"/>
                </a:solidFill>
              </a:rPr>
            </a:br>
            <a:r>
              <a:rPr lang="es-ES" sz="4800" b="1" dirty="0" smtClean="0">
                <a:solidFill>
                  <a:srgbClr val="002060"/>
                </a:solidFill>
              </a:rPr>
              <a:t>soy pecador.</a:t>
            </a:r>
            <a:br>
              <a:rPr lang="es-ES" sz="4800" b="1" dirty="0" smtClean="0">
                <a:solidFill>
                  <a:srgbClr val="002060"/>
                </a:solidFill>
              </a:rPr>
            </a:br>
            <a:r>
              <a:rPr lang="es-ES" sz="4800" b="1" dirty="0" smtClean="0">
                <a:solidFill>
                  <a:srgbClr val="002060"/>
                </a:solidFill>
              </a:rPr>
              <a:t>Perdón, perdón Señor .</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26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Da la paz, hermano, da la paz,</a:t>
            </a:r>
            <a:br>
              <a:rPr lang="es-ES" sz="4800" b="1" dirty="0">
                <a:solidFill>
                  <a:srgbClr val="002060"/>
                </a:solidFill>
              </a:rPr>
            </a:br>
            <a:r>
              <a:rPr lang="es-ES" sz="4800" b="1" dirty="0">
                <a:solidFill>
                  <a:srgbClr val="002060"/>
                </a:solidFill>
              </a:rPr>
              <a:t>Constrúyela en tu corazón,</a:t>
            </a:r>
            <a:br>
              <a:rPr lang="es-ES" sz="4800" b="1" dirty="0">
                <a:solidFill>
                  <a:srgbClr val="002060"/>
                </a:solidFill>
              </a:rPr>
            </a:br>
            <a:r>
              <a:rPr lang="es-ES" sz="4800" b="1" dirty="0">
                <a:solidFill>
                  <a:srgbClr val="002060"/>
                </a:solidFill>
              </a:rPr>
              <a:t>Y con tu gesto afirmarás</a:t>
            </a:r>
            <a:br>
              <a:rPr lang="es-ES" sz="4800" b="1" dirty="0">
                <a:solidFill>
                  <a:srgbClr val="002060"/>
                </a:solidFill>
              </a:rPr>
            </a:br>
            <a:r>
              <a:rPr lang="es-ES" sz="4800" b="1" dirty="0">
                <a:solidFill>
                  <a:srgbClr val="002060"/>
                </a:solidFill>
              </a:rPr>
              <a:t>Que quieres la paz.</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747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Paz en la tierra,</a:t>
            </a:r>
            <a:br>
              <a:rPr lang="es-ES" sz="4800" b="1" dirty="0">
                <a:solidFill>
                  <a:srgbClr val="002060"/>
                </a:solidFill>
              </a:rPr>
            </a:br>
            <a:r>
              <a:rPr lang="es-ES" sz="4800" b="1" dirty="0">
                <a:solidFill>
                  <a:srgbClr val="002060"/>
                </a:solidFill>
              </a:rPr>
              <a:t>Paz en las alturas,</a:t>
            </a:r>
            <a:br>
              <a:rPr lang="es-ES" sz="4800" b="1" dirty="0">
                <a:solidFill>
                  <a:srgbClr val="002060"/>
                </a:solidFill>
              </a:rPr>
            </a:br>
            <a:r>
              <a:rPr lang="es-ES" sz="4800" b="1" dirty="0">
                <a:solidFill>
                  <a:srgbClr val="002060"/>
                </a:solidFill>
              </a:rPr>
              <a:t>Que el gozo eterno reine</a:t>
            </a:r>
            <a:br>
              <a:rPr lang="es-ES" sz="4800" b="1" dirty="0">
                <a:solidFill>
                  <a:srgbClr val="002060"/>
                </a:solidFill>
              </a:rPr>
            </a:br>
            <a:r>
              <a:rPr lang="es-ES" sz="4800" b="1" dirty="0">
                <a:solidFill>
                  <a:srgbClr val="002060"/>
                </a:solidFill>
              </a:rPr>
              <a:t>En nuestro corazón. (bis)</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6760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Hoy es navidad, yo quisiera con todos cantar. Les diría únete a mí y tengamos momentos de paz.</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tatic.guiainfantil.com/pictures/videos/4180-navidad-navidad-hoy-es-navidad-villancico-para-nin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9934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0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Yo no quiero que haya maldad, ni temor, ni ganas de odiar solo quiero que exista esa luz, esa luz de amor y amistad.</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tatic.guiainfantil.com/pictures/videos/4180-navidad-navidad-hoy-es-navidad-villancico-para-nin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9934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smtClean="0">
                <a:solidFill>
                  <a:srgbClr val="002060"/>
                </a:solidFill>
              </a:rPr>
              <a:t>EN UN ESTABLO ESCONDIDO CON POBREZA Y SOLEDAD, UN NIÑO HERMOSO HA NACIDO CON EL LA NAVIDAD.</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8" name="Picture 4" descr="https://hojadelasierra.files.wordpress.com/2014/12/20101212-1024x81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669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2106</Words>
  <Application>Microsoft Office PowerPoint</Application>
  <PresentationFormat>Panorámica</PresentationFormat>
  <Paragraphs>132</Paragraphs>
  <Slides>136</Slides>
  <Notes>3</Notes>
  <HiddenSlides>4</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136</vt:i4>
      </vt:variant>
    </vt:vector>
  </HeadingPairs>
  <TitlesOfParts>
    <vt:vector size="142" baseType="lpstr">
      <vt:lpstr>Arial</vt:lpstr>
      <vt:lpstr>Calibri</vt:lpstr>
      <vt:lpstr>Corbel</vt:lpstr>
      <vt:lpstr>Euphemia</vt:lpstr>
      <vt:lpstr>Wingdings</vt:lpstr>
      <vt:lpstr>Banded Design Blue 16x9</vt:lpstr>
      <vt:lpstr>MISA DE MEDIANOCHE</vt:lpstr>
      <vt:lpstr>Nace un niño en un portal.  El nos trae la paz,  él nos trae la Navidad,  nos trae la felicidad.</vt:lpstr>
      <vt:lpstr>VENID QUE ES HOY NOCHEBUENA, VENID QUE ES HOY NAVIDAD, LOS PASTORES YA VAN CAMINANDO AL PORTAL. GLORIA A DIOS Y EN LA TIERRA PAZ.</vt:lpstr>
      <vt:lpstr>Los ángeles vienen cantando,  la estrella empieza a brillar  y en la torre las campanas no cesan de tocar:  Gloria a Dios  y en la tierra paz.</vt:lpstr>
      <vt:lpstr>María cuida a su niño;  José prepara el portal; los pastores de rodillas  adoran al zagal:  Gloria a Dios en la tierra paz.</vt:lpstr>
      <vt:lpstr>Presentación de PowerPoint</vt:lpstr>
      <vt:lpstr>Presentación de PowerPoint</vt:lpstr>
      <vt:lpstr>Presentación de PowerPoint</vt:lpstr>
      <vt:lpstr>Perdón, perdón Señor,  soy pecador. Perdón, perdón Señor .</vt:lpstr>
      <vt:lpstr>Por cuando odiamos sin razón,  por cuando te causamos dolor,  por cuando rompemos la amistad,  por todo, perdón Señor.</vt:lpstr>
      <vt:lpstr>Tú siempre tienes ese  “no ha pasado nada,  levántate y sigue por amor a Dios.” (2)</vt:lpstr>
      <vt:lpstr>Perdón, perdón Señor,  soy pecador. Perdón, perdón Señor .</vt:lpstr>
      <vt:lpstr>Gloria a Dios en el cielo  y en la tierra a los hombres paz, te alabamos, te bendecimos, te adoramos y glorificamos, te damos gracias por tu inmensa gloria. </vt:lpstr>
      <vt:lpstr>Tú que perdonas los pecados ten piedad, Tú que estás sentado a la derecha de Dios escúchanos. Sólo Tú eres santo,  sólo Tú, sólo Tú Señor,  con el Espíritu Santo,  en la gloria de Dios.</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 DIOS TE ALABAMOS, SEÑOR</vt:lpstr>
      <vt:lpstr>HOY NOS HA NACIDO UN SALVADOR: EL MESÍAS, EL SEÑOR.</vt:lpstr>
      <vt:lpstr>Cantad al Señor un cántico nuevo, cantad al Señor, toda la tierra; cantad al Señor, bendecid su nombre.</vt:lpstr>
      <vt:lpstr>HOY NOS HA NACIDO UN SALVADOR: EL MESÍAS, EL SEÑOR.</vt:lpstr>
      <vt:lpstr>Proclamad día tras día su victoria. Contad a los pueblos su gloria, sus maravillas a todas las naciones.</vt:lpstr>
      <vt:lpstr>HOY NOS HA NACIDO UN SALVADOR: EL MESÍAS, EL SEÑOR.</vt:lpstr>
      <vt:lpstr>Alégrese el cielo, goce la tierra, retumbe el mar y cuanto lo llena; vitoreen los campos y cuanto hay en ellos, aclamen los árboles del bosque.</vt:lpstr>
      <vt:lpstr>HOY NOS HA NACIDO UN SALVADOR: EL MESÍAS, EL SEÑOR.</vt:lpstr>
      <vt:lpstr>Delante del Señor, que ya llega, ya llega a regir la tierra: regirá el orbe con justicia y los pueblos con fidelidad.</vt:lpstr>
      <vt:lpstr>HOY NOS HA NACIDO UN SALVADOR: EL MESÍAS, EL SEÑOR.</vt:lpstr>
      <vt:lpstr>SEGUNDA LECTURA</vt:lpstr>
      <vt:lpstr>Presentación de PowerPoint</vt:lpstr>
      <vt:lpstr>Presentación de PowerPoint</vt:lpstr>
      <vt:lpstr>Presentación de PowerPoint</vt:lpstr>
      <vt:lpstr>PALABRA DE DIOS TE ALABAMOS, SEÑOR</vt:lpstr>
      <vt:lpstr>Aleluya, aleluya, ha nacido el Salvador (2).</vt:lpstr>
      <vt:lpstr>Escuchad hermanos una gran noticia: "hoy en Belén de Judá os ha nacido un Salvador" (2).</vt:lpstr>
      <vt:lpstr>Aleluya, aleluya,  ha nacido el Salvador (2).</vt:lpstr>
      <vt:lpstr>Escuchad hermanos una gran noticia: "gloria en los cielos a Dios y aquí en la Tierra al hombre paz" (2).</vt:lpstr>
      <vt:lpstr>Aleluya, aleluya, ha nacido el Salvador (2).</vt:lpstr>
      <vt:lpstr>Escuchad hermanos una gran noticia: "Dios a su Hijo envió,  es Jesucristo, el Señor" (2).</vt:lpstr>
      <vt:lpstr>Aleluya, aleluya, ha nacido el Salvador (2).</vt:lpstr>
      <vt:lpstr>El Señor esté con vosotros. Y con tu espíritu. Lectura del santo Evangelio según san Lucas.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Yo soy un pastorcillo Camino de Belén; le llevo pan al Niño, Le llevo leche y miel.  </vt:lpstr>
      <vt:lpstr>CON EL PAN, CON EL PAN PEDIREMOS LA PAZ, CON LA LECHE Y LA MIEL PEDIREMOS LA FE.</vt:lpstr>
      <vt:lpstr>La Virgen me recibe, La Virgen y san José; el Niño me sonríe, sonríe Emmanuel.</vt:lpstr>
      <vt:lpstr>CON EL PAN, CON EL PAN PEDIREMOS LA PAZ, CON LA LECHE Y LA MIEL PEDIREMOS LA FE.</vt:lpstr>
      <vt:lpstr>Toquemos los panderos Cantemos al señor Que el mismo Rey del cielo Escucha la Oración. </vt:lpstr>
      <vt:lpstr>CON EL PAN, CON EL PAN PEDIREMOS LA PAZ, CON LA LECHE Y LA MIEL PEDIREMOS LA FE.</vt:lpstr>
      <vt:lpstr>Con todos mis amigos, Vendremos otra vez a ver al que ha nacido En la gruta de Belén.</vt:lpstr>
      <vt:lpstr>CON EL PAN, CON EL PAN PEDIREMOS LA PAZ, CON LA LECHE Y LA MIEL PEDIREMOS LA FE.</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es el Señor. Dios del Universo. Llenos están el cielo y la tierra de tu gloria.</vt:lpstr>
      <vt:lpstr>HOSSANA, HOSSANA, HOSSANA EN EL CIELO.  HOSSANA, HOSSANA, HOSSANA EN EL CIELO.</vt:lpstr>
      <vt:lpstr>Bendito el que viene en nombre del Señor. Hosanna en el cielo, hosanna</vt:lpstr>
      <vt:lpstr>HOSSANA, HOSSANA, HOSSANA EN EL CIELO.  HOSSANA, HOSSANA, HOSSANA EN EL CIELO.</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1. Da la paz, hermano, da la paz, Constrúyela en tu corazón, Y con tu gesto afirmarás Que quieres la paz.</vt:lpstr>
      <vt:lpstr>Paz en la tierra, Paz en las alturas, Que el gozo eterno reine En nuestro corazón.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Hoy es navidad, yo quisiera con todos cantar. Les diría únete a mí y tengamos momentos de paz.</vt:lpstr>
      <vt:lpstr>Yo no quiero que haya maldad, ni temor, ni ganas de odiar solo quiero que exista esa luz, esa luz de amor y amistad.</vt:lpstr>
      <vt:lpstr>Presentación de PowerPoint</vt:lpstr>
      <vt:lpstr>EN UN ESTABLO ESCONDIDO CON POBREZA Y SOLEDAD, UN NIÑO HERMOSO HA NACIDO CON EL LA NAVIDAD.</vt:lpstr>
      <vt:lpstr>La nieve duerme contigo, las estrellas son tu abrigo, la paja de tu pesebre acariciando tu piel.</vt:lpstr>
      <vt:lpstr>Con  las voces de pastores y los cantos de los ángeles, la noche tiende su mano y la lumbre da calor.</vt:lpstr>
      <vt:lpstr>EN UN ESTABLO ESCONDIDO CON POBREZA Y SOLEDAD, UN NIÑO HERMOSO HA NACIDO CON EL LA NAVIDAD.</vt:lpstr>
      <vt:lpstr>No tengo nada que darte sólo tengo mis palabras. Un canto a la esperanza que ha nacido hoy en Belén.</vt:lpstr>
      <vt:lpstr>En mis sueños amaneces como paje de la aurora, trayendo luz a mi vida y una cruz de salvación.</vt:lpstr>
      <vt:lpstr>EN UN ESTABLO ESCONDIDO CON POBREZA Y SOLEDAD, UN NIÑO HERMOSO HA NACIDO CON EL LA NAVIDAD.</vt:lpstr>
      <vt:lpstr>Presentación de PowerPoint</vt:lpstr>
      <vt:lpstr>Brilla el sol en la mañana, en la mañana brilla el sol, con clara y dorada luz, con clara y dorada luz, canta María una nana, nana, nana, nana, mientras se duerme Jesús, mientras se duerme Jesús.</vt:lpstr>
      <vt:lpstr>Venid sencillos pastores, pastores venid llegad, a María oíd cantar, a María oíd cantar, que el portal es un palacio, nana, nana, nana, de pobreza y humildad.</vt:lpstr>
      <vt:lpstr>Nana niño mío, duerme sin temor. Que el pueblo judío ya se redimió. Duérmete ángel mío, duerme ya mi amor.</vt:lpstr>
      <vt:lpstr>Cantad pastores a este niño tan bonito. Cantad pastores que se duerma el angelito. Cantad pastores pero fuera del portal, que está dormido y se puede despertar.</vt:lpstr>
      <vt:lpstr>Presentación de PowerPoint</vt:lpstr>
      <vt:lpstr>Campana sobre campana Y sobre campana una;  Asómate a la ventana Verás al Niño en la cuna.</vt:lpstr>
      <vt:lpstr>BELÉN,  CAMPANAS DE BELÉN  QUE LOS ÁNGELES TOCAN ¿QUÉ BUENA NOS  TRAÉIS?</vt:lpstr>
      <vt:lpstr>Recogido su rebaño ¿Adónde vas pastorcito? Voy a llevar al Portal Requesón, manteca  y vino.</vt:lpstr>
      <vt:lpstr>BELÉN,  CAMPANAS DE BELÉN  QUE LOS ÁNGELES TOCAN ¿QUÉ BUENA NOS  TRAÉIS?</vt:lpstr>
      <vt:lpstr>Campana sobre campana Y sobre campana dos; Asómate a la ventana Y verás al Niño Dios.</vt:lpstr>
      <vt:lpstr>BELÉN,  CAMPANAS DE BELÉN  QUE LOS ÁNGELES TOCAN ¿QUÉ BUENA NOS  TRAÉIS?</vt:lpstr>
      <vt:lpstr>Caminando a media noche, ¿Dónde caminas, pastor? Le llevo al Niño que nace Como Dios, mi corazón.</vt:lpstr>
      <vt:lpstr>BELÉN,  CAMPANAS DE BELÉN  QUE LOS ÁNGELES TOCAN ¿QUÉ BUENA NOS  TRAÉIS?</vt:lpstr>
      <vt:lpstr>Presentación de PowerPoint</vt:lpstr>
      <vt:lpstr>La Virgen se está peinando  entre cortina y cortina,  sus cabellos son de oro  y el peine de plata fina.</vt:lpstr>
      <vt:lpstr>PERO MIRA COMO BEBEN LOS PECES EN EL RÍO PERO MIRA COMO BEBEN POR VER A DIOS NACIDO.</vt:lpstr>
      <vt:lpstr>BEBEN Y BEBEN Y VUELVEN A BEBER, LOS PECES EN EL RÍO POR VER A DIOS NACER.</vt:lpstr>
      <vt:lpstr>La Virgen está lavando y tendiendo en el romero, los pajaritos cantando, y el romero floreciendo. </vt:lpstr>
      <vt:lpstr>PERO MIRA COMO BEBEN LOS PECES EN EL RÍO PERO MIRA COMO BEBEN POR VER A DIOS NACIDO.</vt:lpstr>
      <vt:lpstr>BEBEN Y BEBEN Y VUELVEN A BEBER, LOS PECES EN EL RÍO POR VER A DIOS NACER.</vt:lpstr>
      <vt:lpstr>La Virgen va caminando va caminando solita,  y no lleva más compañía, que el niño de la manita</vt:lpstr>
      <vt:lpstr>PERO MIRA COMO BEBEN LOS PECES EN EL RÍO PERO MIRA COMO BEBEN POR VER A DIOS NACIDO.</vt:lpstr>
      <vt:lpstr>BEBEN Y BEBEN Y VUELVEN A BEBER, LOS PECES EN EL RÍO POR VER A DIOS NACER.</vt:lpstr>
      <vt:lpstr>Presentación de PowerPoint</vt:lpstr>
      <vt:lpstr>San José al Niño Jesús un beso le dio en la cara; y el niño Jesús le dijo: que me pinchas con las barbas.</vt:lpstr>
      <vt:lpstr>PASTORES VENID, PASTORES LLEGAD. A ADORAR AL NIÑO QUE HA NACIDO YA.</vt:lpstr>
      <vt:lpstr>Oiga usted, Señor José, no le arrime usted la cara; que se va a asustar el Niño con esas barbas tan largas.</vt:lpstr>
      <vt:lpstr>PASTORES VENID, PASTORES LLEGAD. A ADORAR AL NIÑO QUE HA NACIDO YA.</vt:lpstr>
      <vt:lpstr>Las barbas de San José el niñito acariciaba, y el santo le sonreía cuando de ellas le tiraba.</vt:lpstr>
      <vt:lpstr>PASTORES VENID, PASTORES LLEGAD. A ADORAR AL NIÑO QUE HA NACIDO YA.</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2016-12-24T16:24:14Z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