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13"/>
  </p:notesMasterIdLst>
  <p:handoutMasterIdLst>
    <p:handoutMasterId r:id="rId114"/>
  </p:handoutMasterIdLst>
  <p:sldIdLst>
    <p:sldId id="1267" r:id="rId3"/>
    <p:sldId id="265" r:id="rId4"/>
    <p:sldId id="1313" r:id="rId5"/>
    <p:sldId id="1314" r:id="rId6"/>
    <p:sldId id="1315" r:id="rId7"/>
    <p:sldId id="1316" r:id="rId8"/>
    <p:sldId id="1317" r:id="rId9"/>
    <p:sldId id="1318" r:id="rId10"/>
    <p:sldId id="289" r:id="rId11"/>
    <p:sldId id="451" r:id="rId12"/>
    <p:sldId id="1319" r:id="rId13"/>
    <p:sldId id="1320" r:id="rId14"/>
    <p:sldId id="1321" r:id="rId15"/>
    <p:sldId id="1322" r:id="rId16"/>
    <p:sldId id="300" r:id="rId17"/>
    <p:sldId id="315" r:id="rId18"/>
    <p:sldId id="316" r:id="rId19"/>
    <p:sldId id="1226" r:id="rId20"/>
    <p:sldId id="1296" r:id="rId21"/>
    <p:sldId id="1297" r:id="rId22"/>
    <p:sldId id="1298" r:id="rId23"/>
    <p:sldId id="319" r:id="rId24"/>
    <p:sldId id="548" r:id="rId25"/>
    <p:sldId id="549" r:id="rId26"/>
    <p:sldId id="1299" r:id="rId27"/>
    <p:sldId id="1300" r:id="rId28"/>
    <p:sldId id="1301" r:id="rId29"/>
    <p:sldId id="1302" r:id="rId30"/>
    <p:sldId id="1303" r:id="rId31"/>
    <p:sldId id="329" r:id="rId32"/>
    <p:sldId id="330" r:id="rId33"/>
    <p:sldId id="331" r:id="rId34"/>
    <p:sldId id="1304" r:id="rId35"/>
    <p:sldId id="1305" r:id="rId36"/>
    <p:sldId id="333" r:id="rId37"/>
    <p:sldId id="1323" r:id="rId38"/>
    <p:sldId id="335" r:id="rId39"/>
    <p:sldId id="337" r:id="rId40"/>
    <p:sldId id="338" r:id="rId41"/>
    <p:sldId id="727" r:id="rId42"/>
    <p:sldId id="1112" r:id="rId43"/>
    <p:sldId id="1113" r:id="rId44"/>
    <p:sldId id="1306" r:id="rId45"/>
    <p:sldId id="1307" r:id="rId46"/>
    <p:sldId id="1308" r:id="rId47"/>
    <p:sldId id="1309" r:id="rId48"/>
    <p:sldId id="1310" r:id="rId49"/>
    <p:sldId id="1311" r:id="rId50"/>
    <p:sldId id="1312" r:id="rId51"/>
    <p:sldId id="370" r:id="rId52"/>
    <p:sldId id="371" r:id="rId53"/>
    <p:sldId id="372" r:id="rId54"/>
    <p:sldId id="373" r:id="rId55"/>
    <p:sldId id="374" r:id="rId56"/>
    <p:sldId id="375" r:id="rId57"/>
    <p:sldId id="376" r:id="rId58"/>
    <p:sldId id="377" r:id="rId59"/>
    <p:sldId id="378" r:id="rId60"/>
    <p:sldId id="1324" r:id="rId61"/>
    <p:sldId id="1325" r:id="rId62"/>
    <p:sldId id="1326" r:id="rId63"/>
    <p:sldId id="1327" r:id="rId64"/>
    <p:sldId id="1328" r:id="rId65"/>
    <p:sldId id="382" r:id="rId66"/>
    <p:sldId id="380" r:id="rId67"/>
    <p:sldId id="381" r:id="rId68"/>
    <p:sldId id="383" r:id="rId69"/>
    <p:sldId id="1329" r:id="rId70"/>
    <p:sldId id="1330" r:id="rId71"/>
    <p:sldId id="1331" r:id="rId72"/>
    <p:sldId id="1332" r:id="rId73"/>
    <p:sldId id="1333" r:id="rId74"/>
    <p:sldId id="1334" r:id="rId75"/>
    <p:sldId id="385" r:id="rId76"/>
    <p:sldId id="386" r:id="rId77"/>
    <p:sldId id="387" r:id="rId78"/>
    <p:sldId id="388" r:id="rId79"/>
    <p:sldId id="389" r:id="rId80"/>
    <p:sldId id="1163" r:id="rId81"/>
    <p:sldId id="1164" r:id="rId82"/>
    <p:sldId id="1335" r:id="rId83"/>
    <p:sldId id="1336" r:id="rId84"/>
    <p:sldId id="1337" r:id="rId85"/>
    <p:sldId id="1338" r:id="rId86"/>
    <p:sldId id="391" r:id="rId87"/>
    <p:sldId id="1339" r:id="rId88"/>
    <p:sldId id="1340" r:id="rId89"/>
    <p:sldId id="393" r:id="rId90"/>
    <p:sldId id="394" r:id="rId91"/>
    <p:sldId id="395" r:id="rId92"/>
    <p:sldId id="1341" r:id="rId93"/>
    <p:sldId id="1342" r:id="rId94"/>
    <p:sldId id="1343" r:id="rId95"/>
    <p:sldId id="1344" r:id="rId96"/>
    <p:sldId id="1345" r:id="rId97"/>
    <p:sldId id="1346" r:id="rId98"/>
    <p:sldId id="1347" r:id="rId99"/>
    <p:sldId id="1348" r:id="rId100"/>
    <p:sldId id="1349" r:id="rId101"/>
    <p:sldId id="1350" r:id="rId102"/>
    <p:sldId id="1351" r:id="rId103"/>
    <p:sldId id="1352" r:id="rId104"/>
    <p:sldId id="1353" r:id="rId105"/>
    <p:sldId id="1354" r:id="rId106"/>
    <p:sldId id="1355" r:id="rId107"/>
    <p:sldId id="397" r:id="rId108"/>
    <p:sldId id="1357" r:id="rId109"/>
    <p:sldId id="1356" r:id="rId110"/>
    <p:sldId id="1358" r:id="rId111"/>
    <p:sldId id="1359" r:id="rId1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D"/>
    <a:srgbClr val="9D9C9A"/>
    <a:srgbClr val="E1ECF2"/>
    <a:srgbClr val="E3E2DD"/>
    <a:srgbClr val="F8F7F5"/>
    <a:srgbClr val="F5F5F5"/>
    <a:srgbClr val="263050"/>
    <a:srgbClr val="F08F1E"/>
    <a:srgbClr val="1E253D"/>
    <a:srgbClr val="1E25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85" autoAdjust="0"/>
    <p:restoredTop sz="93613" autoAdjust="0"/>
  </p:normalViewPr>
  <p:slideViewPr>
    <p:cSldViewPr>
      <p:cViewPr varScale="1">
        <p:scale>
          <a:sx n="43" d="100"/>
          <a:sy n="43" d="100"/>
        </p:scale>
        <p:origin x="42" y="594"/>
      </p:cViewPr>
      <p:guideLst>
        <p:guide pos="3840"/>
        <p:guide pos="6816"/>
        <p:guide pos="816"/>
        <p:guide orient="horz" pos="2160"/>
      </p:guideLst>
    </p:cSldViewPr>
  </p:slideViewPr>
  <p:outlineViewPr>
    <p:cViewPr>
      <p:scale>
        <a:sx n="33" d="100"/>
        <a:sy n="33" d="100"/>
      </p:scale>
      <p:origin x="0" y="-1878"/>
    </p:cViewPr>
  </p:outlineViewPr>
  <p:notesTextViewPr>
    <p:cViewPr>
      <p:scale>
        <a:sx n="1" d="1"/>
        <a:sy n="1" d="1"/>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viewProps" Target="viewProp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notesMaster" Target="notesMasters/notesMaster1.xml"/><Relationship Id="rId118"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handoutMaster" Target="handoutMasters/handoutMaster1.xml"/><Relationship Id="rId119"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29"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3/18/2017</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3/18/2017</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9</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79</a:t>
            </a:fld>
            <a:endParaRPr lang="es-ES"/>
          </a:p>
        </p:txBody>
      </p:sp>
    </p:spTree>
    <p:extLst>
      <p:ext uri="{BB962C8B-B14F-4D97-AF65-F5344CB8AC3E}">
        <p14:creationId xmlns:p14="http://schemas.microsoft.com/office/powerpoint/2010/main" val="2186792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Fin de la</a:t>
            </a:r>
            <a:r>
              <a:rPr lang="es-ES" baseline="0" dirty="0"/>
              <a:t> </a:t>
            </a:r>
            <a:r>
              <a:rPr lang="es-ES" baseline="0" dirty="0" err="1"/>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90</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3/18/2017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3/18/2017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3/18/2017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3/18/2017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3/18/2017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3/18/2017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3/18/2017</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3/18/2017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3/18/2017</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3/18/2017</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3/18/2017</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3/18/2017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3/18/2017</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 tiempo de cambiar -Juanes(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7284904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44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Le veo a mi lado, </a:t>
            </a:r>
            <a:br>
              <a:rPr lang="es-ES" altLang="es-ES" sz="5400" b="1" dirty="0">
                <a:solidFill>
                  <a:srgbClr val="002060"/>
                </a:solidFill>
              </a:rPr>
            </a:br>
            <a:r>
              <a:rPr lang="es-ES" altLang="es-ES" sz="5400" b="1" dirty="0">
                <a:solidFill>
                  <a:srgbClr val="002060"/>
                </a:solidFill>
              </a:rPr>
              <a:t>nunca me abandona,</a:t>
            </a:r>
            <a:br>
              <a:rPr lang="es-ES" altLang="es-ES" sz="5400" b="1" dirty="0">
                <a:solidFill>
                  <a:srgbClr val="002060"/>
                </a:solidFill>
              </a:rPr>
            </a:br>
            <a:r>
              <a:rPr lang="es-ES" altLang="es-ES" sz="5400" b="1" dirty="0">
                <a:solidFill>
                  <a:srgbClr val="002060"/>
                </a:solidFill>
              </a:rPr>
              <a:t>le veo en el aire, </a:t>
            </a:r>
            <a:br>
              <a:rPr lang="es-ES" altLang="es-ES" sz="5400" b="1" dirty="0">
                <a:solidFill>
                  <a:srgbClr val="002060"/>
                </a:solidFill>
              </a:rPr>
            </a:br>
            <a:r>
              <a:rPr lang="es-ES" altLang="es-ES" sz="5400" b="1" dirty="0">
                <a:solidFill>
                  <a:srgbClr val="002060"/>
                </a:solidFill>
              </a:rPr>
              <a:t>le veo junto al mar,</a:t>
            </a:r>
            <a:br>
              <a:rPr lang="es-ES" altLang="es-ES" sz="5400" b="1" dirty="0">
                <a:solidFill>
                  <a:srgbClr val="002060"/>
                </a:solidFill>
              </a:rPr>
            </a:br>
            <a:r>
              <a:rPr lang="es-ES" altLang="es-ES" sz="5400" b="1" dirty="0">
                <a:solidFill>
                  <a:srgbClr val="002060"/>
                </a:solidFill>
              </a:rPr>
              <a:t>le veo por el monte caminar.</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1134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OH, OH, OH, OH,</a:t>
            </a:r>
            <a:br>
              <a:rPr lang="es-ES" altLang="es-ES" sz="5400" b="1" dirty="0">
                <a:solidFill>
                  <a:srgbClr val="002060"/>
                </a:solidFill>
              </a:rPr>
            </a:br>
            <a:r>
              <a:rPr lang="es-ES" altLang="es-ES" sz="5400" b="1" dirty="0">
                <a:solidFill>
                  <a:srgbClr val="002060"/>
                </a:solidFill>
              </a:rPr>
              <a:t>HAY QUE NACER DEL AGUA.</a:t>
            </a:r>
            <a:br>
              <a:rPr lang="es-ES" altLang="es-ES" sz="5400" b="1" dirty="0">
                <a:solidFill>
                  <a:srgbClr val="002060"/>
                </a:solidFill>
              </a:rPr>
            </a:br>
            <a:r>
              <a:rPr lang="es-ES" altLang="es-ES" sz="5400" b="1" dirty="0">
                <a:solidFill>
                  <a:srgbClr val="002060"/>
                </a:solidFill>
              </a:rPr>
              <a:t>OH, OH, OH, OH,</a:t>
            </a:r>
            <a:br>
              <a:rPr lang="es-ES" altLang="es-ES" sz="5400" b="1" dirty="0">
                <a:solidFill>
                  <a:srgbClr val="002060"/>
                </a:solidFill>
              </a:rPr>
            </a:br>
            <a:r>
              <a:rPr lang="es-ES" altLang="es-ES" sz="5400" b="1" dirty="0">
                <a:solidFill>
                  <a:srgbClr val="002060"/>
                </a:solidFill>
              </a:rPr>
              <a:t>HAY QUE NACER</a:t>
            </a:r>
            <a:br>
              <a:rPr lang="es-ES" altLang="es-ES" sz="5400" b="1" dirty="0">
                <a:solidFill>
                  <a:srgbClr val="002060"/>
                </a:solidFill>
              </a:rPr>
            </a:br>
            <a:r>
              <a:rPr lang="es-ES" altLang="es-ES" sz="5400" b="1" dirty="0">
                <a:solidFill>
                  <a:srgbClr val="002060"/>
                </a:solidFill>
              </a:rPr>
              <a:t>DEL ESPÍRITU DE DIOS.</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356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OH, OH, OH, OH,</a:t>
            </a:r>
            <a:br>
              <a:rPr lang="es-ES" altLang="es-ES" sz="5400" b="1" dirty="0">
                <a:solidFill>
                  <a:srgbClr val="002060"/>
                </a:solidFill>
              </a:rPr>
            </a:br>
            <a:r>
              <a:rPr lang="es-ES" altLang="es-ES" sz="5400" b="1" dirty="0">
                <a:solidFill>
                  <a:srgbClr val="002060"/>
                </a:solidFill>
              </a:rPr>
              <a:t>HAY QUE NACER DEL AGUA</a:t>
            </a:r>
            <a:br>
              <a:rPr lang="es-ES" altLang="es-ES" sz="5400" b="1" dirty="0">
                <a:solidFill>
                  <a:srgbClr val="002060"/>
                </a:solidFill>
              </a:rPr>
            </a:br>
            <a:r>
              <a:rPr lang="es-ES" altLang="es-ES" sz="5400" b="1" dirty="0">
                <a:solidFill>
                  <a:srgbClr val="002060"/>
                </a:solidFill>
              </a:rPr>
              <a:t>Y DEL ESPÍRITU DE DIOS,</a:t>
            </a:r>
            <a:br>
              <a:rPr lang="es-ES" altLang="es-ES" sz="5400" b="1" dirty="0">
                <a:solidFill>
                  <a:srgbClr val="002060"/>
                </a:solidFill>
              </a:rPr>
            </a:br>
            <a:r>
              <a:rPr lang="es-ES" altLang="es-ES" sz="5400" b="1" dirty="0">
                <a:solidFill>
                  <a:srgbClr val="002060"/>
                </a:solidFill>
              </a:rPr>
              <a:t>HAY QUE NACER DEL SEÑOR.</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2120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HAY QUE NACER DEL AGUA</a:t>
            </a:r>
            <a:br>
              <a:rPr lang="es-ES" altLang="es-ES" sz="5400" b="1" dirty="0">
                <a:solidFill>
                  <a:srgbClr val="002060"/>
                </a:solidFill>
              </a:rPr>
            </a:br>
            <a:r>
              <a:rPr lang="es-ES" altLang="es-ES" sz="5400" b="1" dirty="0">
                <a:solidFill>
                  <a:srgbClr val="002060"/>
                </a:solidFill>
              </a:rPr>
              <a:t>Y DEL ESPÍRITU DE DIOS,</a:t>
            </a:r>
            <a:br>
              <a:rPr lang="es-ES" altLang="es-ES" sz="5400" b="1" dirty="0">
                <a:solidFill>
                  <a:srgbClr val="002060"/>
                </a:solidFill>
              </a:rPr>
            </a:br>
            <a:r>
              <a:rPr lang="es-ES" altLang="es-ES" sz="5400" b="1" dirty="0">
                <a:solidFill>
                  <a:srgbClr val="002060"/>
                </a:solidFill>
              </a:rPr>
              <a:t>HAY QUE NACER DEL SEÑOR.</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2775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PREPÁRATE PARA </a:t>
            </a:r>
            <a:br>
              <a:rPr lang="es-ES" altLang="es-ES" sz="5400" b="1" dirty="0">
                <a:solidFill>
                  <a:srgbClr val="002060"/>
                </a:solidFill>
              </a:rPr>
            </a:br>
            <a:r>
              <a:rPr lang="es-ES" altLang="es-ES" sz="5400" b="1" dirty="0">
                <a:solidFill>
                  <a:srgbClr val="002060"/>
                </a:solidFill>
              </a:rPr>
              <a:t>QUE SIENTAS.</a:t>
            </a:r>
            <a:br>
              <a:rPr lang="es-ES" altLang="es-ES" sz="5400" b="1" dirty="0">
                <a:solidFill>
                  <a:srgbClr val="002060"/>
                </a:solidFill>
              </a:rPr>
            </a:br>
            <a:r>
              <a:rPr lang="es-ES" altLang="es-ES" sz="5400" b="1" dirty="0">
                <a:solidFill>
                  <a:srgbClr val="002060"/>
                </a:solidFill>
              </a:rPr>
              <a:t>PREPÁRATE PARA </a:t>
            </a:r>
            <a:br>
              <a:rPr lang="es-ES" altLang="es-ES" sz="5400" b="1" dirty="0">
                <a:solidFill>
                  <a:srgbClr val="002060"/>
                </a:solidFill>
              </a:rPr>
            </a:br>
            <a:r>
              <a:rPr lang="es-ES" altLang="es-ES" sz="5400" b="1" dirty="0">
                <a:solidFill>
                  <a:srgbClr val="002060"/>
                </a:solidFill>
              </a:rPr>
              <a:t>QUE SIENTAS.</a:t>
            </a:r>
            <a:br>
              <a:rPr lang="es-ES" altLang="es-ES" sz="5400" b="1" dirty="0">
                <a:solidFill>
                  <a:srgbClr val="002060"/>
                </a:solidFill>
              </a:rPr>
            </a:br>
            <a:r>
              <a:rPr lang="es-ES" altLang="es-ES" sz="5400" b="1" dirty="0">
                <a:solidFill>
                  <a:srgbClr val="002060"/>
                </a:solidFill>
              </a:rPr>
              <a:t>PREPÁRATE PARA </a:t>
            </a:r>
            <a:br>
              <a:rPr lang="es-ES" altLang="es-ES" sz="5400" b="1" dirty="0">
                <a:solidFill>
                  <a:srgbClr val="002060"/>
                </a:solidFill>
              </a:rPr>
            </a:br>
            <a:r>
              <a:rPr lang="es-ES" altLang="es-ES" sz="5400" b="1" dirty="0">
                <a:solidFill>
                  <a:srgbClr val="002060"/>
                </a:solidFill>
              </a:rPr>
              <a:t>QUE SIENTAS</a:t>
            </a:r>
            <a:br>
              <a:rPr lang="es-ES" altLang="es-ES" sz="5400" b="1" dirty="0">
                <a:solidFill>
                  <a:srgbClr val="002060"/>
                </a:solidFill>
              </a:rPr>
            </a:br>
            <a:r>
              <a:rPr lang="es-ES" altLang="es-ES" sz="5400" b="1" dirty="0">
                <a:solidFill>
                  <a:srgbClr val="002060"/>
                </a:solidFill>
              </a:rPr>
              <a:t>EL ESPÍRITU DE DIOS.</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0473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DEJALE QUE SE MUEVA,</a:t>
            </a:r>
            <a:br>
              <a:rPr lang="es-ES" altLang="es-ES" sz="5400" b="1" dirty="0">
                <a:solidFill>
                  <a:srgbClr val="002060"/>
                </a:solidFill>
              </a:rPr>
            </a:br>
            <a:r>
              <a:rPr lang="es-ES" altLang="es-ES" sz="5400" b="1" dirty="0">
                <a:solidFill>
                  <a:srgbClr val="002060"/>
                </a:solidFill>
              </a:rPr>
              <a:t>DEJALE QUE SE MUEVA,</a:t>
            </a:r>
            <a:br>
              <a:rPr lang="es-ES" altLang="es-ES" sz="5400" b="1" dirty="0">
                <a:solidFill>
                  <a:srgbClr val="002060"/>
                </a:solidFill>
              </a:rPr>
            </a:br>
            <a:r>
              <a:rPr lang="es-ES" altLang="es-ES" sz="5400" b="1" dirty="0">
                <a:solidFill>
                  <a:srgbClr val="002060"/>
                </a:solidFill>
              </a:rPr>
              <a:t>DEJALE QUE SE MUEVA</a:t>
            </a:r>
            <a:br>
              <a:rPr lang="es-ES" altLang="es-ES" sz="5400" b="1" dirty="0">
                <a:solidFill>
                  <a:srgbClr val="002060"/>
                </a:solidFill>
              </a:rPr>
            </a:br>
            <a:r>
              <a:rPr lang="es-ES" altLang="es-ES" sz="5400" b="1" dirty="0">
                <a:solidFill>
                  <a:srgbClr val="002060"/>
                </a:solidFill>
              </a:rPr>
              <a:t>DENTRO DE MI CORAZON.</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0951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Dame de comer tu pan,</a:t>
            </a:r>
            <a:br>
              <a:rPr lang="es-ES" sz="4800" b="1" dirty="0">
                <a:solidFill>
                  <a:srgbClr val="002060"/>
                </a:solidFill>
              </a:rPr>
            </a:br>
            <a:r>
              <a:rPr lang="es-ES" sz="4800" b="1" dirty="0">
                <a:solidFill>
                  <a:srgbClr val="002060"/>
                </a:solidFill>
              </a:rPr>
              <a:t>Dame de beber de ti,</a:t>
            </a:r>
            <a:br>
              <a:rPr lang="es-ES" sz="4800" b="1" dirty="0">
                <a:solidFill>
                  <a:srgbClr val="002060"/>
                </a:solidFill>
              </a:rPr>
            </a:br>
            <a:r>
              <a:rPr lang="es-ES" sz="4800" b="1" dirty="0">
                <a:solidFill>
                  <a:srgbClr val="002060"/>
                </a:solidFill>
              </a:rPr>
              <a:t> Calma mi hambre y mi sed,</a:t>
            </a:r>
            <a:br>
              <a:rPr lang="es-ES" sz="4800" b="1" dirty="0">
                <a:solidFill>
                  <a:srgbClr val="002060"/>
                </a:solidFill>
              </a:rPr>
            </a:br>
            <a:r>
              <a:rPr lang="es-ES" sz="4800" b="1" dirty="0">
                <a:solidFill>
                  <a:srgbClr val="002060"/>
                </a:solidFill>
              </a:rPr>
              <a:t>Que yo no quiero morir.</a:t>
            </a:r>
            <a:br>
              <a:rPr lang="es-ES" sz="4800" b="1" dirty="0">
                <a:solidFill>
                  <a:srgbClr val="002060"/>
                </a:solidFill>
              </a:rPr>
            </a:br>
            <a:r>
              <a:rPr lang="es-ES" sz="4800" b="1" dirty="0">
                <a:solidFill>
                  <a:srgbClr val="002060"/>
                </a:solidFill>
              </a:rPr>
              <a:t>Dame de tu ser la luz,</a:t>
            </a:r>
            <a:br>
              <a:rPr lang="es-ES" sz="4800" b="1" dirty="0">
                <a:solidFill>
                  <a:srgbClr val="002060"/>
                </a:solidFill>
              </a:rPr>
            </a:br>
            <a:r>
              <a:rPr lang="es-ES" sz="4800" b="1" dirty="0">
                <a:solidFill>
                  <a:srgbClr val="002060"/>
                </a:solidFill>
              </a:rPr>
              <a:t>Y renovarás mi fe</a:t>
            </a:r>
            <a:br>
              <a:rPr lang="es-ES" sz="4800" b="1" dirty="0">
                <a:solidFill>
                  <a:srgbClr val="002060"/>
                </a:solidFill>
              </a:rPr>
            </a:br>
            <a:r>
              <a:rPr lang="es-ES" sz="4800" b="1" dirty="0">
                <a:solidFill>
                  <a:srgbClr val="002060"/>
                </a:solidFill>
              </a:rPr>
              <a:t>Y en Espíritu y Verdad </a:t>
            </a:r>
            <a:br>
              <a:rPr lang="es-ES" sz="4800" b="1" dirty="0">
                <a:solidFill>
                  <a:srgbClr val="002060"/>
                </a:solidFill>
              </a:rPr>
            </a:br>
            <a:r>
              <a:rPr lang="es-ES" sz="4800" b="1" dirty="0">
                <a:solidFill>
                  <a:srgbClr val="002060"/>
                </a:solidFill>
              </a:rPr>
              <a:t>Postrado te adoraré.</a:t>
            </a:r>
          </a:p>
        </p:txBody>
      </p:sp>
      <p:sp>
        <p:nvSpPr>
          <p:cNvPr id="4" name="Marcador de texto 3"/>
          <p:cNvSpPr>
            <a:spLocks noGrp="1"/>
          </p:cNvSpPr>
          <p:nvPr>
            <p:ph type="body" sz="half" idx="2"/>
          </p:nvPr>
        </p:nvSpPr>
        <p:spPr/>
        <p:txBody>
          <a:bodyPr/>
          <a:lstStyle/>
          <a:p>
            <a:endParaRPr lang="es-ES"/>
          </a:p>
        </p:txBody>
      </p:sp>
      <p:pic>
        <p:nvPicPr>
          <p:cNvPr id="20" name="Picture 6" descr="http://blogs.21rs.es/kamiano/files/2012/08/tu-pan-nos-lleva-al-cielo.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5615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43287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Más allá de mis miedos más allá </a:t>
            </a:r>
            <a:br>
              <a:rPr lang="es-ES" sz="4800" b="1" dirty="0">
                <a:solidFill>
                  <a:srgbClr val="002060"/>
                </a:solidFill>
              </a:rPr>
            </a:br>
            <a:r>
              <a:rPr lang="es-ES" sz="4800" b="1" dirty="0">
                <a:solidFill>
                  <a:srgbClr val="002060"/>
                </a:solidFill>
              </a:rPr>
              <a:t>de mi inseguridad, quiero darte mi respuesta. </a:t>
            </a:r>
          </a:p>
        </p:txBody>
      </p:sp>
      <p:sp>
        <p:nvSpPr>
          <p:cNvPr id="4" name="Marcador de texto 3"/>
          <p:cNvSpPr>
            <a:spLocks noGrp="1"/>
          </p:cNvSpPr>
          <p:nvPr>
            <p:ph type="body" sz="half" idx="2"/>
          </p:nvPr>
        </p:nvSpPr>
        <p:spPr/>
        <p:txBody>
          <a:bodyPr/>
          <a:lstStyle/>
          <a:p>
            <a:endParaRPr lang="es-ES"/>
          </a:p>
        </p:txBody>
      </p:sp>
      <p:pic>
        <p:nvPicPr>
          <p:cNvPr id="11" name="Picture 10" descr="http://uaesm.maktoob.com/up/uploads/c5516f38b6.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650" r="68"/>
          <a:stretch/>
        </p:blipFill>
        <p:spPr bwMode="auto">
          <a:xfrm>
            <a:off x="7320135" y="0"/>
            <a:ext cx="485491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1689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Yo quiero ahora contaros todo, ahora que estamos aquí reunidos.</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11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Aquí estoy para hacer </a:t>
            </a:r>
            <a:br>
              <a:rPr lang="es-ES" sz="4800" b="1" dirty="0">
                <a:solidFill>
                  <a:srgbClr val="002060"/>
                </a:solidFill>
              </a:rPr>
            </a:br>
            <a:r>
              <a:rPr lang="es-ES" sz="4800" b="1" dirty="0">
                <a:solidFill>
                  <a:srgbClr val="002060"/>
                </a:solidFill>
              </a:rPr>
              <a:t>tu voluntad, </a:t>
            </a:r>
            <a:br>
              <a:rPr lang="es-ES" sz="4800" b="1" dirty="0">
                <a:solidFill>
                  <a:srgbClr val="002060"/>
                </a:solidFill>
              </a:rPr>
            </a:br>
            <a:r>
              <a:rPr lang="es-ES" sz="4800" b="1" dirty="0">
                <a:solidFill>
                  <a:srgbClr val="002060"/>
                </a:solidFill>
              </a:rPr>
              <a:t>para que mi amor sea decirte sí hasta el final.</a:t>
            </a:r>
          </a:p>
        </p:txBody>
      </p:sp>
      <p:sp>
        <p:nvSpPr>
          <p:cNvPr id="4" name="Marcador de texto 3"/>
          <p:cNvSpPr>
            <a:spLocks noGrp="1"/>
          </p:cNvSpPr>
          <p:nvPr>
            <p:ph type="body" sz="half" idx="2"/>
          </p:nvPr>
        </p:nvSpPr>
        <p:spPr/>
        <p:txBody>
          <a:bodyPr/>
          <a:lstStyle/>
          <a:p>
            <a:endParaRPr lang="es-ES"/>
          </a:p>
        </p:txBody>
      </p:sp>
      <p:pic>
        <p:nvPicPr>
          <p:cNvPr id="11" name="Picture 10" descr="http://uaesm.maktoob.com/up/uploads/c5516f38b6.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650" r="68"/>
          <a:stretch/>
        </p:blipFill>
        <p:spPr bwMode="auto">
          <a:xfrm>
            <a:off x="7320135" y="0"/>
            <a:ext cx="485491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469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He hecho daño aun amigo,</a:t>
            </a:r>
            <a:br>
              <a:rPr lang="es-ES" sz="4800" b="1" dirty="0">
                <a:solidFill>
                  <a:srgbClr val="002060"/>
                </a:solidFill>
              </a:rPr>
            </a:br>
            <a:r>
              <a:rPr lang="es-ES" sz="4800" b="1" dirty="0">
                <a:solidFill>
                  <a:srgbClr val="002060"/>
                </a:solidFill>
              </a:rPr>
              <a:t>pues me venció el egoísmo.</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945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SOMOS DE PIEDRA,</a:t>
            </a:r>
            <a:br>
              <a:rPr lang="es-ES" sz="4800" b="1" dirty="0">
                <a:solidFill>
                  <a:srgbClr val="002060"/>
                </a:solidFill>
              </a:rPr>
            </a:br>
            <a:r>
              <a:rPr lang="es-ES" sz="4800" b="1" dirty="0">
                <a:solidFill>
                  <a:srgbClr val="002060"/>
                </a:solidFill>
              </a:rPr>
              <a:t>SOMOS DE BARRO,</a:t>
            </a:r>
            <a:br>
              <a:rPr lang="es-ES" sz="4800" b="1" dirty="0">
                <a:solidFill>
                  <a:srgbClr val="002060"/>
                </a:solidFill>
              </a:rPr>
            </a:br>
            <a:r>
              <a:rPr lang="es-ES" sz="4800" b="1" dirty="0">
                <a:solidFill>
                  <a:srgbClr val="002060"/>
                </a:solidFill>
              </a:rPr>
              <a:t>Y BLASFEMAMOS Y CRITICAMOS.</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4506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YO ME CONFIESO,</a:t>
            </a:r>
            <a:br>
              <a:rPr lang="es-ES" sz="4800" b="1" dirty="0">
                <a:solidFill>
                  <a:srgbClr val="002060"/>
                </a:solidFill>
              </a:rPr>
            </a:br>
            <a:r>
              <a:rPr lang="es-ES" sz="4800" b="1" dirty="0">
                <a:solidFill>
                  <a:srgbClr val="002060"/>
                </a:solidFill>
              </a:rPr>
              <a:t>QUE HE PECADO,</a:t>
            </a:r>
            <a:br>
              <a:rPr lang="es-ES" sz="4800" b="1" dirty="0">
                <a:solidFill>
                  <a:srgbClr val="002060"/>
                </a:solidFill>
              </a:rPr>
            </a:br>
            <a:r>
              <a:rPr lang="es-ES" sz="4800" b="1" dirty="0">
                <a:solidFill>
                  <a:srgbClr val="002060"/>
                </a:solidFill>
              </a:rPr>
              <a:t>HE HERIDO A DIOS </a:t>
            </a:r>
            <a:br>
              <a:rPr lang="es-ES" sz="4800" b="1" dirty="0">
                <a:solidFill>
                  <a:srgbClr val="002060"/>
                </a:solidFill>
              </a:rPr>
            </a:br>
            <a:r>
              <a:rPr lang="es-ES" sz="4800" b="1" dirty="0">
                <a:solidFill>
                  <a:srgbClr val="002060"/>
                </a:solidFill>
              </a:rPr>
              <a:t>Y A MIS HERMANOS. </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396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dirty="0"/>
              <a:t>PRIMERA LECTURA</a:t>
            </a:r>
          </a:p>
        </p:txBody>
      </p:sp>
      <p:sp>
        <p:nvSpPr>
          <p:cNvPr id="4" name="Marcador de texto 3"/>
          <p:cNvSpPr>
            <a:spLocks noGrp="1"/>
          </p:cNvSpPr>
          <p:nvPr>
            <p:ph type="body" sz="half" idx="2"/>
          </p:nvPr>
        </p:nvSpPr>
        <p:spPr/>
        <p:txBody>
          <a:bodyPr/>
          <a:lstStyle/>
          <a:p>
            <a:endParaRPr lang="es-ES" dirty="0"/>
          </a:p>
        </p:txBody>
      </p:sp>
      <p:pic>
        <p:nvPicPr>
          <p:cNvPr id="7" name="Marcador de posición de imagen 6"/>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a:stretch/>
        </p:blipFill>
        <p:spPr>
          <a:xfrm>
            <a:off x="0" y="0"/>
            <a:ext cx="7315200" cy="6858000"/>
          </a:xfrm>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En aquellos días, el pueblo, torturado por la sed, murmuró contra Moisés: «¿Nos has hecho salir de Egipto para hacernos morir de sed a nosotros, a nuestros hijos y a nuestros ganados?»</a:t>
            </a:r>
            <a:endParaRPr lang="es-ES" sz="54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Clamó Moisés al Señor y dijo: «¿Qué puedo hacer con este pueblo? Poco falta para que me apedreen.» Respondió el Señor a Moisés. </a:t>
            </a:r>
            <a:endParaRPr lang="es-ES" sz="5400" dirty="0"/>
          </a:p>
        </p:txBody>
      </p:sp>
    </p:spTree>
    <p:extLst>
      <p:ext uri="{BB962C8B-B14F-4D97-AF65-F5344CB8AC3E}">
        <p14:creationId xmlns:p14="http://schemas.microsoft.com/office/powerpoint/2010/main" val="23779444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«Preséntate al pueblo llevando contigo algunos de los ancianos de Israel; lleva también en tu mano el cayado con que golpeaste el río, y vete, que allí estaré yo ante ti, sobre la peña, en Horeb; </a:t>
            </a:r>
            <a:endParaRPr lang="es-ES" sz="5400" dirty="0"/>
          </a:p>
        </p:txBody>
      </p:sp>
    </p:spTree>
    <p:extLst>
      <p:ext uri="{BB962C8B-B14F-4D97-AF65-F5344CB8AC3E}">
        <p14:creationId xmlns:p14="http://schemas.microsoft.com/office/powerpoint/2010/main" val="366090963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a:bodyPr>
          <a:lstStyle/>
          <a:p>
            <a:pPr marL="0" indent="0" algn="ctr" defTabSz="914400">
              <a:lnSpc>
                <a:spcPct val="90000"/>
              </a:lnSpc>
              <a:spcBef>
                <a:spcPts val="0"/>
              </a:spcBef>
              <a:buNone/>
            </a:pPr>
            <a:r>
              <a:rPr lang="es-ES"/>
              <a:t>III </a:t>
            </a:r>
            <a:r>
              <a:rPr lang="es-ES" dirty="0"/>
              <a:t>DOMINGO DE CUARESMA</a:t>
            </a:r>
          </a:p>
        </p:txBody>
      </p:sp>
      <p:sp>
        <p:nvSpPr>
          <p:cNvPr id="4" name="Subtítulo 3"/>
          <p:cNvSpPr>
            <a:spLocks noGrp="1"/>
          </p:cNvSpPr>
          <p:nvPr>
            <p:ph type="subTitle" idx="1"/>
          </p:nvPr>
        </p:nvSpPr>
        <p:spPr/>
        <p:txBody>
          <a:bodyPr>
            <a:normAutofit/>
          </a:bodyPr>
          <a:lstStyle/>
          <a:p>
            <a:r>
              <a:rPr lang="es-ES" dirty="0"/>
              <a:t>Juan Carlos García Jiménez</a:t>
            </a:r>
          </a:p>
          <a:p>
            <a:r>
              <a:rPr lang="es-ES" b="1" dirty="0"/>
              <a:t>http://pptparasanjose.mex.tl/</a:t>
            </a:r>
          </a:p>
        </p:txBody>
      </p:sp>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83798" cy="4800600"/>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golpearás la peña, y saldrá de ella agua para que beba el pueblo.» Moisés lo hizo así a la vista de los ancianos de Israel. </a:t>
            </a:r>
            <a:endParaRPr lang="es-ES" sz="5400" dirty="0"/>
          </a:p>
        </p:txBody>
      </p:sp>
    </p:spTree>
    <p:extLst>
      <p:ext uri="{BB962C8B-B14F-4D97-AF65-F5344CB8AC3E}">
        <p14:creationId xmlns:p14="http://schemas.microsoft.com/office/powerpoint/2010/main" val="185012884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puso por nombre a aquel lugar </a:t>
            </a:r>
            <a:r>
              <a:rPr lang="es-ES" sz="5400" b="1" dirty="0" err="1"/>
              <a:t>Masá</a:t>
            </a:r>
            <a:r>
              <a:rPr lang="es-ES" sz="5400" b="1" dirty="0"/>
              <a:t> y </a:t>
            </a:r>
            <a:r>
              <a:rPr lang="es-ES" sz="5400" b="1" dirty="0" err="1"/>
              <a:t>Meribá</a:t>
            </a:r>
            <a:r>
              <a:rPr lang="es-ES" sz="5400" b="1" dirty="0"/>
              <a:t>, por la reyerta de los hijos Israel y porque habían tentado al Señor, diciendo: «¿Está o no está el Señor en medio de nosotros?»</a:t>
            </a:r>
            <a:endParaRPr lang="es-ES" sz="5400" dirty="0"/>
          </a:p>
        </p:txBody>
      </p:sp>
    </p:spTree>
    <p:extLst>
      <p:ext uri="{BB962C8B-B14F-4D97-AF65-F5344CB8AC3E}">
        <p14:creationId xmlns:p14="http://schemas.microsoft.com/office/powerpoint/2010/main" val="10158353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FF0000"/>
                </a:solidFill>
              </a:rPr>
              <a:t>OJALÁ ESCUCHÉIS HOY LA VOZ DEL SEÑOR: «NO ENDUREZCÁIS VUESTRO CORAZÓN.</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094" t="9290" r="17906" b="12268"/>
          <a:stretch/>
        </p:blipFill>
        <p:spPr>
          <a:xfrm>
            <a:off x="7320136" y="0"/>
            <a:ext cx="4871864" cy="6858000"/>
          </a:xfrm>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Venid, aclamemos al Señor, demos vítores a la Roca que nos salva; entremos a su presencia dándole gracias, aclamándolo con cantos.</a:t>
            </a:r>
          </a:p>
        </p:txBody>
      </p:sp>
      <p:sp>
        <p:nvSpPr>
          <p:cNvPr id="4" name="Marcador de texto 3"/>
          <p:cNvSpPr>
            <a:spLocks noGrp="1"/>
          </p:cNvSpPr>
          <p:nvPr>
            <p:ph type="body" sz="half" idx="2"/>
          </p:nvPr>
        </p:nvSpPr>
        <p:spPr/>
        <p:txBody>
          <a:bodyPr/>
          <a:lstStyle/>
          <a:p>
            <a:endParaRPr lang="es-ES"/>
          </a:p>
        </p:txBody>
      </p:sp>
      <p:pic>
        <p:nvPicPr>
          <p:cNvPr id="8" name="Marcador de posición de imagen 6"/>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094" t="9290" r="17906" b="12268"/>
          <a:stretch/>
        </p:blipFill>
        <p:spPr>
          <a:xfrm>
            <a:off x="7320136" y="0"/>
            <a:ext cx="4871864" cy="6858000"/>
          </a:xfrm>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FF0000"/>
                </a:solidFill>
              </a:rPr>
              <a:t>OJALÁ ESCUCHÉIS HOY LA VOZ DEL SEÑOR: «NO ENDUREZCÁIS VUESTRO CORAZÓN.</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094" t="9290" r="17906" b="12268"/>
          <a:stretch/>
        </p:blipFill>
        <p:spPr>
          <a:xfrm>
            <a:off x="7320136" y="0"/>
            <a:ext cx="4871864" cy="6858000"/>
          </a:xfrm>
        </p:spPr>
      </p:pic>
    </p:spTree>
    <p:extLst>
      <p:ext uri="{BB962C8B-B14F-4D97-AF65-F5344CB8AC3E}">
        <p14:creationId xmlns:p14="http://schemas.microsoft.com/office/powerpoint/2010/main" val="273674888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Entrad, postrémonos por tierra, bendiciendo al Señor, creador nuestro. Porque él es nuestro Dios, y nosotros su pueblo, el rebaño que él guía.</a:t>
            </a:r>
          </a:p>
        </p:txBody>
      </p:sp>
      <p:sp>
        <p:nvSpPr>
          <p:cNvPr id="4" name="Marcador de texto 3"/>
          <p:cNvSpPr>
            <a:spLocks noGrp="1"/>
          </p:cNvSpPr>
          <p:nvPr>
            <p:ph type="body" sz="half" idx="2"/>
          </p:nvPr>
        </p:nvSpPr>
        <p:spPr/>
        <p:txBody>
          <a:bodyPr/>
          <a:lstStyle/>
          <a:p>
            <a:endParaRPr lang="es-ES"/>
          </a:p>
        </p:txBody>
      </p:sp>
      <p:pic>
        <p:nvPicPr>
          <p:cNvPr id="8" name="Marcador de posición de imagen 6"/>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094" t="9290" r="17906" b="12268"/>
          <a:stretch/>
        </p:blipFill>
        <p:spPr>
          <a:xfrm>
            <a:off x="7320136" y="0"/>
            <a:ext cx="4871864" cy="6858000"/>
          </a:xfrm>
        </p:spPr>
      </p:pic>
    </p:spTree>
    <p:extLst>
      <p:ext uri="{BB962C8B-B14F-4D97-AF65-F5344CB8AC3E}">
        <p14:creationId xmlns:p14="http://schemas.microsoft.com/office/powerpoint/2010/main" val="26301024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FF0000"/>
                </a:solidFill>
              </a:rPr>
              <a:t>OJALÁ ESCUCHÉIS HOY LA VOZ DEL SEÑOR: «NO ENDUREZCÁIS VUESTRO CORAZÓN.</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094" t="9290" r="17906" b="12268"/>
          <a:stretch/>
        </p:blipFill>
        <p:spPr>
          <a:xfrm>
            <a:off x="7320136" y="0"/>
            <a:ext cx="4871864" cy="6858000"/>
          </a:xfrm>
        </p:spPr>
      </p:pic>
    </p:spTree>
    <p:extLst>
      <p:ext uri="{BB962C8B-B14F-4D97-AF65-F5344CB8AC3E}">
        <p14:creationId xmlns:p14="http://schemas.microsoft.com/office/powerpoint/2010/main" val="40433844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Ojalá escuchéis hoy su voz: «No endurezcáis el corazón como en </a:t>
            </a:r>
            <a:r>
              <a:rPr lang="es-ES" sz="4800" b="1" dirty="0" err="1">
                <a:solidFill>
                  <a:srgbClr val="002060"/>
                </a:solidFill>
              </a:rPr>
              <a:t>Meribá</a:t>
            </a:r>
            <a:r>
              <a:rPr lang="es-ES" sz="4800" b="1" dirty="0">
                <a:solidFill>
                  <a:srgbClr val="002060"/>
                </a:solidFill>
              </a:rPr>
              <a:t>, como el día de </a:t>
            </a:r>
            <a:r>
              <a:rPr lang="es-ES" sz="4800" b="1" dirty="0" err="1">
                <a:solidFill>
                  <a:srgbClr val="002060"/>
                </a:solidFill>
              </a:rPr>
              <a:t>Masá</a:t>
            </a:r>
            <a:r>
              <a:rPr lang="es-ES" sz="4800" b="1" dirty="0">
                <a:solidFill>
                  <a:srgbClr val="002060"/>
                </a:solidFill>
              </a:rPr>
              <a:t> en el desierto; cuando vuestros padres me pusieron a prueba y me tentaron, aunque habían visto mis obras.»</a:t>
            </a:r>
          </a:p>
        </p:txBody>
      </p:sp>
      <p:sp>
        <p:nvSpPr>
          <p:cNvPr id="4" name="Marcador de texto 3"/>
          <p:cNvSpPr>
            <a:spLocks noGrp="1"/>
          </p:cNvSpPr>
          <p:nvPr>
            <p:ph type="body" sz="half" idx="2"/>
          </p:nvPr>
        </p:nvSpPr>
        <p:spPr/>
        <p:txBody>
          <a:bodyPr/>
          <a:lstStyle/>
          <a:p>
            <a:endParaRPr lang="es-ES"/>
          </a:p>
        </p:txBody>
      </p:sp>
      <p:pic>
        <p:nvPicPr>
          <p:cNvPr id="8" name="Marcador de posición de imagen 6"/>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094" t="9290" r="17906" b="12268"/>
          <a:stretch/>
        </p:blipFill>
        <p:spPr>
          <a:xfrm>
            <a:off x="7320136" y="0"/>
            <a:ext cx="4871864" cy="6858000"/>
          </a:xfrm>
        </p:spPr>
      </p:pic>
    </p:spTree>
    <p:extLst>
      <p:ext uri="{BB962C8B-B14F-4D97-AF65-F5344CB8AC3E}">
        <p14:creationId xmlns:p14="http://schemas.microsoft.com/office/powerpoint/2010/main" val="369728175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FF0000"/>
                </a:solidFill>
              </a:rPr>
              <a:t>OJALÁ ESCUCHÉIS HOY LA VOZ DEL SEÑOR: «NO ENDUREZCÁIS VUESTRO CORAZÓN.</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094" t="9290" r="17906" b="12268"/>
          <a:stretch/>
        </p:blipFill>
        <p:spPr>
          <a:xfrm>
            <a:off x="7320136" y="0"/>
            <a:ext cx="4871864" cy="6858000"/>
          </a:xfrm>
        </p:spPr>
      </p:pic>
    </p:spTree>
    <p:extLst>
      <p:ext uri="{BB962C8B-B14F-4D97-AF65-F5344CB8AC3E}">
        <p14:creationId xmlns:p14="http://schemas.microsoft.com/office/powerpoint/2010/main" val="296561196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Querido Padre, cansado </a:t>
            </a:r>
            <a:br>
              <a:rPr lang="es-ES" altLang="es-ES" sz="4800" b="1" dirty="0">
                <a:solidFill>
                  <a:srgbClr val="002060"/>
                </a:solidFill>
              </a:rPr>
            </a:br>
            <a:r>
              <a:rPr lang="es-ES" altLang="es-ES" sz="4800" b="1" dirty="0">
                <a:solidFill>
                  <a:srgbClr val="002060"/>
                </a:solidFill>
              </a:rPr>
              <a:t>vuelvo a ti.</a:t>
            </a:r>
            <a:br>
              <a:rPr lang="es-ES" altLang="es-ES" sz="4800" b="1" dirty="0">
                <a:solidFill>
                  <a:srgbClr val="002060"/>
                </a:solidFill>
              </a:rPr>
            </a:br>
            <a:r>
              <a:rPr lang="es-ES" altLang="es-ES" sz="4800" b="1" dirty="0">
                <a:solidFill>
                  <a:srgbClr val="002060"/>
                </a:solidFill>
              </a:rPr>
              <a:t>Haz que conozca </a:t>
            </a:r>
            <a:br>
              <a:rPr lang="es-ES" altLang="es-ES" sz="4800" b="1" dirty="0">
                <a:solidFill>
                  <a:srgbClr val="002060"/>
                </a:solidFill>
              </a:rPr>
            </a:br>
            <a:r>
              <a:rPr lang="es-ES" altLang="es-ES" sz="4800" b="1" dirty="0">
                <a:solidFill>
                  <a:srgbClr val="002060"/>
                </a:solidFill>
              </a:rPr>
              <a:t>el don de tu amistad.</a:t>
            </a:r>
            <a:br>
              <a:rPr lang="es-ES" altLang="es-ES" sz="4800" b="1" dirty="0">
                <a:solidFill>
                  <a:srgbClr val="002060"/>
                </a:solidFill>
              </a:rPr>
            </a:br>
            <a:r>
              <a:rPr lang="es-ES" altLang="es-ES" sz="4800" b="1" dirty="0">
                <a:solidFill>
                  <a:srgbClr val="002060"/>
                </a:solidFill>
              </a:rPr>
              <a:t>Vivir por siempre </a:t>
            </a:r>
            <a:br>
              <a:rPr lang="es-ES" altLang="es-ES" sz="4800" b="1" dirty="0">
                <a:solidFill>
                  <a:srgbClr val="002060"/>
                </a:solidFill>
              </a:rPr>
            </a:br>
            <a:r>
              <a:rPr lang="es-ES" altLang="es-ES" sz="4800" b="1" dirty="0">
                <a:solidFill>
                  <a:srgbClr val="002060"/>
                </a:solidFill>
              </a:rPr>
              <a:t>el gozo del perdón.</a:t>
            </a:r>
            <a:br>
              <a:rPr lang="es-ES" altLang="es-ES" sz="4800" b="1" dirty="0">
                <a:solidFill>
                  <a:srgbClr val="002060"/>
                </a:solidFill>
              </a:rPr>
            </a:br>
            <a:r>
              <a:rPr lang="es-ES" altLang="es-ES" sz="4800" b="1" dirty="0">
                <a:solidFill>
                  <a:srgbClr val="002060"/>
                </a:solidFill>
              </a:rPr>
              <a:t>Y en tu presencia tu fiesta celebrar.</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3553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5400" dirty="0"/>
              <a:t>SEGUNDA LECTURA</a:t>
            </a:r>
          </a:p>
        </p:txBody>
      </p:sp>
      <p:sp>
        <p:nvSpPr>
          <p:cNvPr id="4" name="Marcador de texto 3"/>
          <p:cNvSpPr>
            <a:spLocks noGrp="1"/>
          </p:cNvSpPr>
          <p:nvPr>
            <p:ph type="body" sz="half" idx="2"/>
          </p:nvPr>
        </p:nvSpPr>
        <p:spPr/>
        <p:txBody>
          <a:bodyPr/>
          <a:lstStyle/>
          <a:p>
            <a:endParaRPr lang="es-ES" dirty="0"/>
          </a:p>
        </p:txBody>
      </p:sp>
      <p:pic>
        <p:nvPicPr>
          <p:cNvPr id="8"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68"/>
          <a:stretch/>
        </p:blipFill>
        <p:spPr>
          <a:xfrm>
            <a:off x="0" y="0"/>
            <a:ext cx="7315200" cy="6858000"/>
          </a:xfrm>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Ya que hemos recibido la justificación por la fe, estamos en paz con Dios, por medio de nuestro Señor Jesucristo. Por él hemos obtenido con la fe el acceso a esta gracia en que estamos:</a:t>
            </a:r>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nos gloriamos, apoyados en la esperanza de alcanzar la gloria de Dios. Y la esperanza no defrauda, porque el amor de Dios ha sido derramado en nuestros corazones con el Espíritu Santo que se nos ha dado. </a:t>
            </a:r>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En efecto, cuando nosotros todavía estábamos sin fuerza, en el tiempo señalado, Cristo murió por los impíos; en verdad, apenas habrá quien muera por un justo; por un hombre de bien tal vez se atrevería uno a morir; </a:t>
            </a:r>
          </a:p>
        </p:txBody>
      </p:sp>
    </p:spTree>
    <p:extLst>
      <p:ext uri="{BB962C8B-B14F-4D97-AF65-F5344CB8AC3E}">
        <p14:creationId xmlns:p14="http://schemas.microsoft.com/office/powerpoint/2010/main" val="11457436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más la prueba de que Dios nos ama es que Cristo, siendo nosotros todavía pecadores, murió por nosotros.</a:t>
            </a:r>
          </a:p>
        </p:txBody>
      </p:sp>
    </p:spTree>
    <p:extLst>
      <p:ext uri="{BB962C8B-B14F-4D97-AF65-F5344CB8AC3E}">
        <p14:creationId xmlns:p14="http://schemas.microsoft.com/office/powerpoint/2010/main" val="129879899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EL SEÑOR ES LA ESPERANZA, DE LA VIDA Y EL DOLOR Y SU AMOR ES LA PALABRA QUE ILUMINA EL CORAZÓN.</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ZBJemoFNXvo/Tq6ITwX-P2I/AAAAAAAAC4Q/Hau5XY3Qq1A/s1600/CRESTOMATIA+77.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9898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rm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Mateo.</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8" name="Marcador de posición de imagen 7"/>
          <p:cNvPicPr>
            <a:picLocks noGrp="1" noChangeAspect="1"/>
          </p:cNvPicPr>
          <p:nvPr>
            <p:ph type="pic" idx="1"/>
          </p:nvPr>
        </p:nvPicPr>
        <p:blipFill>
          <a:blip r:embed="rId2">
            <a:extLst>
              <a:ext uri="{28A0092B-C50C-407E-A947-70E740481C1C}">
                <a14:useLocalDpi xmlns:a14="http://schemas.microsoft.com/office/drawing/2010/main" val="0"/>
              </a:ext>
            </a:extLst>
          </a:blip>
          <a:srcRect t="1675" b="1675"/>
          <a:stretch>
            <a:fillRect/>
          </a:stretch>
        </p:blipFill>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En aquel tiempo, llegó Jesús a una ciudad de Samaría llamada </a:t>
            </a:r>
            <a:r>
              <a:rPr lang="es-ES" sz="5400" b="1" dirty="0" err="1">
                <a:solidFill>
                  <a:srgbClr val="263050"/>
                </a:solidFill>
              </a:rPr>
              <a:t>Sicar</a:t>
            </a:r>
            <a:r>
              <a:rPr lang="es-ES" sz="5400" b="1" dirty="0">
                <a:solidFill>
                  <a:srgbClr val="263050"/>
                </a:solidFill>
              </a:rPr>
              <a:t>, cerca del campo que dio Jacob a su hijo José; allí estaba el pozo de Jacob. Jesús, cansado del camino, estaba allí sentado junto al pozo. Era hacia la hora sexta. </a:t>
            </a: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Llega una mujer de Samaría a sacar agua, y Jesús le dice: «Dame de beber». Sus discípulos se habían ido al pueblo a comprar comida. La samaritana le dice:</a:t>
            </a: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Pongo en tus manos </a:t>
            </a:r>
            <a:br>
              <a:rPr lang="es-ES" altLang="es-ES" sz="4800" b="1" dirty="0">
                <a:solidFill>
                  <a:srgbClr val="002060"/>
                </a:solidFill>
              </a:rPr>
            </a:br>
            <a:r>
              <a:rPr lang="es-ES" altLang="es-ES" sz="4800" b="1" dirty="0">
                <a:solidFill>
                  <a:srgbClr val="002060"/>
                </a:solidFill>
              </a:rPr>
              <a:t>mis culpas, </a:t>
            </a:r>
            <a:br>
              <a:rPr lang="es-ES" altLang="es-ES" sz="4800" b="1" dirty="0">
                <a:solidFill>
                  <a:srgbClr val="002060"/>
                </a:solidFill>
              </a:rPr>
            </a:br>
            <a:r>
              <a:rPr lang="es-ES" altLang="es-ES" sz="4800" b="1" dirty="0">
                <a:solidFill>
                  <a:srgbClr val="002060"/>
                </a:solidFill>
              </a:rPr>
              <a:t>oh Señor, estoy seguro </a:t>
            </a:r>
            <a:br>
              <a:rPr lang="es-ES" altLang="es-ES" sz="4800" b="1" dirty="0">
                <a:solidFill>
                  <a:srgbClr val="002060"/>
                </a:solidFill>
              </a:rPr>
            </a:br>
            <a:r>
              <a:rPr lang="es-ES" altLang="es-ES" sz="4800" b="1" dirty="0">
                <a:solidFill>
                  <a:srgbClr val="002060"/>
                </a:solidFill>
              </a:rPr>
              <a:t>de que eres siempre fiel.</a:t>
            </a:r>
            <a:br>
              <a:rPr lang="es-ES" altLang="es-ES" sz="4800" b="1" dirty="0">
                <a:solidFill>
                  <a:srgbClr val="002060"/>
                </a:solidFill>
              </a:rPr>
            </a:br>
            <a:r>
              <a:rPr lang="es-ES" altLang="es-ES" sz="4800" b="1" dirty="0">
                <a:solidFill>
                  <a:srgbClr val="002060"/>
                </a:solidFill>
              </a:rPr>
              <a:t>Dame la fuerza para</a:t>
            </a:r>
            <a:br>
              <a:rPr lang="es-ES" altLang="es-ES" sz="4800" b="1" dirty="0">
                <a:solidFill>
                  <a:srgbClr val="002060"/>
                </a:solidFill>
              </a:rPr>
            </a:br>
            <a:r>
              <a:rPr lang="es-ES" altLang="es-ES" sz="4800" b="1" dirty="0">
                <a:solidFill>
                  <a:srgbClr val="002060"/>
                </a:solidFill>
              </a:rPr>
              <a:t> poder andar</a:t>
            </a:r>
            <a:br>
              <a:rPr lang="es-ES" altLang="es-ES" sz="4800" b="1" dirty="0">
                <a:solidFill>
                  <a:srgbClr val="002060"/>
                </a:solidFill>
              </a:rPr>
            </a:br>
            <a:r>
              <a:rPr lang="es-ES" altLang="es-ES" sz="4800" b="1" dirty="0">
                <a:solidFill>
                  <a:srgbClr val="002060"/>
                </a:solidFill>
              </a:rPr>
              <a:t>Buscando en todo </a:t>
            </a:r>
            <a:br>
              <a:rPr lang="es-ES" altLang="es-ES" sz="4800" b="1" dirty="0">
                <a:solidFill>
                  <a:srgbClr val="002060"/>
                </a:solidFill>
              </a:rPr>
            </a:br>
            <a:r>
              <a:rPr lang="es-ES" altLang="es-ES" sz="4800" b="1" dirty="0">
                <a:solidFill>
                  <a:srgbClr val="002060"/>
                </a:solidFill>
              </a:rPr>
              <a:t>hacer tu voluntad.</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9365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 «¿Cómo tú, siendo judío, me pides de beber a mí, que soy samaritana?» (porque los judíos no se tratan con los samaritanos). Jesús le contestó:</a:t>
            </a: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«Si conocieras el don de Dios y quién es el que te dice “dame de beber”, le pedirías tú, y él te daría agua viva». La mujer le dice: «Señor, si no tienes cubo, y el pozo es hondo, ¿de dónde sacas el agua viva?; </a:t>
            </a:r>
          </a:p>
        </p:txBody>
      </p:sp>
    </p:spTree>
    <p:extLst>
      <p:ext uri="{BB962C8B-B14F-4D97-AF65-F5344CB8AC3E}">
        <p14:creationId xmlns:p14="http://schemas.microsoft.com/office/powerpoint/2010/main" val="1574270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¿eres tú más que nuestro padre Jacob, que nos dio este pozo, t de él bebieron él y sus hijos y sus ganados?». Jesús contestó: «El que bebe de esta agua vuelve a tener sed; pero el que beba del agua que yo le daré nunca más tendrá sed; </a:t>
            </a:r>
          </a:p>
        </p:txBody>
      </p:sp>
    </p:spTree>
    <p:extLst>
      <p:ext uri="{BB962C8B-B14F-4D97-AF65-F5344CB8AC3E}">
        <p14:creationId xmlns:p14="http://schemas.microsoft.com/office/powerpoint/2010/main" val="25306535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el agua que yo le daré se convertirá dentro de él en un surtidor de agua que salta hasta la vida eterna». La mujer le dice: «Señor, dame esa agua: así no tendré más sed, ni tendré que venir aquí a sacarla. Veo que tú eres un profeta. </a:t>
            </a:r>
          </a:p>
        </p:txBody>
      </p:sp>
    </p:spTree>
    <p:extLst>
      <p:ext uri="{BB962C8B-B14F-4D97-AF65-F5344CB8AC3E}">
        <p14:creationId xmlns:p14="http://schemas.microsoft.com/office/powerpoint/2010/main" val="234726615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Nuestros padres dieron culto en este monte, y vosotros decís que el sitio donde se debe dar culto está en Jerusalén». Jesús le dice: «Créeme, mujer: se acerca la hora en que ni este monte ni en Jerusalén adoraréis al Padre. </a:t>
            </a:r>
          </a:p>
        </p:txBody>
      </p:sp>
    </p:spTree>
    <p:extLst>
      <p:ext uri="{BB962C8B-B14F-4D97-AF65-F5344CB8AC3E}">
        <p14:creationId xmlns:p14="http://schemas.microsoft.com/office/powerpoint/2010/main" val="8574100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Vosotros adoráis a uno que no conocéis; nosotros adoramos a uno que conocemos, porque la salvación viene de los judíos. </a:t>
            </a:r>
          </a:p>
        </p:txBody>
      </p:sp>
    </p:spTree>
    <p:extLst>
      <p:ext uri="{BB962C8B-B14F-4D97-AF65-F5344CB8AC3E}">
        <p14:creationId xmlns:p14="http://schemas.microsoft.com/office/powerpoint/2010/main" val="185617644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Pero se acerca la hora, ya está aquí, en que los verdaderos adoradores adorarán al Padre en espíritu y verdad, porque el Padre desea que lo adren así, Dios es espíritu, y los que lo adoran deben hacerlo en espíritu y verdad». </a:t>
            </a:r>
          </a:p>
        </p:txBody>
      </p:sp>
    </p:spTree>
    <p:extLst>
      <p:ext uri="{BB962C8B-B14F-4D97-AF65-F5344CB8AC3E}">
        <p14:creationId xmlns:p14="http://schemas.microsoft.com/office/powerpoint/2010/main" val="226544226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La mujer le dice: «Sé que va a venir el Mesías, el Cristo; cuando venga, él nos lo dirá todo». Jesús le dice: «Soy yo, el que habla contigo». En aquel pueblo muchos creyeron en él. </a:t>
            </a:r>
          </a:p>
        </p:txBody>
      </p:sp>
    </p:spTree>
    <p:extLst>
      <p:ext uri="{BB962C8B-B14F-4D97-AF65-F5344CB8AC3E}">
        <p14:creationId xmlns:p14="http://schemas.microsoft.com/office/powerpoint/2010/main" val="28833324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Así, cuando llegaron a verlo los samaritanos, le rogaban que se quedara con ellos. Y se quedó allí dos días. Todavía creyeron muchos más por su predicación, y decían a la mujer:</a:t>
            </a:r>
          </a:p>
        </p:txBody>
      </p:sp>
    </p:spTree>
    <p:extLst>
      <p:ext uri="{BB962C8B-B14F-4D97-AF65-F5344CB8AC3E}">
        <p14:creationId xmlns:p14="http://schemas.microsoft.com/office/powerpoint/2010/main" val="18465750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«Ya no creemos por lo que tú dices; nosotros mismos lo hemos oído y sabemos que él es de verdad el Salvador del mundo».</a:t>
            </a:r>
          </a:p>
        </p:txBody>
      </p:sp>
    </p:spTree>
    <p:extLst>
      <p:ext uri="{BB962C8B-B14F-4D97-AF65-F5344CB8AC3E}">
        <p14:creationId xmlns:p14="http://schemas.microsoft.com/office/powerpoint/2010/main" val="52484836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a:t>
            </a:r>
            <a:br>
              <a:rPr lang="es-ES" altLang="es-ES" sz="4800" b="1" dirty="0">
                <a:solidFill>
                  <a:srgbClr val="002060"/>
                </a:solidFill>
              </a:rPr>
            </a:br>
            <a:r>
              <a:rPr lang="es-ES" altLang="es-ES" sz="4800" b="1" dirty="0">
                <a:solidFill>
                  <a:srgbClr val="002060"/>
                </a:solidFill>
              </a:rPr>
              <a:t>YO BUSCO TU AMOR,</a:t>
            </a:r>
            <a:br>
              <a:rPr lang="es-ES" altLang="es-ES" sz="4800" b="1" dirty="0">
                <a:solidFill>
                  <a:srgbClr val="002060"/>
                </a:solidFill>
              </a:rPr>
            </a:br>
            <a:r>
              <a:rPr lang="es-ES" altLang="es-ES" sz="4800" b="1" dirty="0">
                <a:solidFill>
                  <a:srgbClr val="002060"/>
                </a:solidFill>
              </a:rPr>
              <a:t>PADRE VUELVO A TI.</a:t>
            </a:r>
            <a:br>
              <a:rPr lang="es-ES" altLang="es-ES" sz="4800" b="1" dirty="0">
                <a:solidFill>
                  <a:srgbClr val="002060"/>
                </a:solidFill>
              </a:rPr>
            </a:br>
            <a:r>
              <a:rPr lang="es-ES" altLang="es-ES" sz="4800" b="1" dirty="0">
                <a:solidFill>
                  <a:srgbClr val="002060"/>
                </a:solidFill>
              </a:rPr>
              <a:t>MIRA QUE TU HIJO SOY, PADRE, VUELVO A TI. (BIS)</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0069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DEL SEÑOR</a:t>
            </a:r>
            <a:br>
              <a:rPr lang="es-ES" dirty="0"/>
            </a:br>
            <a:r>
              <a:rPr lang="es-ES" b="1" dirty="0">
                <a:solidFill>
                  <a:srgbClr val="FF0000"/>
                </a:solidFill>
              </a:rPr>
              <a:t>GLORIA A TI, SEÑOR JESÚS</a:t>
            </a:r>
            <a:endParaRPr lang="es-ES"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de Dios, Luz de Luz, Dios verdadero de Dios verdadero, engendrado, no creado, de la misma naturaleza del Padre, por quien todo fue hecho; que por nosotros, los hombres, y por nuestra salvación bajó del cielo, </a:t>
            </a:r>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p>
          <a:p>
            <a:pPr marL="45720" indent="0">
              <a:buNone/>
            </a:pPr>
            <a:r>
              <a:rPr lang="es-ES" sz="5400" b="1" dirty="0"/>
              <a:t>Amén</a:t>
            </a:r>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Ya no hay razas, ya no</a:t>
            </a:r>
            <a:br>
              <a:rPr lang="es-ES" altLang="es-ES" sz="4800" b="1" dirty="0">
                <a:solidFill>
                  <a:srgbClr val="002060"/>
                </a:solidFill>
              </a:rPr>
            </a:br>
            <a:r>
              <a:rPr lang="es-ES" altLang="es-ES" sz="4800" b="1" dirty="0">
                <a:solidFill>
                  <a:srgbClr val="002060"/>
                </a:solidFill>
              </a:rPr>
              <a:t>hay color, sólo hay trigo, sólo hay amor.</a:t>
            </a:r>
            <a:br>
              <a:rPr lang="es-ES" altLang="es-ES" sz="4800" b="1" dirty="0">
                <a:solidFill>
                  <a:srgbClr val="002060"/>
                </a:solidFill>
              </a:rPr>
            </a:br>
            <a:r>
              <a:rPr lang="es-ES" altLang="es-ES" sz="4800" b="1" dirty="0">
                <a:solidFill>
                  <a:srgbClr val="002060"/>
                </a:solidFill>
              </a:rPr>
              <a:t>Y el mismo sol que vemos tú y yo es de todos y es de Dios.</a:t>
            </a:r>
          </a:p>
        </p:txBody>
      </p:sp>
      <p:sp>
        <p:nvSpPr>
          <p:cNvPr id="4" name="Marcador de texto 3"/>
          <p:cNvSpPr>
            <a:spLocks noGrp="1"/>
          </p:cNvSpPr>
          <p:nvPr>
            <p:ph type="body" sz="half" idx="2"/>
          </p:nvPr>
        </p:nvSpPr>
        <p:spPr/>
        <p:txBody>
          <a:bodyPr/>
          <a:lstStyle/>
          <a:p>
            <a:endParaRPr lang="es-ES"/>
          </a:p>
        </p:txBody>
      </p:sp>
      <p:pic>
        <p:nvPicPr>
          <p:cNvPr id="8" name="Picture 6" descr="http://blog.codeconutrilife.com/wp-content/uploads/2011/10/agua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7" b="644"/>
          <a:stretch/>
        </p:blipFill>
        <p:spPr bwMode="auto">
          <a:xfrm>
            <a:off x="7320136" y="-27384"/>
            <a:ext cx="4871864" cy="6899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8665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Lo reconozco: a veces olvidé </a:t>
            </a:r>
            <a:br>
              <a:rPr lang="es-ES" altLang="es-ES" sz="4800" b="1" dirty="0">
                <a:solidFill>
                  <a:srgbClr val="002060"/>
                </a:solidFill>
              </a:rPr>
            </a:br>
            <a:r>
              <a:rPr lang="es-ES" altLang="es-ES" sz="4800" b="1" dirty="0">
                <a:solidFill>
                  <a:srgbClr val="002060"/>
                </a:solidFill>
              </a:rPr>
              <a:t>Que eres mi padre </a:t>
            </a:r>
            <a:br>
              <a:rPr lang="es-ES" altLang="es-ES" sz="4800" b="1" dirty="0">
                <a:solidFill>
                  <a:srgbClr val="002060"/>
                </a:solidFill>
              </a:rPr>
            </a:br>
            <a:r>
              <a:rPr lang="es-ES" altLang="es-ES" sz="4800" b="1" dirty="0">
                <a:solidFill>
                  <a:srgbClr val="002060"/>
                </a:solidFill>
              </a:rPr>
              <a:t>y que a mi lado siempre estás, </a:t>
            </a:r>
            <a:br>
              <a:rPr lang="es-ES" altLang="es-ES" sz="4800" b="1" dirty="0">
                <a:solidFill>
                  <a:srgbClr val="002060"/>
                </a:solidFill>
              </a:rPr>
            </a:br>
            <a:r>
              <a:rPr lang="es-ES" altLang="es-ES" sz="4800" b="1" dirty="0">
                <a:solidFill>
                  <a:srgbClr val="002060"/>
                </a:solidFill>
              </a:rPr>
              <a:t>que soy tu hijo y me aceptas como soy.</a:t>
            </a:r>
            <a:br>
              <a:rPr lang="es-ES" altLang="es-ES" sz="4800" b="1" dirty="0">
                <a:solidFill>
                  <a:srgbClr val="002060"/>
                </a:solidFill>
              </a:rPr>
            </a:br>
            <a:r>
              <a:rPr lang="es-ES" altLang="es-ES" sz="4800" b="1" dirty="0">
                <a:solidFill>
                  <a:srgbClr val="002060"/>
                </a:solidFill>
              </a:rPr>
              <a:t>Sólo me pides: vive en sinceridad.</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4669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Cuando un hombre te dé de comer,</a:t>
            </a:r>
            <a:br>
              <a:rPr lang="es-ES" altLang="es-ES" sz="4800" b="1" dirty="0">
                <a:solidFill>
                  <a:srgbClr val="002060"/>
                </a:solidFill>
              </a:rPr>
            </a:br>
            <a:r>
              <a:rPr lang="es-ES" altLang="es-ES" sz="4800" b="1" dirty="0">
                <a:solidFill>
                  <a:srgbClr val="002060"/>
                </a:solidFill>
              </a:rPr>
              <a:t>y en sus manos agua a beber,</a:t>
            </a:r>
            <a:br>
              <a:rPr lang="es-ES" altLang="es-ES" sz="4800" b="1" dirty="0">
                <a:solidFill>
                  <a:srgbClr val="002060"/>
                </a:solidFill>
              </a:rPr>
            </a:br>
            <a:r>
              <a:rPr lang="es-ES" altLang="es-ES" sz="4800" b="1" dirty="0">
                <a:solidFill>
                  <a:srgbClr val="002060"/>
                </a:solidFill>
              </a:rPr>
              <a:t>recíbelo. ¡qué importa su piel!</a:t>
            </a:r>
            <a:br>
              <a:rPr lang="es-ES" altLang="es-ES" sz="4800" b="1" dirty="0">
                <a:solidFill>
                  <a:srgbClr val="002060"/>
                </a:solidFill>
              </a:rPr>
            </a:br>
            <a:r>
              <a:rPr lang="es-ES" altLang="es-ES" sz="4800" b="1" dirty="0">
                <a:solidFill>
                  <a:srgbClr val="002060"/>
                </a:solidFill>
              </a:rPr>
              <a:t>Te lo da de buena fe.</a:t>
            </a:r>
          </a:p>
        </p:txBody>
      </p:sp>
      <p:sp>
        <p:nvSpPr>
          <p:cNvPr id="4" name="Marcador de texto 3"/>
          <p:cNvSpPr>
            <a:spLocks noGrp="1"/>
          </p:cNvSpPr>
          <p:nvPr>
            <p:ph type="body" sz="half" idx="2"/>
          </p:nvPr>
        </p:nvSpPr>
        <p:spPr/>
        <p:txBody>
          <a:bodyPr/>
          <a:lstStyle/>
          <a:p>
            <a:endParaRPr lang="es-ES"/>
          </a:p>
        </p:txBody>
      </p:sp>
      <p:pic>
        <p:nvPicPr>
          <p:cNvPr id="8" name="Picture 6" descr="http://blog.codeconutrilife.com/wp-content/uploads/2011/10/agua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7" b="644"/>
          <a:stretch/>
        </p:blipFill>
        <p:spPr bwMode="auto">
          <a:xfrm>
            <a:off x="7320136" y="-27384"/>
            <a:ext cx="4871864" cy="6899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5898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TODOS COMEMOS DEL MISMO PAN,</a:t>
            </a:r>
            <a:br>
              <a:rPr lang="es-ES" altLang="es-ES" sz="4800" b="1" dirty="0">
                <a:solidFill>
                  <a:srgbClr val="002060"/>
                </a:solidFill>
              </a:rPr>
            </a:br>
            <a:r>
              <a:rPr lang="es-ES" altLang="es-ES" sz="4800" b="1" dirty="0">
                <a:solidFill>
                  <a:srgbClr val="002060"/>
                </a:solidFill>
              </a:rPr>
              <a:t>TODOS BUSCAMOS A DIOS.</a:t>
            </a:r>
            <a:br>
              <a:rPr lang="es-ES" altLang="es-ES" sz="4800" b="1" dirty="0">
                <a:solidFill>
                  <a:srgbClr val="002060"/>
                </a:solidFill>
              </a:rPr>
            </a:br>
            <a:r>
              <a:rPr lang="es-ES" altLang="es-ES" sz="4800" b="1" dirty="0">
                <a:solidFill>
                  <a:srgbClr val="002060"/>
                </a:solidFill>
              </a:rPr>
              <a:t>TODOS BEBEMOS DE UN MANANTIAL</a:t>
            </a:r>
            <a:br>
              <a:rPr lang="es-ES" altLang="es-ES" sz="4800" b="1" dirty="0">
                <a:solidFill>
                  <a:srgbClr val="002060"/>
                </a:solidFill>
              </a:rPr>
            </a:br>
            <a:r>
              <a:rPr lang="es-ES" altLang="es-ES" sz="4800" b="1" dirty="0">
                <a:solidFill>
                  <a:srgbClr val="002060"/>
                </a:solidFill>
              </a:rPr>
              <a:t>Y EL AGUA NO TIENE COLOR (BIS).</a:t>
            </a:r>
          </a:p>
        </p:txBody>
      </p:sp>
      <p:sp>
        <p:nvSpPr>
          <p:cNvPr id="4" name="Marcador de texto 3"/>
          <p:cNvSpPr>
            <a:spLocks noGrp="1"/>
          </p:cNvSpPr>
          <p:nvPr>
            <p:ph type="body" sz="half" idx="2"/>
          </p:nvPr>
        </p:nvSpPr>
        <p:spPr/>
        <p:txBody>
          <a:bodyPr/>
          <a:lstStyle/>
          <a:p>
            <a:endParaRPr lang="es-ES"/>
          </a:p>
        </p:txBody>
      </p:sp>
      <p:pic>
        <p:nvPicPr>
          <p:cNvPr id="8" name="Picture 6" descr="http://blog.codeconutrilife.com/wp-content/uploads/2011/10/agua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7" b="644"/>
          <a:stretch/>
        </p:blipFill>
        <p:spPr bwMode="auto">
          <a:xfrm>
            <a:off x="7320136" y="-27384"/>
            <a:ext cx="4871864" cy="6899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755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Cuando el sol se asoma en el mar,</a:t>
            </a:r>
            <a:br>
              <a:rPr lang="es-ES" altLang="es-ES" sz="4800" b="1" dirty="0">
                <a:solidFill>
                  <a:srgbClr val="002060"/>
                </a:solidFill>
              </a:rPr>
            </a:br>
            <a:r>
              <a:rPr lang="es-ES" altLang="es-ES" sz="4800" b="1" dirty="0">
                <a:solidFill>
                  <a:srgbClr val="002060"/>
                </a:solidFill>
              </a:rPr>
              <a:t>cuando el hombre empieza a sembrar,</a:t>
            </a:r>
            <a:br>
              <a:rPr lang="es-ES" altLang="es-ES" sz="4800" b="1" dirty="0">
                <a:solidFill>
                  <a:srgbClr val="002060"/>
                </a:solidFill>
              </a:rPr>
            </a:br>
            <a:r>
              <a:rPr lang="es-ES" altLang="es-ES" sz="4800" b="1" dirty="0">
                <a:solidFill>
                  <a:srgbClr val="002060"/>
                </a:solidFill>
              </a:rPr>
              <a:t>te miro a ti, me miras tú a mí</a:t>
            </a:r>
            <a:br>
              <a:rPr lang="es-ES" altLang="es-ES" sz="4800" b="1" dirty="0">
                <a:solidFill>
                  <a:srgbClr val="002060"/>
                </a:solidFill>
              </a:rPr>
            </a:br>
            <a:r>
              <a:rPr lang="es-ES" altLang="es-ES" sz="4800" b="1" dirty="0">
                <a:solidFill>
                  <a:srgbClr val="002060"/>
                </a:solidFill>
              </a:rPr>
              <a:t>y bebemos libertad</a:t>
            </a:r>
          </a:p>
        </p:txBody>
      </p:sp>
      <p:sp>
        <p:nvSpPr>
          <p:cNvPr id="4" name="Marcador de texto 3"/>
          <p:cNvSpPr>
            <a:spLocks noGrp="1"/>
          </p:cNvSpPr>
          <p:nvPr>
            <p:ph type="body" sz="half" idx="2"/>
          </p:nvPr>
        </p:nvSpPr>
        <p:spPr/>
        <p:txBody>
          <a:bodyPr/>
          <a:lstStyle/>
          <a:p>
            <a:endParaRPr lang="es-ES"/>
          </a:p>
        </p:txBody>
      </p:sp>
      <p:pic>
        <p:nvPicPr>
          <p:cNvPr id="8" name="Picture 6" descr="http://blog.codeconutrilife.com/wp-content/uploads/2011/10/agua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7" b="644"/>
          <a:stretch/>
        </p:blipFill>
        <p:spPr bwMode="auto">
          <a:xfrm>
            <a:off x="7320136" y="-27384"/>
            <a:ext cx="4871864" cy="6899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569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TODOS COMEMOS DEL MISMO PAN,</a:t>
            </a:r>
            <a:br>
              <a:rPr lang="es-ES" altLang="es-ES" sz="4800" b="1" dirty="0">
                <a:solidFill>
                  <a:srgbClr val="002060"/>
                </a:solidFill>
              </a:rPr>
            </a:br>
            <a:r>
              <a:rPr lang="es-ES" altLang="es-ES" sz="4800" b="1" dirty="0">
                <a:solidFill>
                  <a:srgbClr val="002060"/>
                </a:solidFill>
              </a:rPr>
              <a:t>TODOS BUSCAMOS A DIOS.</a:t>
            </a:r>
            <a:br>
              <a:rPr lang="es-ES" altLang="es-ES" sz="4800" b="1" dirty="0">
                <a:solidFill>
                  <a:srgbClr val="002060"/>
                </a:solidFill>
              </a:rPr>
            </a:br>
            <a:r>
              <a:rPr lang="es-ES" altLang="es-ES" sz="4800" b="1" dirty="0">
                <a:solidFill>
                  <a:srgbClr val="002060"/>
                </a:solidFill>
              </a:rPr>
              <a:t>TODOS BEBEMOS DE UN MANANTIAL</a:t>
            </a:r>
            <a:br>
              <a:rPr lang="es-ES" altLang="es-ES" sz="4800" b="1" dirty="0">
                <a:solidFill>
                  <a:srgbClr val="002060"/>
                </a:solidFill>
              </a:rPr>
            </a:br>
            <a:r>
              <a:rPr lang="es-ES" altLang="es-ES" sz="4800" b="1" dirty="0">
                <a:solidFill>
                  <a:srgbClr val="002060"/>
                </a:solidFill>
              </a:rPr>
              <a:t>Y EL AGUA NO TIENE COLOR (BIS).</a:t>
            </a:r>
          </a:p>
        </p:txBody>
      </p:sp>
      <p:sp>
        <p:nvSpPr>
          <p:cNvPr id="4" name="Marcador de texto 3"/>
          <p:cNvSpPr>
            <a:spLocks noGrp="1"/>
          </p:cNvSpPr>
          <p:nvPr>
            <p:ph type="body" sz="half" idx="2"/>
          </p:nvPr>
        </p:nvSpPr>
        <p:spPr/>
        <p:txBody>
          <a:bodyPr/>
          <a:lstStyle/>
          <a:p>
            <a:endParaRPr lang="es-ES"/>
          </a:p>
        </p:txBody>
      </p:sp>
      <p:pic>
        <p:nvPicPr>
          <p:cNvPr id="8" name="Picture 6" descr="http://blog.codeconutrilife.com/wp-content/uploads/2011/10/agua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7" b="644"/>
          <a:stretch/>
        </p:blipFill>
        <p:spPr bwMode="auto">
          <a:xfrm>
            <a:off x="7320136" y="-27384"/>
            <a:ext cx="4871864" cy="6899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4902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a:solidFill>
                  <a:srgbClr val="263050"/>
                </a:solidFill>
              </a:rPr>
              <a:t>El Señor esté con vosotros.</a:t>
            </a:r>
            <a:br>
              <a:rPr lang="es-ES" sz="5400" b="1" dirty="0">
                <a:solidFill>
                  <a:srgbClr val="263050"/>
                </a:solidFill>
              </a:rPr>
            </a:br>
            <a:r>
              <a:rPr lang="es-ES" sz="5400" b="1" dirty="0">
                <a:solidFill>
                  <a:srgbClr val="FF0000"/>
                </a:solidFill>
              </a:rPr>
              <a:t>Y con tu espíritu.</a:t>
            </a:r>
            <a:br>
              <a:rPr lang="es-ES" sz="5400" b="1" dirty="0">
                <a:solidFill>
                  <a:srgbClr val="263050"/>
                </a:solidFill>
              </a:rPr>
            </a:br>
            <a:r>
              <a:rPr lang="es-ES" sz="5400" b="1" dirty="0">
                <a:solidFill>
                  <a:srgbClr val="263050"/>
                </a:solidFill>
              </a:rPr>
              <a:t>Levantemos el corazón.</a:t>
            </a:r>
            <a:br>
              <a:rPr lang="es-ES" sz="5400" b="1" dirty="0">
                <a:solidFill>
                  <a:srgbClr val="263050"/>
                </a:solidFill>
              </a:rPr>
            </a:br>
            <a:r>
              <a:rPr lang="es-ES" sz="5400" b="1" dirty="0">
                <a:solidFill>
                  <a:srgbClr val="FF0000"/>
                </a:solidFill>
              </a:rPr>
              <a:t>Lo tenemos levantado hacia el Señor.</a:t>
            </a:r>
            <a:br>
              <a:rPr lang="es-ES" sz="5400" b="1" dirty="0">
                <a:solidFill>
                  <a:srgbClr val="263050"/>
                </a:solidFill>
              </a:rPr>
            </a:br>
            <a:r>
              <a:rPr lang="es-ES" sz="5400" b="1" dirty="0">
                <a:solidFill>
                  <a:srgbClr val="263050"/>
                </a:solidFill>
              </a:rPr>
              <a:t>Demos gracias al Señor nuestro Dios.</a:t>
            </a:r>
            <a:br>
              <a:rPr lang="es-ES" sz="5400" b="1" dirty="0">
                <a:solidFill>
                  <a:srgbClr val="263050"/>
                </a:solidFill>
              </a:rPr>
            </a:br>
            <a:r>
              <a:rPr lang="es-ES" sz="5400" b="1" dirty="0">
                <a:solidFill>
                  <a:srgbClr val="FF0000"/>
                </a:solidFill>
              </a:rPr>
              <a:t>Es justo y necesario.</a:t>
            </a: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Santo, santo, santo, santo, </a:t>
            </a:r>
            <a:br>
              <a:rPr lang="es-ES" altLang="es-ES" sz="4800" b="1" dirty="0">
                <a:solidFill>
                  <a:srgbClr val="002060"/>
                </a:solidFill>
              </a:rPr>
            </a:br>
            <a:r>
              <a:rPr lang="es-ES" altLang="es-ES" sz="4800" b="1" dirty="0">
                <a:solidFill>
                  <a:srgbClr val="002060"/>
                </a:solidFill>
              </a:rPr>
              <a:t>santo, santo es el Señor, </a:t>
            </a:r>
            <a:br>
              <a:rPr lang="es-ES" altLang="es-ES" sz="4800" b="1" dirty="0">
                <a:solidFill>
                  <a:srgbClr val="002060"/>
                </a:solidFill>
              </a:rPr>
            </a:br>
            <a:r>
              <a:rPr lang="es-ES" altLang="es-ES" sz="4800" b="1" dirty="0">
                <a:solidFill>
                  <a:srgbClr val="002060"/>
                </a:solidFill>
              </a:rPr>
              <a:t>Señor de toda la tierra. </a:t>
            </a:r>
            <a:br>
              <a:rPr lang="es-ES" altLang="es-ES" sz="4800" b="1" dirty="0">
                <a:solidFill>
                  <a:srgbClr val="002060"/>
                </a:solidFill>
              </a:rPr>
            </a:br>
            <a:r>
              <a:rPr lang="es-ES" altLang="es-ES" sz="4800" b="1" dirty="0">
                <a:solidFill>
                  <a:srgbClr val="002060"/>
                </a:solidFill>
              </a:rPr>
              <a:t>Santo, santo </a:t>
            </a:r>
            <a:br>
              <a:rPr lang="es-ES" altLang="es-ES" sz="4800" b="1" dirty="0">
                <a:solidFill>
                  <a:srgbClr val="002060"/>
                </a:solidFill>
              </a:rPr>
            </a:br>
            <a:r>
              <a:rPr lang="es-ES" altLang="es-ES" sz="4800" b="1" dirty="0">
                <a:solidFill>
                  <a:srgbClr val="002060"/>
                </a:solidFill>
              </a:rPr>
              <a:t>es nuestro Dios. </a:t>
            </a:r>
          </a:p>
        </p:txBody>
      </p:sp>
      <p:sp>
        <p:nvSpPr>
          <p:cNvPr id="4" name="Marcador de texto 3"/>
          <p:cNvSpPr>
            <a:spLocks noGrp="1"/>
          </p:cNvSpPr>
          <p:nvPr>
            <p:ph type="body" sz="half" idx="2"/>
          </p:nvPr>
        </p:nvSpPr>
        <p:spPr/>
        <p:txBody>
          <a:bodyPr/>
          <a:lstStyle/>
          <a:p>
            <a:endParaRPr lang="es-ES"/>
          </a:p>
        </p:txBody>
      </p:sp>
      <p:pic>
        <p:nvPicPr>
          <p:cNvPr id="8" name="Picture 6" descr="http://www.entronizar.me/wp-content/uploads/2008/11/santisima-trinidad.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3816" t="400" r="13620" b="-1051"/>
          <a:stretch/>
        </p:blipFill>
        <p:spPr bwMode="auto">
          <a:xfrm>
            <a:off x="7320136" y="35550"/>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721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Santo, santo, santo, santo, </a:t>
            </a:r>
            <a:br>
              <a:rPr lang="es-ES" altLang="es-ES" sz="4800" b="1" dirty="0">
                <a:solidFill>
                  <a:srgbClr val="002060"/>
                </a:solidFill>
              </a:rPr>
            </a:br>
            <a:r>
              <a:rPr lang="es-ES" altLang="es-ES" sz="4800" b="1" dirty="0">
                <a:solidFill>
                  <a:srgbClr val="002060"/>
                </a:solidFill>
              </a:rPr>
              <a:t>santo, santo es el Señor, </a:t>
            </a:r>
            <a:br>
              <a:rPr lang="es-ES" altLang="es-ES" sz="4800" b="1" dirty="0">
                <a:solidFill>
                  <a:srgbClr val="002060"/>
                </a:solidFill>
              </a:rPr>
            </a:br>
            <a:r>
              <a:rPr lang="es-ES" altLang="es-ES" sz="4800" b="1" dirty="0">
                <a:solidFill>
                  <a:srgbClr val="002060"/>
                </a:solidFill>
              </a:rPr>
              <a:t>Señor de toda la historia, </a:t>
            </a:r>
            <a:br>
              <a:rPr lang="es-ES" altLang="es-ES" sz="4800" b="1" dirty="0">
                <a:solidFill>
                  <a:srgbClr val="002060"/>
                </a:solidFill>
              </a:rPr>
            </a:br>
            <a:r>
              <a:rPr lang="es-ES" altLang="es-ES" sz="4800" b="1" dirty="0">
                <a:solidFill>
                  <a:srgbClr val="002060"/>
                </a:solidFill>
              </a:rPr>
              <a:t>santo, santo es nuestro Dios. </a:t>
            </a:r>
          </a:p>
        </p:txBody>
      </p:sp>
      <p:sp>
        <p:nvSpPr>
          <p:cNvPr id="4" name="Marcador de texto 3"/>
          <p:cNvSpPr>
            <a:spLocks noGrp="1"/>
          </p:cNvSpPr>
          <p:nvPr>
            <p:ph type="body" sz="half" idx="2"/>
          </p:nvPr>
        </p:nvSpPr>
        <p:spPr/>
        <p:txBody>
          <a:bodyPr/>
          <a:lstStyle/>
          <a:p>
            <a:endParaRPr lang="es-ES"/>
          </a:p>
        </p:txBody>
      </p:sp>
      <p:pic>
        <p:nvPicPr>
          <p:cNvPr id="8" name="Picture 6" descr="http://www.entronizar.me/wp-content/uploads/2008/11/santisima-trinidad.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3816" t="400" r="13620" b="-1051"/>
          <a:stretch/>
        </p:blipFill>
        <p:spPr bwMode="auto">
          <a:xfrm>
            <a:off x="7320136" y="35550"/>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9469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Quiero sentirte cercano a mi, Señor.</a:t>
            </a:r>
            <a:br>
              <a:rPr lang="es-ES" altLang="es-ES" sz="4800" b="1" dirty="0">
                <a:solidFill>
                  <a:srgbClr val="002060"/>
                </a:solidFill>
              </a:rPr>
            </a:br>
            <a:r>
              <a:rPr lang="es-ES" altLang="es-ES" sz="4800" b="1" dirty="0">
                <a:solidFill>
                  <a:srgbClr val="002060"/>
                </a:solidFill>
              </a:rPr>
              <a:t>Oír tu voz, que me habla </a:t>
            </a:r>
            <a:br>
              <a:rPr lang="es-ES" altLang="es-ES" sz="4800" b="1" dirty="0">
                <a:solidFill>
                  <a:srgbClr val="002060"/>
                </a:solidFill>
              </a:rPr>
            </a:br>
            <a:r>
              <a:rPr lang="es-ES" altLang="es-ES" sz="4800" b="1" dirty="0">
                <a:solidFill>
                  <a:srgbClr val="002060"/>
                </a:solidFill>
              </a:rPr>
              <a:t>al corazón.</a:t>
            </a:r>
            <a:br>
              <a:rPr lang="es-ES" altLang="es-ES" sz="4800" b="1" dirty="0">
                <a:solidFill>
                  <a:srgbClr val="002060"/>
                </a:solidFill>
              </a:rPr>
            </a:br>
            <a:r>
              <a:rPr lang="es-ES" altLang="es-ES" sz="4800" b="1" dirty="0">
                <a:solidFill>
                  <a:srgbClr val="002060"/>
                </a:solidFill>
              </a:rPr>
              <a:t>Sentirme libre desde</a:t>
            </a:r>
            <a:br>
              <a:rPr lang="es-ES" altLang="es-ES" sz="4800" b="1" dirty="0">
                <a:solidFill>
                  <a:srgbClr val="002060"/>
                </a:solidFill>
              </a:rPr>
            </a:br>
            <a:r>
              <a:rPr lang="es-ES" altLang="es-ES" sz="4800" b="1" dirty="0">
                <a:solidFill>
                  <a:srgbClr val="002060"/>
                </a:solidFill>
              </a:rPr>
              <a:t>tu libertad,</a:t>
            </a:r>
            <a:br>
              <a:rPr lang="es-ES" altLang="es-ES" sz="4800" b="1" dirty="0">
                <a:solidFill>
                  <a:srgbClr val="002060"/>
                </a:solidFill>
              </a:rPr>
            </a:br>
            <a:r>
              <a:rPr lang="es-ES" altLang="es-ES" sz="4800" b="1" dirty="0">
                <a:solidFill>
                  <a:srgbClr val="002060"/>
                </a:solidFill>
              </a:rPr>
              <a:t>Ser signo vivo </a:t>
            </a:r>
            <a:br>
              <a:rPr lang="es-ES" altLang="es-ES" sz="4800" b="1" dirty="0">
                <a:solidFill>
                  <a:srgbClr val="002060"/>
                </a:solidFill>
              </a:rPr>
            </a:br>
            <a:r>
              <a:rPr lang="es-ES" altLang="es-ES" sz="4800" b="1" dirty="0">
                <a:solidFill>
                  <a:srgbClr val="002060"/>
                </a:solidFill>
              </a:rPr>
              <a:t>de la fraternidad.</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110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Que acompaña nuestras vidas, </a:t>
            </a:r>
            <a:br>
              <a:rPr lang="es-ES" altLang="es-ES" sz="4800" b="1" dirty="0">
                <a:solidFill>
                  <a:srgbClr val="002060"/>
                </a:solidFill>
              </a:rPr>
            </a:br>
            <a:r>
              <a:rPr lang="es-ES" altLang="es-ES" sz="4800" b="1" dirty="0">
                <a:solidFill>
                  <a:srgbClr val="002060"/>
                </a:solidFill>
              </a:rPr>
              <a:t>que vive en nuestras luchas, </a:t>
            </a:r>
            <a:br>
              <a:rPr lang="es-ES" altLang="es-ES" sz="4800" b="1" dirty="0">
                <a:solidFill>
                  <a:srgbClr val="002060"/>
                </a:solidFill>
              </a:rPr>
            </a:br>
            <a:r>
              <a:rPr lang="es-ES" altLang="es-ES" sz="4800" b="1" dirty="0">
                <a:solidFill>
                  <a:srgbClr val="002060"/>
                </a:solidFill>
              </a:rPr>
              <a:t>del universo entero el único Señor. </a:t>
            </a:r>
          </a:p>
        </p:txBody>
      </p:sp>
      <p:sp>
        <p:nvSpPr>
          <p:cNvPr id="4" name="Marcador de texto 3"/>
          <p:cNvSpPr>
            <a:spLocks noGrp="1"/>
          </p:cNvSpPr>
          <p:nvPr>
            <p:ph type="body" sz="half" idx="2"/>
          </p:nvPr>
        </p:nvSpPr>
        <p:spPr/>
        <p:txBody>
          <a:bodyPr/>
          <a:lstStyle/>
          <a:p>
            <a:endParaRPr lang="es-ES"/>
          </a:p>
        </p:txBody>
      </p:sp>
      <p:pic>
        <p:nvPicPr>
          <p:cNvPr id="8" name="Picture 6" descr="http://www.entronizar.me/wp-content/uploads/2008/11/santisima-trinidad.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3816" t="400" r="13620" b="-1051"/>
          <a:stretch/>
        </p:blipFill>
        <p:spPr bwMode="auto">
          <a:xfrm>
            <a:off x="7320136" y="35550"/>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0402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Benditos los que en su nombre </a:t>
            </a:r>
            <a:br>
              <a:rPr lang="es-ES" altLang="es-ES" sz="4800" b="1" dirty="0">
                <a:solidFill>
                  <a:srgbClr val="002060"/>
                </a:solidFill>
              </a:rPr>
            </a:br>
            <a:r>
              <a:rPr lang="es-ES" altLang="es-ES" sz="4800" b="1" dirty="0">
                <a:solidFill>
                  <a:srgbClr val="002060"/>
                </a:solidFill>
              </a:rPr>
              <a:t>el Evangelio anuncian, </a:t>
            </a:r>
            <a:br>
              <a:rPr lang="es-ES" altLang="es-ES" sz="4800" b="1" dirty="0">
                <a:solidFill>
                  <a:srgbClr val="002060"/>
                </a:solidFill>
              </a:rPr>
            </a:br>
            <a:r>
              <a:rPr lang="es-ES" altLang="es-ES" sz="4800" b="1" dirty="0">
                <a:solidFill>
                  <a:srgbClr val="002060"/>
                </a:solidFill>
              </a:rPr>
              <a:t>la buena y gran noticia de la liberación.</a:t>
            </a:r>
          </a:p>
        </p:txBody>
      </p:sp>
      <p:sp>
        <p:nvSpPr>
          <p:cNvPr id="4" name="Marcador de texto 3"/>
          <p:cNvSpPr>
            <a:spLocks noGrp="1"/>
          </p:cNvSpPr>
          <p:nvPr>
            <p:ph type="body" sz="half" idx="2"/>
          </p:nvPr>
        </p:nvSpPr>
        <p:spPr/>
        <p:txBody>
          <a:bodyPr/>
          <a:lstStyle/>
          <a:p>
            <a:endParaRPr lang="es-ES"/>
          </a:p>
        </p:txBody>
      </p:sp>
      <p:pic>
        <p:nvPicPr>
          <p:cNvPr id="8" name="Picture 6" descr="http://www.entronizar.me/wp-content/uploads/2008/11/santisima-trinidad.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3816" t="400" r="13620" b="-1051"/>
          <a:stretch/>
        </p:blipFill>
        <p:spPr bwMode="auto">
          <a:xfrm>
            <a:off x="7320136" y="35550"/>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2857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Santo, santo, santo, santo, </a:t>
            </a:r>
            <a:br>
              <a:rPr lang="es-ES" altLang="es-ES" sz="4800" b="1" dirty="0">
                <a:solidFill>
                  <a:srgbClr val="002060"/>
                </a:solidFill>
              </a:rPr>
            </a:br>
            <a:r>
              <a:rPr lang="es-ES" altLang="es-ES" sz="4800" b="1" dirty="0">
                <a:solidFill>
                  <a:srgbClr val="002060"/>
                </a:solidFill>
              </a:rPr>
              <a:t>santo, santo es el Señor, </a:t>
            </a:r>
            <a:br>
              <a:rPr lang="es-ES" altLang="es-ES" sz="4800" b="1" dirty="0">
                <a:solidFill>
                  <a:srgbClr val="002060"/>
                </a:solidFill>
              </a:rPr>
            </a:br>
            <a:r>
              <a:rPr lang="es-ES" altLang="es-ES" sz="4800" b="1" dirty="0">
                <a:solidFill>
                  <a:srgbClr val="002060"/>
                </a:solidFill>
              </a:rPr>
              <a:t>Señor de toda la tierra. </a:t>
            </a:r>
            <a:br>
              <a:rPr lang="es-ES" altLang="es-ES" sz="4800" b="1" dirty="0">
                <a:solidFill>
                  <a:srgbClr val="002060"/>
                </a:solidFill>
              </a:rPr>
            </a:br>
            <a:r>
              <a:rPr lang="es-ES" altLang="es-ES" sz="4800" b="1" dirty="0">
                <a:solidFill>
                  <a:srgbClr val="002060"/>
                </a:solidFill>
              </a:rPr>
              <a:t>Santo, santo </a:t>
            </a:r>
            <a:br>
              <a:rPr lang="es-ES" altLang="es-ES" sz="4800" b="1" dirty="0">
                <a:solidFill>
                  <a:srgbClr val="002060"/>
                </a:solidFill>
              </a:rPr>
            </a:br>
            <a:r>
              <a:rPr lang="es-ES" altLang="es-ES" sz="4800" b="1" dirty="0">
                <a:solidFill>
                  <a:srgbClr val="002060"/>
                </a:solidFill>
              </a:rPr>
              <a:t>es nuestro Dios. </a:t>
            </a:r>
          </a:p>
        </p:txBody>
      </p:sp>
      <p:sp>
        <p:nvSpPr>
          <p:cNvPr id="4" name="Marcador de texto 3"/>
          <p:cNvSpPr>
            <a:spLocks noGrp="1"/>
          </p:cNvSpPr>
          <p:nvPr>
            <p:ph type="body" sz="half" idx="2"/>
          </p:nvPr>
        </p:nvSpPr>
        <p:spPr/>
        <p:txBody>
          <a:bodyPr/>
          <a:lstStyle/>
          <a:p>
            <a:endParaRPr lang="es-ES"/>
          </a:p>
        </p:txBody>
      </p:sp>
      <p:pic>
        <p:nvPicPr>
          <p:cNvPr id="8" name="Picture 6" descr="http://www.entronizar.me/wp-content/uploads/2008/11/santisima-trinidad.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3816" t="400" r="13620" b="-1051"/>
          <a:stretch/>
        </p:blipFill>
        <p:spPr bwMode="auto">
          <a:xfrm>
            <a:off x="7320136" y="35550"/>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43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Santo, santo, santo, santo, </a:t>
            </a:r>
            <a:br>
              <a:rPr lang="es-ES" altLang="es-ES" sz="4800" b="1" dirty="0">
                <a:solidFill>
                  <a:srgbClr val="002060"/>
                </a:solidFill>
              </a:rPr>
            </a:br>
            <a:r>
              <a:rPr lang="es-ES" altLang="es-ES" sz="4800" b="1" dirty="0">
                <a:solidFill>
                  <a:srgbClr val="002060"/>
                </a:solidFill>
              </a:rPr>
              <a:t>santo, santo es el Señor, </a:t>
            </a:r>
            <a:br>
              <a:rPr lang="es-ES" altLang="es-ES" sz="4800" b="1" dirty="0">
                <a:solidFill>
                  <a:srgbClr val="002060"/>
                </a:solidFill>
              </a:rPr>
            </a:br>
            <a:r>
              <a:rPr lang="es-ES" altLang="es-ES" sz="4800" b="1" dirty="0">
                <a:solidFill>
                  <a:srgbClr val="002060"/>
                </a:solidFill>
              </a:rPr>
              <a:t>Señor de toda la historia, </a:t>
            </a:r>
            <a:br>
              <a:rPr lang="es-ES" altLang="es-ES" sz="4800" b="1" dirty="0">
                <a:solidFill>
                  <a:srgbClr val="002060"/>
                </a:solidFill>
              </a:rPr>
            </a:br>
            <a:r>
              <a:rPr lang="es-ES" altLang="es-ES" sz="4800" b="1" dirty="0">
                <a:solidFill>
                  <a:srgbClr val="002060"/>
                </a:solidFill>
              </a:rPr>
              <a:t>santo, santo es nuestro Dios. </a:t>
            </a:r>
          </a:p>
        </p:txBody>
      </p:sp>
      <p:sp>
        <p:nvSpPr>
          <p:cNvPr id="4" name="Marcador de texto 3"/>
          <p:cNvSpPr>
            <a:spLocks noGrp="1"/>
          </p:cNvSpPr>
          <p:nvPr>
            <p:ph type="body" sz="half" idx="2"/>
          </p:nvPr>
        </p:nvSpPr>
        <p:spPr/>
        <p:txBody>
          <a:bodyPr/>
          <a:lstStyle/>
          <a:p>
            <a:endParaRPr lang="es-ES"/>
          </a:p>
        </p:txBody>
      </p:sp>
      <p:pic>
        <p:nvPicPr>
          <p:cNvPr id="8" name="Picture 6" descr="http://www.entronizar.me/wp-content/uploads/2008/11/santisima-trinidad.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3816" t="400" r="13620" b="-1051"/>
          <a:stretch/>
        </p:blipFill>
        <p:spPr bwMode="auto">
          <a:xfrm>
            <a:off x="7320136" y="35550"/>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6713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a:solidFill>
                  <a:srgbClr val="263050"/>
                </a:solidFill>
              </a:rPr>
              <a:t>Éste es el sacramento de nuestra fe:</a:t>
            </a:r>
            <a:br>
              <a:rPr lang="es-ES" sz="5400" b="1" dirty="0">
                <a:solidFill>
                  <a:srgbClr val="263050"/>
                </a:solidFill>
              </a:rPr>
            </a:br>
            <a:r>
              <a:rPr lang="es-ES" sz="5400" b="1" dirty="0">
                <a:solidFill>
                  <a:srgbClr val="FF0000"/>
                </a:solidFill>
              </a:rPr>
              <a:t>Anunciamos tu muerte, proclamamos tu resurrección ¡Ven, Señor Jesús!</a:t>
            </a: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a:solidFill>
                  <a:srgbClr val="263050"/>
                </a:solidFill>
              </a:rPr>
              <a:t>Por Cristo, con él y en él … por los siglos de los siglos.</a:t>
            </a:r>
            <a:br>
              <a:rPr lang="es-ES" sz="5400" b="1" dirty="0">
                <a:solidFill>
                  <a:srgbClr val="263050"/>
                </a:solidFill>
              </a:rPr>
            </a:br>
            <a:r>
              <a:rPr lang="es-ES" sz="5400" b="1" dirty="0">
                <a:solidFill>
                  <a:srgbClr val="FF0000"/>
                </a:solidFill>
              </a:rPr>
              <a:t>Amén.</a:t>
            </a: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r>
              <a:rPr lang="es-ES" altLang="es-ES" sz="6000" b="1" dirty="0">
                <a:solidFill>
                  <a:srgbClr val="002060"/>
                </a:solidFill>
              </a:rPr>
              <a:t>Padre Nuestro que estás en el cielo, santificado sea tu nombre, venga a nosotros tu reino, hágase tu voluntad en la Tierra como en el Cielo,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65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a:t>
            </a:r>
            <a:br>
              <a:rPr lang="es-ES" altLang="es-ES" sz="4800" b="1" dirty="0">
                <a:solidFill>
                  <a:srgbClr val="002060"/>
                </a:solidFill>
              </a:rPr>
            </a:br>
            <a:r>
              <a:rPr lang="es-ES" altLang="es-ES" sz="4800" b="1" dirty="0">
                <a:solidFill>
                  <a:srgbClr val="002060"/>
                </a:solidFill>
              </a:rPr>
              <a:t>YO BUSCO TU AMOR,</a:t>
            </a:r>
            <a:br>
              <a:rPr lang="es-ES" altLang="es-ES" sz="4800" b="1" dirty="0">
                <a:solidFill>
                  <a:srgbClr val="002060"/>
                </a:solidFill>
              </a:rPr>
            </a:br>
            <a:r>
              <a:rPr lang="es-ES" altLang="es-ES" sz="4800" b="1" dirty="0">
                <a:solidFill>
                  <a:srgbClr val="002060"/>
                </a:solidFill>
              </a:rPr>
              <a:t>PADRE VUELVO A TI.</a:t>
            </a:r>
            <a:br>
              <a:rPr lang="es-ES" altLang="es-ES" sz="4800" b="1" dirty="0">
                <a:solidFill>
                  <a:srgbClr val="002060"/>
                </a:solidFill>
              </a:rPr>
            </a:br>
            <a:r>
              <a:rPr lang="es-ES" altLang="es-ES" sz="4800" b="1" dirty="0">
                <a:solidFill>
                  <a:srgbClr val="002060"/>
                </a:solidFill>
              </a:rPr>
              <a:t>MIRA QUE TU HIJO SOY, PADRE, VUELVO A TI. (BIS)</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80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danos hoy nuestro pan de cada día, perdona nuestras ofensas como también nosotros perdonamos a los que nos ofenden, no nos dejes caer en la tentación 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4310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Nuestro que estas</a:t>
            </a:r>
            <a:br>
              <a:rPr lang="es-ES" altLang="es-ES" sz="4800" b="1" dirty="0">
                <a:solidFill>
                  <a:srgbClr val="002060"/>
                </a:solidFill>
              </a:rPr>
            </a:br>
            <a:r>
              <a:rPr lang="es-ES" altLang="es-ES" sz="4800" b="1" dirty="0">
                <a:solidFill>
                  <a:srgbClr val="002060"/>
                </a:solidFill>
              </a:rPr>
              <a:t> en el cielo</a:t>
            </a:r>
            <a:br>
              <a:rPr lang="es-ES" altLang="es-ES" sz="4800" b="1" dirty="0">
                <a:solidFill>
                  <a:srgbClr val="002060"/>
                </a:solidFill>
              </a:rPr>
            </a:br>
            <a:r>
              <a:rPr lang="es-ES" altLang="es-ES" sz="4800" b="1" dirty="0">
                <a:solidFill>
                  <a:srgbClr val="002060"/>
                </a:solidFill>
              </a:rPr>
              <a:t>Santificado sea tu nombre</a:t>
            </a:r>
            <a:br>
              <a:rPr lang="es-ES" altLang="es-ES" sz="4800" b="1" dirty="0">
                <a:solidFill>
                  <a:srgbClr val="002060"/>
                </a:solidFill>
              </a:rPr>
            </a:br>
            <a:r>
              <a:rPr lang="es-ES" altLang="es-ES" sz="4800" b="1" dirty="0">
                <a:solidFill>
                  <a:srgbClr val="002060"/>
                </a:solidFill>
              </a:rPr>
              <a:t>Venga a nosotros, tu reino.</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6313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Hágase tu voluntad así en la tierra como en el cielo. Danos hoy nuestro pan de cada día.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404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Perdona nuestras ofensas, como perdonamos </a:t>
            </a:r>
            <a:br>
              <a:rPr lang="es-ES" altLang="es-ES" sz="4800" b="1" dirty="0">
                <a:solidFill>
                  <a:srgbClr val="002060"/>
                </a:solidFill>
              </a:rPr>
            </a:br>
            <a:r>
              <a:rPr lang="es-ES" altLang="es-ES" sz="4800" b="1" dirty="0">
                <a:solidFill>
                  <a:srgbClr val="002060"/>
                </a:solidFill>
              </a:rPr>
              <a:t>al que nos ofende (</a:t>
            </a:r>
            <a:r>
              <a:rPr lang="es-ES" altLang="es-ES" sz="4800" b="1" dirty="0" err="1">
                <a:solidFill>
                  <a:srgbClr val="002060"/>
                </a:solidFill>
              </a:rPr>
              <a:t>eie</a:t>
            </a:r>
            <a:r>
              <a:rPr lang="es-ES" altLang="es-ES" sz="4800" b="1" dirty="0">
                <a:solidFill>
                  <a:srgbClr val="002060"/>
                </a:solidFill>
              </a:rPr>
              <a:t>)</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2805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No nos dejes caer en tentación, no</a:t>
            </a:r>
            <a:br>
              <a:rPr lang="es-ES" altLang="es-ES" sz="4800" b="1" dirty="0">
                <a:solidFill>
                  <a:srgbClr val="002060"/>
                </a:solidFill>
              </a:rPr>
            </a:br>
            <a:r>
              <a:rPr lang="es-ES" altLang="es-ES" sz="4800" b="1" dirty="0">
                <a:solidFill>
                  <a:srgbClr val="002060"/>
                </a:solidFill>
              </a:rPr>
              <a:t>y líbranos del mal. </a:t>
            </a:r>
            <a:br>
              <a:rPr lang="es-ES" altLang="es-ES" sz="4800" b="1" dirty="0">
                <a:solidFill>
                  <a:srgbClr val="002060"/>
                </a:solidFill>
              </a:rPr>
            </a:br>
            <a:r>
              <a:rPr lang="es-ES" altLang="es-ES" sz="4800" b="1" dirty="0">
                <a:solidFill>
                  <a:srgbClr val="002060"/>
                </a:solidFill>
              </a:rPr>
              <a:t>No nos dejes caer en tentación</a:t>
            </a:r>
            <a:br>
              <a:rPr lang="es-ES" altLang="es-ES" sz="4800" b="1" dirty="0">
                <a:solidFill>
                  <a:srgbClr val="002060"/>
                </a:solidFill>
              </a:rPr>
            </a:br>
            <a:r>
              <a:rPr lang="es-ES" altLang="es-ES" sz="4800" b="1" dirty="0">
                <a:solidFill>
                  <a:srgbClr val="002060"/>
                </a:solidFill>
              </a:rPr>
              <a:t>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3064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a:solidFill>
                  <a:srgbClr val="263050"/>
                </a:solidFill>
              </a:rPr>
              <a:t>Líbranos de … Salvador Jesucristo.</a:t>
            </a:r>
            <a:br>
              <a:rPr lang="es-ES" sz="5400" b="1" dirty="0">
                <a:solidFill>
                  <a:srgbClr val="263050"/>
                </a:solidFill>
              </a:rPr>
            </a:br>
            <a:r>
              <a:rPr lang="es-ES" sz="5400" b="1" dirty="0">
                <a:solidFill>
                  <a:srgbClr val="FF0000"/>
                </a:solidFill>
              </a:rPr>
              <a:t>Tuyo es el reino, tuyo el poder y la gloria, por siempre, Señor.</a:t>
            </a:r>
            <a:br>
              <a:rPr lang="es-ES" sz="5400" b="1" dirty="0">
                <a:solidFill>
                  <a:srgbClr val="FF0000"/>
                </a:solidFill>
              </a:rPr>
            </a:br>
            <a:r>
              <a:rPr lang="es-ES" sz="5400" b="1" dirty="0">
                <a:solidFill>
                  <a:srgbClr val="263050"/>
                </a:solidFill>
              </a:rPr>
              <a:t>Por los siglos de los siglos.</a:t>
            </a:r>
            <a:br>
              <a:rPr lang="es-ES" sz="5400" b="1" dirty="0">
                <a:solidFill>
                  <a:srgbClr val="263050"/>
                </a:solidFill>
              </a:rPr>
            </a:br>
            <a:r>
              <a:rPr lang="es-ES" sz="5400" b="1" dirty="0">
                <a:solidFill>
                  <a:srgbClr val="FF0000"/>
                </a:solidFill>
              </a:rPr>
              <a:t>Amen.</a:t>
            </a:r>
            <a:br>
              <a:rPr lang="es-ES" sz="5400" b="1" dirty="0">
                <a:solidFill>
                  <a:srgbClr val="263050"/>
                </a:solidFill>
              </a:rPr>
            </a:br>
            <a:r>
              <a:rPr lang="es-ES" sz="5400" b="1" dirty="0">
                <a:solidFill>
                  <a:srgbClr val="263050"/>
                </a:solidFill>
              </a:rPr>
              <a:t>La paz del Señor este con vosotros.</a:t>
            </a:r>
            <a:br>
              <a:rPr lang="es-ES" sz="5400" b="1" dirty="0">
                <a:solidFill>
                  <a:srgbClr val="263050"/>
                </a:solidFill>
              </a:rPr>
            </a:br>
            <a:r>
              <a:rPr lang="es-ES" sz="5400" b="1" dirty="0">
                <a:solidFill>
                  <a:srgbClr val="FF0000"/>
                </a:solidFill>
              </a:rPr>
              <a:t>Y con tu espíritu.</a:t>
            </a: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para todos aquellos </a:t>
            </a:r>
            <a:br>
              <a:rPr lang="es-ES" altLang="es-ES" sz="4800" b="1" dirty="0">
                <a:solidFill>
                  <a:srgbClr val="002060"/>
                </a:solidFill>
              </a:rPr>
            </a:br>
            <a:r>
              <a:rPr lang="es-ES" altLang="es-ES" sz="4800" b="1" dirty="0">
                <a:solidFill>
                  <a:srgbClr val="002060"/>
                </a:solidFill>
              </a:rPr>
              <a:t>que no han llegado,</a:t>
            </a:r>
            <a:br>
              <a:rPr lang="es-ES" altLang="es-ES" sz="4800" b="1" dirty="0">
                <a:solidFill>
                  <a:srgbClr val="002060"/>
                </a:solidFill>
              </a:rPr>
            </a:br>
            <a:r>
              <a:rPr lang="es-ES" altLang="es-ES" sz="4800" b="1" dirty="0">
                <a:solidFill>
                  <a:srgbClr val="002060"/>
                </a:solidFill>
              </a:rPr>
              <a:t>para todos aquellos</a:t>
            </a:r>
            <a:br>
              <a:rPr lang="es-ES" altLang="es-ES" sz="4800" b="1" dirty="0">
                <a:solidFill>
                  <a:srgbClr val="002060"/>
                </a:solidFill>
              </a:rPr>
            </a:br>
            <a:r>
              <a:rPr lang="es-ES" altLang="es-ES" sz="4800" b="1" dirty="0">
                <a:solidFill>
                  <a:srgbClr val="002060"/>
                </a:solidFill>
              </a:rPr>
              <a:t> que ya pasaron,</a:t>
            </a:r>
            <a:br>
              <a:rPr lang="es-ES" altLang="es-ES" sz="4800" b="1" dirty="0">
                <a:solidFill>
                  <a:srgbClr val="002060"/>
                </a:solidFill>
              </a:rPr>
            </a:br>
            <a:r>
              <a:rPr lang="es-ES" altLang="es-ES" sz="4800" b="1" dirty="0">
                <a:solidFill>
                  <a:srgbClr val="002060"/>
                </a:solidFill>
              </a:rPr>
              <a:t>para todos los hombres</a:t>
            </a:r>
            <a:br>
              <a:rPr lang="es-ES" altLang="es-ES" sz="4800" b="1" dirty="0">
                <a:solidFill>
                  <a:srgbClr val="002060"/>
                </a:solidFill>
              </a:rPr>
            </a:br>
            <a:r>
              <a:rPr lang="es-ES" altLang="es-ES" sz="4800" b="1" dirty="0">
                <a:solidFill>
                  <a:srgbClr val="002060"/>
                </a:solidFill>
              </a:rPr>
              <a:t> venga la 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61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si eres padre de familia tendrás paz,</a:t>
            </a:r>
            <a:br>
              <a:rPr lang="es-ES" altLang="es-ES" sz="4800" b="1" dirty="0">
                <a:solidFill>
                  <a:srgbClr val="002060"/>
                </a:solidFill>
              </a:rPr>
            </a:br>
            <a:r>
              <a:rPr lang="es-ES" altLang="es-ES" sz="4800" b="1" dirty="0">
                <a:solidFill>
                  <a:srgbClr val="002060"/>
                </a:solidFill>
              </a:rPr>
              <a:t>si vives enamorado tendrás paz,</a:t>
            </a:r>
            <a:br>
              <a:rPr lang="es-ES" altLang="es-ES" sz="4800" b="1" dirty="0">
                <a:solidFill>
                  <a:srgbClr val="002060"/>
                </a:solidFill>
              </a:rPr>
            </a:br>
            <a:r>
              <a:rPr lang="es-ES" altLang="es-ES" sz="4800" b="1" dirty="0">
                <a:solidFill>
                  <a:srgbClr val="002060"/>
                </a:solidFill>
              </a:rPr>
              <a:t>si compartes tu vida ¡venga la paz!</a:t>
            </a:r>
            <a:br>
              <a:rPr lang="es-ES" altLang="es-ES" sz="4800" b="1" dirty="0">
                <a:solidFill>
                  <a:srgbClr val="002060"/>
                </a:solidFill>
              </a:rPr>
            </a:br>
            <a:r>
              <a:rPr lang="es-ES" altLang="es-ES" sz="4800" b="1" dirty="0">
                <a:solidFill>
                  <a:srgbClr val="002060"/>
                </a:solidFill>
              </a:rPr>
              <a:t>¡Paz!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71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danos la paz.</a:t>
            </a: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a:solidFill>
                  <a:srgbClr val="263050"/>
                </a:solidFill>
              </a:rPr>
              <a:t>Este es el Cordero de Dios, … cena del Señor.</a:t>
            </a:r>
            <a:br>
              <a:rPr lang="es-ES" sz="5400" b="1" dirty="0">
                <a:solidFill>
                  <a:srgbClr val="263050"/>
                </a:solidFill>
              </a:rPr>
            </a:br>
            <a:r>
              <a:rPr lang="es-ES" sz="5400" b="1" dirty="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rmAutofit/>
          </a:bodyPr>
          <a:lstStyle/>
          <a:p>
            <a:pPr marL="0" lvl="0" indent="0">
              <a:lnSpc>
                <a:spcPct val="100000"/>
              </a:lnSpc>
              <a:spcBef>
                <a:spcPct val="20000"/>
              </a:spcBef>
              <a:buClrTx/>
              <a:buSzTx/>
              <a:buNone/>
            </a:pPr>
            <a:r>
              <a:rPr lang="es-ES" sz="4400" dirty="0">
                <a:solidFill>
                  <a:prstClr val="black"/>
                </a:solidFill>
                <a:latin typeface="Calibri"/>
              </a:rPr>
              <a:t>En el nombre del Padre, y del Hijo y del Espíritu Santo. </a:t>
            </a:r>
          </a:p>
          <a:p>
            <a:pPr marL="342900" lvl="0" indent="-342900">
              <a:lnSpc>
                <a:spcPct val="100000"/>
              </a:lnSpc>
              <a:spcBef>
                <a:spcPct val="20000"/>
              </a:spcBef>
              <a:buClrTx/>
              <a:buSzTx/>
              <a:buNone/>
            </a:pPr>
            <a:r>
              <a:rPr lang="es-ES" sz="4400" b="1" dirty="0">
                <a:solidFill>
                  <a:srgbClr val="FF0000"/>
                </a:solidFill>
                <a:latin typeface="Calibri"/>
              </a:rPr>
              <a:t>Amén. </a:t>
            </a:r>
          </a:p>
          <a:p>
            <a:pPr marL="0" lvl="0" indent="0">
              <a:lnSpc>
                <a:spcPct val="100000"/>
              </a:lnSpc>
              <a:spcBef>
                <a:spcPct val="20000"/>
              </a:spcBef>
              <a:buClrTx/>
              <a:buSzTx/>
              <a:buNone/>
            </a:pPr>
            <a:r>
              <a:rPr lang="es-ES" sz="44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4400" b="1" dirty="0">
                <a:solidFill>
                  <a:srgbClr val="FF0000"/>
                </a:solidFill>
                <a:latin typeface="Calibri"/>
              </a:rPr>
              <a:t>Y con tu espíritu.</a:t>
            </a:r>
          </a:p>
          <a:p>
            <a:endParaRPr lang="es-ES" dirty="0"/>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Mi Dios está vivo, </a:t>
            </a:r>
            <a:br>
              <a:rPr lang="es-ES" altLang="es-ES" sz="5400" b="1" dirty="0">
                <a:solidFill>
                  <a:srgbClr val="002060"/>
                </a:solidFill>
              </a:rPr>
            </a:br>
            <a:r>
              <a:rPr lang="es-ES" altLang="es-ES" sz="5400" b="1" dirty="0">
                <a:solidFill>
                  <a:srgbClr val="002060"/>
                </a:solidFill>
              </a:rPr>
              <a:t>Él no está muerto.</a:t>
            </a:r>
            <a:br>
              <a:rPr lang="es-ES" altLang="es-ES" sz="5400" b="1" dirty="0">
                <a:solidFill>
                  <a:srgbClr val="002060"/>
                </a:solidFill>
              </a:rPr>
            </a:br>
            <a:r>
              <a:rPr lang="es-ES" altLang="es-ES" sz="5400" b="1" dirty="0">
                <a:solidFill>
                  <a:srgbClr val="002060"/>
                </a:solidFill>
              </a:rPr>
              <a:t>Mi Dios está vivo en mi corazón.</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506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Mi Dios está vivo, ha resucitado,</a:t>
            </a:r>
            <a:br>
              <a:rPr lang="es-ES" altLang="es-ES" sz="5400" b="1" dirty="0">
                <a:solidFill>
                  <a:srgbClr val="002060"/>
                </a:solidFill>
              </a:rPr>
            </a:br>
            <a:r>
              <a:rPr lang="es-ES" altLang="es-ES" sz="5400" b="1" dirty="0">
                <a:solidFill>
                  <a:srgbClr val="002060"/>
                </a:solidFill>
              </a:rPr>
              <a:t>lo siento en mis manos,</a:t>
            </a:r>
            <a:br>
              <a:rPr lang="es-ES" altLang="es-ES" sz="5400" b="1" dirty="0">
                <a:solidFill>
                  <a:srgbClr val="002060"/>
                </a:solidFill>
              </a:rPr>
            </a:br>
            <a:r>
              <a:rPr lang="es-ES" altLang="es-ES" sz="5400" b="1" dirty="0">
                <a:solidFill>
                  <a:srgbClr val="002060"/>
                </a:solidFill>
              </a:rPr>
              <a:t>lo siento en mis pies,</a:t>
            </a:r>
            <a:br>
              <a:rPr lang="es-ES" altLang="es-ES" sz="5400" b="1" dirty="0">
                <a:solidFill>
                  <a:srgbClr val="002060"/>
                </a:solidFill>
              </a:rPr>
            </a:br>
            <a:r>
              <a:rPr lang="es-ES" altLang="es-ES" sz="5400" b="1" dirty="0">
                <a:solidFill>
                  <a:srgbClr val="002060"/>
                </a:solidFill>
              </a:rPr>
              <a:t>lo siento en mi alma y en mi ser.</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0488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OH, OH, OH, OH,</a:t>
            </a:r>
            <a:br>
              <a:rPr lang="es-ES" altLang="es-ES" sz="5400" b="1" dirty="0">
                <a:solidFill>
                  <a:srgbClr val="002060"/>
                </a:solidFill>
              </a:rPr>
            </a:br>
            <a:r>
              <a:rPr lang="es-ES" altLang="es-ES" sz="5400" b="1" dirty="0">
                <a:solidFill>
                  <a:srgbClr val="002060"/>
                </a:solidFill>
              </a:rPr>
              <a:t>HAY QUE NACER DEL AGUA.</a:t>
            </a:r>
            <a:br>
              <a:rPr lang="es-ES" altLang="es-ES" sz="5400" b="1" dirty="0">
                <a:solidFill>
                  <a:srgbClr val="002060"/>
                </a:solidFill>
              </a:rPr>
            </a:br>
            <a:r>
              <a:rPr lang="es-ES" altLang="es-ES" sz="5400" b="1" dirty="0">
                <a:solidFill>
                  <a:srgbClr val="002060"/>
                </a:solidFill>
              </a:rPr>
              <a:t>OH, OH, OH, OH,</a:t>
            </a:r>
            <a:br>
              <a:rPr lang="es-ES" altLang="es-ES" sz="5400" b="1" dirty="0">
                <a:solidFill>
                  <a:srgbClr val="002060"/>
                </a:solidFill>
              </a:rPr>
            </a:br>
            <a:r>
              <a:rPr lang="es-ES" altLang="es-ES" sz="5400" b="1" dirty="0">
                <a:solidFill>
                  <a:srgbClr val="002060"/>
                </a:solidFill>
              </a:rPr>
              <a:t>HAY QUE NACER</a:t>
            </a:r>
            <a:br>
              <a:rPr lang="es-ES" altLang="es-ES" sz="5400" b="1" dirty="0">
                <a:solidFill>
                  <a:srgbClr val="002060"/>
                </a:solidFill>
              </a:rPr>
            </a:br>
            <a:r>
              <a:rPr lang="es-ES" altLang="es-ES" sz="5400" b="1" dirty="0">
                <a:solidFill>
                  <a:srgbClr val="002060"/>
                </a:solidFill>
              </a:rPr>
              <a:t>DEL ESPÍRITU DE DIOS.</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7764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OH, OH, OH, OH,</a:t>
            </a:r>
            <a:br>
              <a:rPr lang="es-ES" altLang="es-ES" sz="5400" b="1" dirty="0">
                <a:solidFill>
                  <a:srgbClr val="002060"/>
                </a:solidFill>
              </a:rPr>
            </a:br>
            <a:r>
              <a:rPr lang="es-ES" altLang="es-ES" sz="5400" b="1" dirty="0">
                <a:solidFill>
                  <a:srgbClr val="002060"/>
                </a:solidFill>
              </a:rPr>
              <a:t>HAY QUE NACER DEL AGUA</a:t>
            </a:r>
            <a:br>
              <a:rPr lang="es-ES" altLang="es-ES" sz="5400" b="1" dirty="0">
                <a:solidFill>
                  <a:srgbClr val="002060"/>
                </a:solidFill>
              </a:rPr>
            </a:br>
            <a:r>
              <a:rPr lang="es-ES" altLang="es-ES" sz="5400" b="1" dirty="0">
                <a:solidFill>
                  <a:srgbClr val="002060"/>
                </a:solidFill>
              </a:rPr>
              <a:t>Y DEL ESPÍRITU DE DIOS,</a:t>
            </a:r>
            <a:br>
              <a:rPr lang="es-ES" altLang="es-ES" sz="5400" b="1" dirty="0">
                <a:solidFill>
                  <a:srgbClr val="002060"/>
                </a:solidFill>
              </a:rPr>
            </a:br>
            <a:r>
              <a:rPr lang="es-ES" altLang="es-ES" sz="5400" b="1" dirty="0">
                <a:solidFill>
                  <a:srgbClr val="002060"/>
                </a:solidFill>
              </a:rPr>
              <a:t>HAY QUE NACER DEL SEÑOR.</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4728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HAY QUE NACER DEL AGUA</a:t>
            </a:r>
            <a:br>
              <a:rPr lang="es-ES" altLang="es-ES" sz="5400" b="1" dirty="0">
                <a:solidFill>
                  <a:srgbClr val="002060"/>
                </a:solidFill>
              </a:rPr>
            </a:br>
            <a:r>
              <a:rPr lang="es-ES" altLang="es-ES" sz="5400" b="1" dirty="0">
                <a:solidFill>
                  <a:srgbClr val="002060"/>
                </a:solidFill>
              </a:rPr>
              <a:t>Y DEL ESPÍRITU DE DIOS,</a:t>
            </a:r>
            <a:br>
              <a:rPr lang="es-ES" altLang="es-ES" sz="5400" b="1" dirty="0">
                <a:solidFill>
                  <a:srgbClr val="002060"/>
                </a:solidFill>
              </a:rPr>
            </a:br>
            <a:r>
              <a:rPr lang="es-ES" altLang="es-ES" sz="5400" b="1" dirty="0">
                <a:solidFill>
                  <a:srgbClr val="002060"/>
                </a:solidFill>
              </a:rPr>
              <a:t>HAY QUE NACER DEL SEÑOR.</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497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PREPÁRATE PARA </a:t>
            </a:r>
            <a:br>
              <a:rPr lang="es-ES" altLang="es-ES" sz="5400" b="1" dirty="0">
                <a:solidFill>
                  <a:srgbClr val="002060"/>
                </a:solidFill>
              </a:rPr>
            </a:br>
            <a:r>
              <a:rPr lang="es-ES" altLang="es-ES" sz="5400" b="1" dirty="0">
                <a:solidFill>
                  <a:srgbClr val="002060"/>
                </a:solidFill>
              </a:rPr>
              <a:t>QUE SIENTAS.</a:t>
            </a:r>
            <a:br>
              <a:rPr lang="es-ES" altLang="es-ES" sz="5400" b="1" dirty="0">
                <a:solidFill>
                  <a:srgbClr val="002060"/>
                </a:solidFill>
              </a:rPr>
            </a:br>
            <a:r>
              <a:rPr lang="es-ES" altLang="es-ES" sz="5400" b="1" dirty="0">
                <a:solidFill>
                  <a:srgbClr val="002060"/>
                </a:solidFill>
              </a:rPr>
              <a:t>PREPÁRATE PARA </a:t>
            </a:r>
            <a:br>
              <a:rPr lang="es-ES" altLang="es-ES" sz="5400" b="1" dirty="0">
                <a:solidFill>
                  <a:srgbClr val="002060"/>
                </a:solidFill>
              </a:rPr>
            </a:br>
            <a:r>
              <a:rPr lang="es-ES" altLang="es-ES" sz="5400" b="1" dirty="0">
                <a:solidFill>
                  <a:srgbClr val="002060"/>
                </a:solidFill>
              </a:rPr>
              <a:t>QUE SIENTAS.</a:t>
            </a:r>
            <a:br>
              <a:rPr lang="es-ES" altLang="es-ES" sz="5400" b="1" dirty="0">
                <a:solidFill>
                  <a:srgbClr val="002060"/>
                </a:solidFill>
              </a:rPr>
            </a:br>
            <a:r>
              <a:rPr lang="es-ES" altLang="es-ES" sz="5400" b="1" dirty="0">
                <a:solidFill>
                  <a:srgbClr val="002060"/>
                </a:solidFill>
              </a:rPr>
              <a:t>PREPÁRATE PARA </a:t>
            </a:r>
            <a:br>
              <a:rPr lang="es-ES" altLang="es-ES" sz="5400" b="1" dirty="0">
                <a:solidFill>
                  <a:srgbClr val="002060"/>
                </a:solidFill>
              </a:rPr>
            </a:br>
            <a:r>
              <a:rPr lang="es-ES" altLang="es-ES" sz="5400" b="1" dirty="0">
                <a:solidFill>
                  <a:srgbClr val="002060"/>
                </a:solidFill>
              </a:rPr>
              <a:t>QUE SIENTAS</a:t>
            </a:r>
            <a:br>
              <a:rPr lang="es-ES" altLang="es-ES" sz="5400" b="1" dirty="0">
                <a:solidFill>
                  <a:srgbClr val="002060"/>
                </a:solidFill>
              </a:rPr>
            </a:br>
            <a:r>
              <a:rPr lang="es-ES" altLang="es-ES" sz="5400" b="1" dirty="0">
                <a:solidFill>
                  <a:srgbClr val="002060"/>
                </a:solidFill>
              </a:rPr>
              <a:t>EL ESPÍRITU DE DIOS.</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9323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DEJALE QUE SE MUEVA,</a:t>
            </a:r>
            <a:br>
              <a:rPr lang="es-ES" altLang="es-ES" sz="5400" b="1" dirty="0">
                <a:solidFill>
                  <a:srgbClr val="002060"/>
                </a:solidFill>
              </a:rPr>
            </a:br>
            <a:r>
              <a:rPr lang="es-ES" altLang="es-ES" sz="5400" b="1" dirty="0">
                <a:solidFill>
                  <a:srgbClr val="002060"/>
                </a:solidFill>
              </a:rPr>
              <a:t>DEJALE QUE SE MUEVA,</a:t>
            </a:r>
            <a:br>
              <a:rPr lang="es-ES" altLang="es-ES" sz="5400" b="1" dirty="0">
                <a:solidFill>
                  <a:srgbClr val="002060"/>
                </a:solidFill>
              </a:rPr>
            </a:br>
            <a:r>
              <a:rPr lang="es-ES" altLang="es-ES" sz="5400" b="1" dirty="0">
                <a:solidFill>
                  <a:srgbClr val="002060"/>
                </a:solidFill>
              </a:rPr>
              <a:t>DEJALE QUE SE MUEVA</a:t>
            </a:r>
            <a:br>
              <a:rPr lang="es-ES" altLang="es-ES" sz="5400" b="1" dirty="0">
                <a:solidFill>
                  <a:srgbClr val="002060"/>
                </a:solidFill>
              </a:rPr>
            </a:br>
            <a:r>
              <a:rPr lang="es-ES" altLang="es-ES" sz="5400" b="1" dirty="0">
                <a:solidFill>
                  <a:srgbClr val="002060"/>
                </a:solidFill>
              </a:rPr>
              <a:t>DENTRO DE MI CORAZON.</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9550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Mi Dios está vivo, </a:t>
            </a:r>
            <a:br>
              <a:rPr lang="es-ES" altLang="es-ES" sz="5400" b="1" dirty="0">
                <a:solidFill>
                  <a:srgbClr val="002060"/>
                </a:solidFill>
              </a:rPr>
            </a:br>
            <a:r>
              <a:rPr lang="es-ES" altLang="es-ES" sz="5400" b="1" dirty="0">
                <a:solidFill>
                  <a:srgbClr val="002060"/>
                </a:solidFill>
              </a:rPr>
              <a:t>El no está muerto.</a:t>
            </a:r>
            <a:br>
              <a:rPr lang="es-ES" altLang="es-ES" sz="5400" b="1" dirty="0">
                <a:solidFill>
                  <a:srgbClr val="002060"/>
                </a:solidFill>
              </a:rPr>
            </a:br>
            <a:r>
              <a:rPr lang="es-ES" altLang="es-ES" sz="5400" b="1" dirty="0">
                <a:solidFill>
                  <a:srgbClr val="002060"/>
                </a:solidFill>
              </a:rPr>
              <a:t>Mi Dios está vivo en mi corazón.</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6892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altLang="es-ES" sz="5400" b="1" dirty="0">
                <a:solidFill>
                  <a:srgbClr val="002060"/>
                </a:solidFill>
              </a:rPr>
              <a:t>Le veo a mi lado, </a:t>
            </a:r>
            <a:br>
              <a:rPr lang="es-ES" altLang="es-ES" sz="5400" b="1" dirty="0">
                <a:solidFill>
                  <a:srgbClr val="002060"/>
                </a:solidFill>
              </a:rPr>
            </a:br>
            <a:r>
              <a:rPr lang="es-ES" altLang="es-ES" sz="5400" b="1" dirty="0">
                <a:solidFill>
                  <a:srgbClr val="002060"/>
                </a:solidFill>
              </a:rPr>
              <a:t>nunca me abandona,</a:t>
            </a:r>
            <a:br>
              <a:rPr lang="es-ES" altLang="es-ES" sz="5400" b="1" dirty="0">
                <a:solidFill>
                  <a:srgbClr val="002060"/>
                </a:solidFill>
              </a:rPr>
            </a:br>
            <a:r>
              <a:rPr lang="es-ES" altLang="es-ES" sz="5400" b="1" dirty="0">
                <a:solidFill>
                  <a:srgbClr val="002060"/>
                </a:solidFill>
              </a:rPr>
              <a:t>le veo en el aire, </a:t>
            </a:r>
            <a:br>
              <a:rPr lang="es-ES" altLang="es-ES" sz="5400" b="1" dirty="0">
                <a:solidFill>
                  <a:srgbClr val="002060"/>
                </a:solidFill>
              </a:rPr>
            </a:br>
            <a:r>
              <a:rPr lang="es-ES" altLang="es-ES" sz="5400" b="1" dirty="0">
                <a:solidFill>
                  <a:srgbClr val="002060"/>
                </a:solidFill>
              </a:rPr>
              <a:t>le veo junto al mar,</a:t>
            </a:r>
            <a:br>
              <a:rPr lang="es-ES" altLang="es-ES" sz="5400" b="1" dirty="0">
                <a:solidFill>
                  <a:srgbClr val="002060"/>
                </a:solidFill>
              </a:rPr>
            </a:br>
            <a:r>
              <a:rPr lang="es-ES" altLang="es-ES" sz="5400" b="1" dirty="0">
                <a:solidFill>
                  <a:srgbClr val="002060"/>
                </a:solidFill>
              </a:rPr>
              <a:t>le veo por el monte caminar.</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4.bp.blogspot.com/--3aUkkEOex0/UEqlcktrRUI/AAAAAAAABJA/WvueuWzqHJw/s1600/Contemplaci%25C3%25B3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68"/>
          <a:stretch/>
        </p:blipFill>
        <p:spPr bwMode="auto">
          <a:xfrm>
            <a:off x="7320136" y="-22521"/>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4670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1788</Words>
  <Application>Microsoft Office PowerPoint</Application>
  <PresentationFormat>Panorámica</PresentationFormat>
  <Paragraphs>108</Paragraphs>
  <Slides>110</Slides>
  <Notes>3</Notes>
  <HiddenSlides>2</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110</vt:i4>
      </vt:variant>
    </vt:vector>
  </HeadingPairs>
  <TitlesOfParts>
    <vt:vector size="116" baseType="lpstr">
      <vt:lpstr>Arial</vt:lpstr>
      <vt:lpstr>Calibri</vt:lpstr>
      <vt:lpstr>Corbel</vt:lpstr>
      <vt:lpstr>Euphemia</vt:lpstr>
      <vt:lpstr>Wingdings</vt:lpstr>
      <vt:lpstr>Banded Design Blue 16x9</vt:lpstr>
      <vt:lpstr>Presentación de PowerPoint</vt:lpstr>
      <vt:lpstr>III DOMINGO DE CUARESMA</vt:lpstr>
      <vt:lpstr>Querido Padre, cansado  vuelvo a ti. Haz que conozca  el don de tu amistad. Vivir por siempre  el gozo del perdón. Y en tu presencia tu fiesta celebrar.</vt:lpstr>
      <vt:lpstr>Pongo en tus manos  mis culpas,  oh Señor, estoy seguro  de que eres siempre fiel. Dame la fuerza para  poder andar Buscando en todo  hacer tu voluntad.</vt:lpstr>
      <vt:lpstr>PADRE,  YO BUSCO TU AMOR, PADRE VUELVO A TI. MIRA QUE TU HIJO SOY, PADRE, VUELVO A TI. (BIS)</vt:lpstr>
      <vt:lpstr>Lo reconozco: a veces olvidé  Que eres mi padre  y que a mi lado siempre estás,  que soy tu hijo y me aceptas como soy. Sólo me pides: vive en sinceridad.</vt:lpstr>
      <vt:lpstr>Quiero sentirte cercano a mi, Señor. Oír tu voz, que me habla  al corazón. Sentirme libre desde tu libertad, Ser signo vivo  de la fraternidad.</vt:lpstr>
      <vt:lpstr>PADRE,  YO BUSCO TU AMOR, PADRE VUELVO A TI. MIRA QUE TU HIJO SOY, PADRE, VUELVO A TI. (BIS)</vt:lpstr>
      <vt:lpstr>Presentación de PowerPoint</vt:lpstr>
      <vt:lpstr>Presentación de PowerPoint</vt:lpstr>
      <vt:lpstr>Yo quiero ahora contaros todo, ahora que estamos aquí reunidos.</vt:lpstr>
      <vt:lpstr>He hecho daño aun amigo, pues me venció el egoísmo.</vt:lpstr>
      <vt:lpstr>SOMOS DE PIEDRA, SOMOS DE BARRO, Y BLASFEMAMOS Y CRITICAMOS.</vt:lpstr>
      <vt:lpstr>YO ME CONFIESO, QUE HE PECADO, HE HERIDO A DIOS  Y A MIS HERMANOS. </vt:lpstr>
      <vt:lpstr>Presentación de PowerPoint</vt:lpstr>
      <vt:lpstr>PRIMERA LECTURA</vt:lpstr>
      <vt:lpstr>Presentación de PowerPoint</vt:lpstr>
      <vt:lpstr>Presentación de PowerPoint</vt:lpstr>
      <vt:lpstr>Presentación de PowerPoint</vt:lpstr>
      <vt:lpstr>Presentación de PowerPoint</vt:lpstr>
      <vt:lpstr>Presentación de PowerPoint</vt:lpstr>
      <vt:lpstr>PALABRA DE DIOS TE ALABAMOS, SEÑOR</vt:lpstr>
      <vt:lpstr>OJALÁ ESCUCHÉIS HOY LA VOZ DEL SEÑOR: «NO ENDUREZCÁIS VUESTRO CORAZÓN.</vt:lpstr>
      <vt:lpstr>Venid, aclamemos al Señor, demos vítores a la Roca que nos salva; entremos a su presencia dándole gracias, aclamándolo con cantos.</vt:lpstr>
      <vt:lpstr>OJALÁ ESCUCHÉIS HOY LA VOZ DEL SEÑOR: «NO ENDUREZCÁIS VUESTRO CORAZÓN.</vt:lpstr>
      <vt:lpstr>Entrad, postrémonos por tierra, bendiciendo al Señor, creador nuestro. Porque él es nuestro Dios, y nosotros su pueblo, el rebaño que él guía.</vt:lpstr>
      <vt:lpstr>OJALÁ ESCUCHÉIS HOY LA VOZ DEL SEÑOR: «NO ENDUREZCÁIS VUESTRO CORAZÓN.</vt:lpstr>
      <vt:lpstr>Ojalá escuchéis hoy su voz: «No endurezcáis el corazón como en Meribá, como el día de Masá en el desierto; cuando vuestros padres me pusieron a prueba y me tentaron, aunque habían visto mis obras.»</vt:lpstr>
      <vt:lpstr>OJALÁ ESCUCHÉIS HOY LA VOZ DEL SEÑOR: «NO ENDUREZCÁIS VUESTRO CORAZÓN.</vt:lpstr>
      <vt:lpstr>SEGUNDA LECTURA</vt:lpstr>
      <vt:lpstr>Presentación de PowerPoint</vt:lpstr>
      <vt:lpstr>Presentación de PowerPoint</vt:lpstr>
      <vt:lpstr>Presentación de PowerPoint</vt:lpstr>
      <vt:lpstr>Presentación de PowerPoint</vt:lpstr>
      <vt:lpstr>PALABRA DE DIOS TE ALABAMOS, SEÑOR</vt:lpstr>
      <vt:lpstr>EL SEÑOR ES LA ESPERANZA, DE LA VIDA Y EL DOLOR Y SU AMOR ES LA PALABRA QUE ILUMINA EL CORAZÓN.</vt:lpstr>
      <vt:lpstr>El Señor esté con vosotros. Y con tu espíritu. Lectura del santo Evangelio según san Mateo. Gloria a ti, Señor.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Ya no hay razas, ya no hay color, sólo hay trigo, sólo hay amor. Y el mismo sol que vemos tú y yo es de todos y es de Dios.</vt:lpstr>
      <vt:lpstr>Cuando un hombre te dé de comer, y en sus manos agua a beber, recíbelo. ¡qué importa su piel! Te lo da de buena fe.</vt:lpstr>
      <vt:lpstr>TODOS COMEMOS DEL MISMO PAN, TODOS BUSCAMOS A DIOS. TODOS BEBEMOS DE UN MANANTIAL Y EL AGUA NO TIENE COLOR (BIS).</vt:lpstr>
      <vt:lpstr>Cuando el sol se asoma en el mar, cuando el hombre empieza a sembrar, te miro a ti, me miras tú a mí y bebemos libertad</vt:lpstr>
      <vt:lpstr>TODOS COMEMOS DEL MISMO PAN, TODOS BUSCAMOS A DIOS. TODOS BEBEMOS DE UN MANANTIAL Y EL AGUA NO TIENE COLOR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santo, santo, santo,  santo, santo es el Señor,  Señor de toda la tierra.  Santo, santo  es nuestro Dios. </vt:lpstr>
      <vt:lpstr>Santo, santo, santo, santo,  santo, santo es el Señor,  Señor de toda la historia,  santo, santo es nuestro Dios. </vt:lpstr>
      <vt:lpstr>Que acompaña nuestras vidas,  que vive en nuestras luchas,  del universo entero el único Señor. </vt:lpstr>
      <vt:lpstr>Benditos los que en su nombre  el Evangelio anuncian,  la buena y gran noticia de la liberación.</vt:lpstr>
      <vt:lpstr>Santo, santo, santo, santo,  santo, santo es el Señor,  Señor de toda la tierra.  Santo, santo  es nuestro Dios. </vt:lpstr>
      <vt:lpstr>Santo, santo, santo, santo,  santo, santo es el Señor,  Señor de toda la historia,  santo, santo es nuestro Dios. </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estás en el cielo, santificado sea tu nombre, venga a nosotros tu reino, hágase tu voluntad en la Tierra como en el Cielo, </vt:lpstr>
      <vt:lpstr>danos hoy nuestro pan de cada día, perdona nuestras ofensas como también nosotros perdonamos a los que nos ofenden, no nos dejes caer en la tentación y líbranos del mal,</vt:lpstr>
      <vt:lpstr>Padre Nuestro que estas  en el cielo Santificado sea tu nombre Venga a nosotros, tu reino.</vt:lpstr>
      <vt:lpstr>Hágase tu voluntad así en la tierra como en el cielo. Danos hoy nuestro pan de cada día. </vt:lpstr>
      <vt:lpstr>Perdona nuestras ofensas, como perdonamos  al que nos ofende (eie)</vt:lpstr>
      <vt:lpstr>No nos dejes caer en tentación, no y líbranos del mal.  No nos dejes caer en tentación y líbranos del mal.</vt:lpstr>
      <vt:lpstr>Líbranos de … Salvador Jesucristo. Tuyo es el reino, tuyo el poder y la gloria, por siempre, Señor. Por los siglos de los siglos. Amen. La paz del Señor este con vosotros. Y con tu espíritu.</vt:lpstr>
      <vt:lpstr>Paz para todos aquellos  que no han llegado, para todos aquellos  que ya pasaron, para todos los hombres  venga la paz.</vt:lpstr>
      <vt:lpstr>Paz si eres padre de familia tendrás paz, si vives enamorado tendrás paz, si compartes tu vida ¡venga la paz! ¡Paz!</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Mi Dios está vivo,  Él no está muerto. Mi Dios está vivo en mi corazón.</vt:lpstr>
      <vt:lpstr>Mi Dios está vivo, ha resucitado, lo siento en mis manos, lo siento en mis pies, lo siento en mi alma y en mi ser.</vt:lpstr>
      <vt:lpstr>OH, OH, OH, OH, HAY QUE NACER DEL AGUA. OH, OH, OH, OH, HAY QUE NACER DEL ESPÍRITU DE DIOS.</vt:lpstr>
      <vt:lpstr>OH, OH, OH, OH, HAY QUE NACER DEL AGUA Y DEL ESPÍRITU DE DIOS, HAY QUE NACER DEL SEÑOR.</vt:lpstr>
      <vt:lpstr>HAY QUE NACER DEL AGUA Y DEL ESPÍRITU DE DIOS, HAY QUE NACER DEL SEÑOR.</vt:lpstr>
      <vt:lpstr>PREPÁRATE PARA  QUE SIENTAS. PREPÁRATE PARA  QUE SIENTAS. PREPÁRATE PARA  QUE SIENTAS EL ESPÍRITU DE DIOS.</vt:lpstr>
      <vt:lpstr>DEJALE QUE SE MUEVA, DEJALE QUE SE MUEVA, DEJALE QUE SE MUEVA DENTRO DE MI CORAZON.</vt:lpstr>
      <vt:lpstr>Mi Dios está vivo,  El no está muerto. Mi Dios está vivo en mi corazón.</vt:lpstr>
      <vt:lpstr>Le veo a mi lado,  nunca me abandona, le veo en el aire,  le veo junto al mar, le veo por el monte caminar.</vt:lpstr>
      <vt:lpstr>Le veo a mi lado,  nunca me abandona, le veo en el aire,  le veo junto al mar, le veo por el monte caminar.</vt:lpstr>
      <vt:lpstr>OH, OH, OH, OH, HAY QUE NACER DEL AGUA. OH, OH, OH, OH, HAY QUE NACER DEL ESPÍRITU DE DIOS.</vt:lpstr>
      <vt:lpstr>OH, OH, OH, OH, HAY QUE NACER DEL AGUA Y DEL ESPÍRITU DE DIOS, HAY QUE NACER DEL SEÑOR.</vt:lpstr>
      <vt:lpstr>HAY QUE NACER DEL AGUA Y DEL ESPÍRITU DE DIOS, HAY QUE NACER DEL SEÑOR.</vt:lpstr>
      <vt:lpstr>PREPÁRATE PARA  QUE SIENTAS. PREPÁRATE PARA  QUE SIENTAS. PREPÁRATE PARA  QUE SIENTAS EL ESPÍRITU DE DIOS.</vt:lpstr>
      <vt:lpstr>DEJALE QUE SE MUEVA, DEJALE QUE SE MUEVA, DEJALE QUE SE MUEVA DENTRO DE MI CORAZON.</vt:lpstr>
      <vt:lpstr>Presentación de PowerPoint</vt:lpstr>
      <vt:lpstr>Dame de comer tu pan, Dame de beber de ti,  Calma mi hambre y mi sed, Que yo no quiero morir. Dame de tu ser la luz, Y renovarás mi fe Y en Espíritu y Verdad  Postrado te adoraré.</vt:lpstr>
      <vt:lpstr>Presentación de PowerPoint</vt:lpstr>
      <vt:lpstr>Más allá de mis miedos más allá  de mi inseguridad, quiero darte mi respuesta. </vt:lpstr>
      <vt:lpstr>Aquí estoy para hacer  tu voluntad,  para que mi amor sea decirte sí hasta el final.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2017-03-18T15:28:00Z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