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98"/>
  </p:notesMasterIdLst>
  <p:handoutMasterIdLst>
    <p:handoutMasterId r:id="rId99"/>
  </p:handoutMasterIdLst>
  <p:sldIdLst>
    <p:sldId id="265" r:id="rId3"/>
    <p:sldId id="1935" r:id="rId4"/>
    <p:sldId id="1936" r:id="rId5"/>
    <p:sldId id="1937" r:id="rId6"/>
    <p:sldId id="451" r:id="rId7"/>
    <p:sldId id="1938" r:id="rId8"/>
    <p:sldId id="1939" r:id="rId9"/>
    <p:sldId id="1940" r:id="rId10"/>
    <p:sldId id="1941" r:id="rId11"/>
    <p:sldId id="1607" r:id="rId12"/>
    <p:sldId id="1609" r:id="rId13"/>
    <p:sldId id="1610" r:id="rId14"/>
    <p:sldId id="1611" r:id="rId15"/>
    <p:sldId id="1612" r:id="rId16"/>
    <p:sldId id="300" r:id="rId17"/>
    <p:sldId id="315" r:id="rId18"/>
    <p:sldId id="316" r:id="rId19"/>
    <p:sldId id="1226" r:id="rId20"/>
    <p:sldId id="1296" r:id="rId21"/>
    <p:sldId id="319" r:id="rId22"/>
    <p:sldId id="1680" r:id="rId23"/>
    <p:sldId id="1641" r:id="rId24"/>
    <p:sldId id="1942" r:id="rId25"/>
    <p:sldId id="1943" r:id="rId26"/>
    <p:sldId id="1944" r:id="rId27"/>
    <p:sldId id="1945" r:id="rId28"/>
    <p:sldId id="1946" r:id="rId29"/>
    <p:sldId id="329" r:id="rId30"/>
    <p:sldId id="330" r:id="rId31"/>
    <p:sldId id="331" r:id="rId32"/>
    <p:sldId id="1908" r:id="rId33"/>
    <p:sldId id="1909" r:id="rId34"/>
    <p:sldId id="333" r:id="rId35"/>
    <p:sldId id="1947" r:id="rId36"/>
    <p:sldId id="335" r:id="rId37"/>
    <p:sldId id="337" r:id="rId38"/>
    <p:sldId id="338" r:id="rId39"/>
    <p:sldId id="727" r:id="rId40"/>
    <p:sldId id="1529" r:id="rId41"/>
    <p:sldId id="1948" r:id="rId42"/>
    <p:sldId id="370" r:id="rId43"/>
    <p:sldId id="1515" r:id="rId44"/>
    <p:sldId id="372" r:id="rId45"/>
    <p:sldId id="373" r:id="rId46"/>
    <p:sldId id="374" r:id="rId47"/>
    <p:sldId id="375" r:id="rId48"/>
    <p:sldId id="376" r:id="rId49"/>
    <p:sldId id="377" r:id="rId50"/>
    <p:sldId id="378" r:id="rId51"/>
    <p:sldId id="1949" r:id="rId52"/>
    <p:sldId id="1950" r:id="rId53"/>
    <p:sldId id="1951" r:id="rId54"/>
    <p:sldId id="1952" r:id="rId55"/>
    <p:sldId id="1953" r:id="rId56"/>
    <p:sldId id="382" r:id="rId57"/>
    <p:sldId id="1783" r:id="rId58"/>
    <p:sldId id="381" r:id="rId59"/>
    <p:sldId id="383" r:id="rId60"/>
    <p:sldId id="1954" r:id="rId61"/>
    <p:sldId id="1955" r:id="rId62"/>
    <p:sldId id="1956" r:id="rId63"/>
    <p:sldId id="1957" r:id="rId64"/>
    <p:sldId id="1958" r:id="rId65"/>
    <p:sldId id="1959" r:id="rId66"/>
    <p:sldId id="385" r:id="rId67"/>
    <p:sldId id="386" r:id="rId68"/>
    <p:sldId id="387" r:id="rId69"/>
    <p:sldId id="388" r:id="rId70"/>
    <p:sldId id="389" r:id="rId71"/>
    <p:sldId id="1163" r:id="rId72"/>
    <p:sldId id="1164" r:id="rId73"/>
    <p:sldId id="1960" r:id="rId74"/>
    <p:sldId id="1961" r:id="rId75"/>
    <p:sldId id="1962" r:id="rId76"/>
    <p:sldId id="1963" r:id="rId77"/>
    <p:sldId id="391" r:id="rId78"/>
    <p:sldId id="1964" r:id="rId79"/>
    <p:sldId id="1965" r:id="rId80"/>
    <p:sldId id="393" r:id="rId81"/>
    <p:sldId id="394" r:id="rId82"/>
    <p:sldId id="397" r:id="rId83"/>
    <p:sldId id="1966" r:id="rId84"/>
    <p:sldId id="1967" r:id="rId85"/>
    <p:sldId id="1968" r:id="rId86"/>
    <p:sldId id="1969" r:id="rId87"/>
    <p:sldId id="1970" r:id="rId88"/>
    <p:sldId id="1971" r:id="rId89"/>
    <p:sldId id="1552" r:id="rId90"/>
    <p:sldId id="1972" r:id="rId91"/>
    <p:sldId id="1973" r:id="rId92"/>
    <p:sldId id="1974" r:id="rId93"/>
    <p:sldId id="1975" r:id="rId94"/>
    <p:sldId id="1976" r:id="rId95"/>
    <p:sldId id="1977" r:id="rId96"/>
    <p:sldId id="1817" r:id="rId9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or" initials="A"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0207"/>
    <a:srgbClr val="FFFFCD"/>
    <a:srgbClr val="9D9C9A"/>
    <a:srgbClr val="E1ECF2"/>
    <a:srgbClr val="E3E2DD"/>
    <a:srgbClr val="F8F7F5"/>
    <a:srgbClr val="F5F5F5"/>
    <a:srgbClr val="263050"/>
    <a:srgbClr val="F08F1E"/>
    <a:srgbClr val="1E25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68" autoAdjust="0"/>
    <p:restoredTop sz="91869" autoAdjust="0"/>
  </p:normalViewPr>
  <p:slideViewPr>
    <p:cSldViewPr>
      <p:cViewPr varScale="1">
        <p:scale>
          <a:sx n="43" d="100"/>
          <a:sy n="43" d="100"/>
        </p:scale>
        <p:origin x="66" y="666"/>
      </p:cViewPr>
      <p:guideLst>
        <p:guide pos="3840"/>
        <p:guide pos="6816"/>
        <p:guide pos="816"/>
        <p:guide orient="horz" pos="2160"/>
      </p:guideLst>
    </p:cSldViewPr>
  </p:slideViewPr>
  <p:outlineViewPr>
    <p:cViewPr>
      <p:scale>
        <a:sx n="33" d="100"/>
        <a:sy n="33" d="100"/>
      </p:scale>
      <p:origin x="0" y="-1878"/>
    </p:cViewPr>
  </p:outlineViewPr>
  <p:notesTextViewPr>
    <p:cViewPr>
      <p:scale>
        <a:sx n="3" d="2"/>
        <a:sy n="3" d="2"/>
      </p:scale>
      <p:origin x="0" y="0"/>
    </p:cViewPr>
  </p:notesTextViewPr>
  <p:sorterViewPr>
    <p:cViewPr>
      <p:scale>
        <a:sx n="100" d="100"/>
        <a:sy n="100" d="100"/>
      </p:scale>
      <p:origin x="0" y="-60972"/>
    </p:cViewPr>
  </p:sorterViewPr>
  <p:notesViewPr>
    <p:cSldViewPr>
      <p:cViewPr varScale="1">
        <p:scale>
          <a:sx n="95" d="100"/>
          <a:sy n="95" d="100"/>
        </p:scale>
        <p:origin x="3576"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viewProps" Target="viewProp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commentAuthors" Target="commentAuthors.xml"/><Relationship Id="rId105" Type="http://schemas.microsoft.com/office/2015/10/relationships/revisionInfo" Target="revisionInfo.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notesMaster" Target="notesMasters/notes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handoutMaster" Target="handoutMasters/handoutMaster1.xml"/><Relationship Id="rId10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2/3/2018</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2/3/2018</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70</a:t>
            </a:fld>
            <a:endParaRPr lang="es-ES"/>
          </a:p>
        </p:txBody>
      </p:sp>
    </p:spTree>
    <p:extLst>
      <p:ext uri="{BB962C8B-B14F-4D97-AF65-F5344CB8AC3E}">
        <p14:creationId xmlns:p14="http://schemas.microsoft.com/office/powerpoint/2010/main" val="21867925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2/3/2018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2/3/2018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2/3/2018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2/3/2018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2/3/2018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a:t>2/3/2018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2/3/2018</a:t>
            </a:fld>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Date Placeholder 4"/>
          <p:cNvSpPr>
            <a:spLocks noGrp="1"/>
          </p:cNvSpPr>
          <p:nvPr>
            <p:ph type="dt" sz="half" idx="10"/>
          </p:nvPr>
        </p:nvSpPr>
        <p:spPr/>
        <p:txBody>
          <a:bodyPr/>
          <a:lstStyle/>
          <a:p>
            <a:fld id="{9DD7D43D-6574-4C7B-808D-C6C12215A4D4}" type="datetimeFigureOut">
              <a:rPr lang="en-US"/>
              <a:t>2/3/2018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0ECE5F2-81AA-4605-B028-6FBA391056AF}" type="slidenum">
              <a:rPr/>
              <a:t>‹Nº›</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7" name="Date Placeholder 6"/>
          <p:cNvSpPr>
            <a:spLocks noGrp="1"/>
          </p:cNvSpPr>
          <p:nvPr>
            <p:ph type="dt" sz="half" idx="10"/>
          </p:nvPr>
        </p:nvSpPr>
        <p:spPr/>
        <p:txBody>
          <a:bodyPr/>
          <a:lstStyle/>
          <a:p>
            <a:fld id="{9E583DDF-CA54-461A-A486-592D2374C532}" type="datetimeFigureOut">
              <a:rPr lang="en-US"/>
              <a:t>2/3/2018</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Date Placeholder 2"/>
          <p:cNvSpPr>
            <a:spLocks noGrp="1"/>
          </p:cNvSpPr>
          <p:nvPr>
            <p:ph type="dt" sz="half" idx="10"/>
          </p:nvPr>
        </p:nvSpPr>
        <p:spPr/>
        <p:txBody>
          <a:bodyPr/>
          <a:lstStyle/>
          <a:p>
            <a:fld id="{9E583DDF-CA54-461A-A486-592D2374C532}" type="datetimeFigureOut">
              <a:rPr lang="en-US"/>
              <a:t>2/3/2018</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2/3/2018</a:t>
            </a:fld>
            <a:endParaRPr/>
          </a:p>
        </p:txBody>
      </p:sp>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2/3/2018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9E583DDF-CA54-461A-A486-592D2374C532}" type="datetimeFigureOut">
              <a:rPr lang="en-US"/>
              <a:pPr/>
              <a:t>2/3/2018</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‹Nº›</a:t>
            </a:fld>
            <a:endParaRPr/>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7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7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9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4800600"/>
            <a:ext cx="12192000" cy="1143000"/>
          </a:xfrm>
        </p:spPr>
        <p:txBody>
          <a:bodyPr>
            <a:normAutofit/>
          </a:bodyPr>
          <a:lstStyle/>
          <a:p>
            <a:pPr marL="0" indent="0" algn="ctr" defTabSz="914400">
              <a:lnSpc>
                <a:spcPct val="90000"/>
              </a:lnSpc>
              <a:spcBef>
                <a:spcPts val="0"/>
              </a:spcBef>
              <a:buNone/>
            </a:pPr>
            <a:r>
              <a:rPr lang="es-ES" dirty="0"/>
              <a:t>V DOMINGO DE TIEMPO ORDINARIO</a:t>
            </a:r>
          </a:p>
        </p:txBody>
      </p:sp>
      <p:sp>
        <p:nvSpPr>
          <p:cNvPr id="4" name="Subtítulo 3"/>
          <p:cNvSpPr>
            <a:spLocks noGrp="1"/>
          </p:cNvSpPr>
          <p:nvPr>
            <p:ph type="subTitle" idx="1"/>
          </p:nvPr>
        </p:nvSpPr>
        <p:spPr/>
        <p:txBody>
          <a:bodyPr>
            <a:normAutofit/>
          </a:bodyPr>
          <a:lstStyle/>
          <a:p>
            <a:r>
              <a:rPr lang="es-ES" dirty="0"/>
              <a:t>Juan Carlos García Jiménez</a:t>
            </a:r>
          </a:p>
          <a:p>
            <a:r>
              <a:rPr lang="es-ES" b="1" dirty="0"/>
              <a:t>http://pptparasanjose.mex.tl/</a:t>
            </a:r>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8" name="Imagen 7">
            <a:extLst>
              <a:ext uri="{FF2B5EF4-FFF2-40B4-BE49-F238E27FC236}">
                <a16:creationId xmlns:a16="http://schemas.microsoft.com/office/drawing/2014/main" id="{0C7EDF9F-E543-4ECD-81F3-1C8CE010F8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2218" y="-11596"/>
            <a:ext cx="9624392" cy="4812196"/>
          </a:xfrm>
          <a:prstGeom prst="rect">
            <a:avLst/>
          </a:prstGeom>
        </p:spPr>
      </p:pic>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3020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439690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pPr algn="ctr"/>
            <a:r>
              <a:rPr lang="es-ES" sz="4800" b="1" dirty="0">
                <a:solidFill>
                  <a:srgbClr val="002060"/>
                </a:solidFill>
              </a:rPr>
              <a:t>Gloria a Dios en el cielo,</a:t>
            </a:r>
            <a:br>
              <a:rPr lang="es-ES" sz="4800" b="1" dirty="0">
                <a:solidFill>
                  <a:srgbClr val="002060"/>
                </a:solidFill>
              </a:rPr>
            </a:br>
            <a:r>
              <a:rPr lang="es-ES" sz="4800" b="1" dirty="0">
                <a:solidFill>
                  <a:srgbClr val="002060"/>
                </a:solidFill>
              </a:rPr>
              <a:t>y en la tierra paz a los hombres que ama el Señor. Por tu inmensa gloria te alabamos,</a:t>
            </a:r>
            <a:br>
              <a:rPr lang="es-ES" sz="4800" b="1" dirty="0">
                <a:solidFill>
                  <a:srgbClr val="002060"/>
                </a:solidFill>
              </a:rPr>
            </a:br>
            <a:r>
              <a:rPr lang="es-ES" sz="4800" b="1" dirty="0">
                <a:solidFill>
                  <a:srgbClr val="002060"/>
                </a:solidFill>
              </a:rPr>
              <a:t>te bendecimos, te adoramos,</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descr="Imagen que contiene texto, periódico&#10;&#10;Descripción generada con confianza muy alta">
            <a:extLst>
              <a:ext uri="{FF2B5EF4-FFF2-40B4-BE49-F238E27FC236}">
                <a16:creationId xmlns:a16="http://schemas.microsoft.com/office/drawing/2014/main" id="{E2D72577-FA84-46D5-8ECB-1E69CF75CBF0}"/>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229"/>
          <a:stretch/>
        </p:blipFill>
        <p:spPr>
          <a:xfrm>
            <a:off x="7320136" y="0"/>
            <a:ext cx="4871864" cy="6858000"/>
          </a:xfrm>
          <a:prstGeom prst="rect">
            <a:avLst/>
          </a:prstGeom>
        </p:spPr>
      </p:pic>
    </p:spTree>
    <p:extLst>
      <p:ext uri="{BB962C8B-B14F-4D97-AF65-F5344CB8AC3E}">
        <p14:creationId xmlns:p14="http://schemas.microsoft.com/office/powerpoint/2010/main" val="262018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pPr algn="ctr"/>
            <a:r>
              <a:rPr lang="es-ES" sz="5400" b="1" dirty="0">
                <a:solidFill>
                  <a:srgbClr val="002060"/>
                </a:solidFill>
              </a:rPr>
              <a:t>te glorificamos, te damos gracias, Señor Dios, Rey celestial,</a:t>
            </a:r>
            <a:br>
              <a:rPr lang="es-ES" sz="5400" b="1" dirty="0">
                <a:solidFill>
                  <a:srgbClr val="002060"/>
                </a:solidFill>
              </a:rPr>
            </a:br>
            <a:r>
              <a:rPr lang="es-ES" sz="5400" b="1" dirty="0">
                <a:solidFill>
                  <a:srgbClr val="002060"/>
                </a:solidFill>
              </a:rPr>
              <a:t>Dios Padre todopoderoso Señor,</a:t>
            </a:r>
            <a:br>
              <a:rPr lang="es-ES" sz="5400" b="1" dirty="0">
                <a:solidFill>
                  <a:srgbClr val="002060"/>
                </a:solidFill>
              </a:rPr>
            </a:br>
            <a:r>
              <a:rPr lang="es-ES" sz="5400" b="1" dirty="0">
                <a:solidFill>
                  <a:srgbClr val="002060"/>
                </a:solidFill>
              </a:rPr>
              <a:t>Hijo único, Jesucristo. Señor Dios, Cordero de Dios, Hijo del Padre;</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descr="Imagen que contiene texto, periódico&#10;&#10;Descripción generada con confianza muy alta">
            <a:extLst>
              <a:ext uri="{FF2B5EF4-FFF2-40B4-BE49-F238E27FC236}">
                <a16:creationId xmlns:a16="http://schemas.microsoft.com/office/drawing/2014/main" id="{E2D72577-FA84-46D5-8ECB-1E69CF75CBF0}"/>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229"/>
          <a:stretch/>
        </p:blipFill>
        <p:spPr>
          <a:xfrm>
            <a:off x="7320136" y="0"/>
            <a:ext cx="4871864" cy="6858000"/>
          </a:xfrm>
          <a:prstGeom prst="rect">
            <a:avLst/>
          </a:prstGeom>
        </p:spPr>
      </p:pic>
    </p:spTree>
    <p:extLst>
      <p:ext uri="{BB962C8B-B14F-4D97-AF65-F5344CB8AC3E}">
        <p14:creationId xmlns:p14="http://schemas.microsoft.com/office/powerpoint/2010/main" val="2491798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pPr algn="ctr"/>
            <a:r>
              <a:rPr lang="es-ES" sz="5400" b="1" dirty="0">
                <a:solidFill>
                  <a:srgbClr val="002060"/>
                </a:solidFill>
              </a:rPr>
              <a:t>tú que quitas el pecado del mundo, ten piedad de nosotros;</a:t>
            </a:r>
            <a:br>
              <a:rPr lang="es-ES" sz="5400" b="1" dirty="0">
                <a:solidFill>
                  <a:srgbClr val="002060"/>
                </a:solidFill>
              </a:rPr>
            </a:br>
            <a:r>
              <a:rPr lang="es-ES" sz="5400" b="1" dirty="0">
                <a:solidFill>
                  <a:srgbClr val="002060"/>
                </a:solidFill>
              </a:rPr>
              <a:t>tú que quitas el pecado del mundo,</a:t>
            </a:r>
            <a:br>
              <a:rPr lang="es-ES" sz="5400" b="1" dirty="0">
                <a:solidFill>
                  <a:srgbClr val="002060"/>
                </a:solidFill>
              </a:rPr>
            </a:br>
            <a:r>
              <a:rPr lang="es-ES" sz="5400" b="1" dirty="0">
                <a:solidFill>
                  <a:srgbClr val="002060"/>
                </a:solidFill>
              </a:rPr>
              <a:t>atiende nuestra súplica;</a:t>
            </a:r>
            <a:br>
              <a:rPr lang="es-ES" sz="5400" b="1" dirty="0">
                <a:solidFill>
                  <a:srgbClr val="002060"/>
                </a:solidFill>
              </a:rPr>
            </a:br>
            <a:r>
              <a:rPr lang="es-ES" sz="5400" b="1" dirty="0">
                <a:solidFill>
                  <a:srgbClr val="002060"/>
                </a:solidFill>
              </a:rPr>
              <a:t>tú que estás sentado a la derecha del Padre,</a:t>
            </a:r>
            <a:br>
              <a:rPr lang="es-ES" sz="5400" b="1" dirty="0">
                <a:solidFill>
                  <a:srgbClr val="002060"/>
                </a:solidFill>
              </a:rPr>
            </a:br>
            <a:r>
              <a:rPr lang="es-ES" sz="5400" b="1" dirty="0">
                <a:solidFill>
                  <a:srgbClr val="002060"/>
                </a:solidFill>
              </a:rPr>
              <a:t>ten piedad de nosotros;</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descr="Imagen que contiene texto, periódico&#10;&#10;Descripción generada con confianza muy alta">
            <a:extLst>
              <a:ext uri="{FF2B5EF4-FFF2-40B4-BE49-F238E27FC236}">
                <a16:creationId xmlns:a16="http://schemas.microsoft.com/office/drawing/2014/main" id="{E2D72577-FA84-46D5-8ECB-1E69CF75CBF0}"/>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229"/>
          <a:stretch/>
        </p:blipFill>
        <p:spPr>
          <a:xfrm>
            <a:off x="7320136" y="0"/>
            <a:ext cx="4871864" cy="6858000"/>
          </a:xfrm>
          <a:prstGeom prst="rect">
            <a:avLst/>
          </a:prstGeom>
        </p:spPr>
      </p:pic>
    </p:spTree>
    <p:extLst>
      <p:ext uri="{BB962C8B-B14F-4D97-AF65-F5344CB8AC3E}">
        <p14:creationId xmlns:p14="http://schemas.microsoft.com/office/powerpoint/2010/main" val="2286072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pPr algn="ctr"/>
            <a:r>
              <a:rPr lang="es-ES" sz="5400" b="1" dirty="0">
                <a:solidFill>
                  <a:srgbClr val="002060"/>
                </a:solidFill>
              </a:rPr>
              <a:t>porque sólo tú eres Santo, sólo tú Señor, sólo tú Altísimo, Jesucristo,</a:t>
            </a:r>
            <a:br>
              <a:rPr lang="es-ES" sz="5400" b="1" dirty="0">
                <a:solidFill>
                  <a:srgbClr val="002060"/>
                </a:solidFill>
              </a:rPr>
            </a:br>
            <a:r>
              <a:rPr lang="es-ES" sz="5400" b="1" dirty="0">
                <a:solidFill>
                  <a:srgbClr val="002060"/>
                </a:solidFill>
              </a:rPr>
              <a:t>con el Espíritu Santo en la gloria de Dios Padre.</a:t>
            </a:r>
            <a:br>
              <a:rPr lang="es-ES" sz="5400" b="1" dirty="0">
                <a:solidFill>
                  <a:srgbClr val="002060"/>
                </a:solidFill>
              </a:rPr>
            </a:br>
            <a:r>
              <a:rPr lang="es-ES" sz="5400" b="1" dirty="0">
                <a:solidFill>
                  <a:srgbClr val="002060"/>
                </a:solidFill>
              </a:rPr>
              <a:t>Amén.</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descr="Imagen que contiene texto, periódico&#10;&#10;Descripción generada con confianza muy alta">
            <a:extLst>
              <a:ext uri="{FF2B5EF4-FFF2-40B4-BE49-F238E27FC236}">
                <a16:creationId xmlns:a16="http://schemas.microsoft.com/office/drawing/2014/main" id="{E2D72577-FA84-46D5-8ECB-1E69CF75CBF0}"/>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229"/>
          <a:stretch/>
        </p:blipFill>
        <p:spPr>
          <a:xfrm>
            <a:off x="7320136" y="0"/>
            <a:ext cx="4871864" cy="6858000"/>
          </a:xfrm>
          <a:prstGeom prst="rect">
            <a:avLst/>
          </a:prstGeom>
        </p:spPr>
      </p:pic>
    </p:spTree>
    <p:extLst>
      <p:ext uri="{BB962C8B-B14F-4D97-AF65-F5344CB8AC3E}">
        <p14:creationId xmlns:p14="http://schemas.microsoft.com/office/powerpoint/2010/main" val="920670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091447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a:t>PRIMERA LECTURA</a:t>
            </a:r>
          </a:p>
        </p:txBody>
      </p:sp>
      <p:sp>
        <p:nvSpPr>
          <p:cNvPr id="4" name="Marcador de texto 3"/>
          <p:cNvSpPr>
            <a:spLocks noGrp="1"/>
          </p:cNvSpPr>
          <p:nvPr>
            <p:ph type="body" sz="half" idx="2"/>
          </p:nvPr>
        </p:nvSpPr>
        <p:spPr/>
        <p:txBody>
          <a:bodyPr/>
          <a:lstStyle/>
          <a:p>
            <a:endParaRPr lang="es-ES" dirty="0"/>
          </a:p>
        </p:txBody>
      </p:sp>
      <p:pic>
        <p:nvPicPr>
          <p:cNvPr id="8" name="Marcador de posición de imagen 7">
            <a:extLst>
              <a:ext uri="{FF2B5EF4-FFF2-40B4-BE49-F238E27FC236}">
                <a16:creationId xmlns:a16="http://schemas.microsoft.com/office/drawing/2014/main" id="{E523E4CC-1011-4B4E-B3C5-7A5E3D4BC624}"/>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1040"/>
          <a:stretch/>
        </p:blipFill>
        <p:spPr>
          <a:xfrm>
            <a:off x="0" y="0"/>
            <a:ext cx="7315200" cy="6858000"/>
          </a:xfrm>
        </p:spPr>
      </p:pic>
    </p:spTree>
    <p:extLst>
      <p:ext uri="{BB962C8B-B14F-4D97-AF65-F5344CB8AC3E}">
        <p14:creationId xmlns:p14="http://schemas.microsoft.com/office/powerpoint/2010/main" val="197645176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Job habló diciendo: «¿No es acaso milicia la vida del hombre sobre la tierra, y sus días como los de un </a:t>
            </a:r>
            <a:r>
              <a:rPr lang="es-ES" sz="5400" b="1" dirty="0" err="1"/>
              <a:t>un</a:t>
            </a:r>
            <a:r>
              <a:rPr lang="es-ES" sz="5400" b="1" dirty="0"/>
              <a:t> jornalero? como el esclavo, suspira por la sombra, como el jornalero, aguarda el salario. </a:t>
            </a:r>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Mí herencia han sido meses baldíos, me han asignado noches de fatiga. Al acostarme pienso: ¿Cuándo me levantaré? Se me hace eterna la noche y me harto de dar vueltas hasta el alba. </a:t>
            </a:r>
          </a:p>
        </p:txBody>
      </p:sp>
    </p:spTree>
    <p:extLst>
      <p:ext uri="{BB962C8B-B14F-4D97-AF65-F5344CB8AC3E}">
        <p14:creationId xmlns:p14="http://schemas.microsoft.com/office/powerpoint/2010/main" val="237794448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Corren mis días más que la lanzadera, se van consumiendo faltos de esperanza. Recuerda que mi vida es un soplo, que mis ojos no verán más la dicha»</a:t>
            </a:r>
          </a:p>
        </p:txBody>
      </p:sp>
    </p:spTree>
    <p:extLst>
      <p:ext uri="{BB962C8B-B14F-4D97-AF65-F5344CB8AC3E}">
        <p14:creationId xmlns:p14="http://schemas.microsoft.com/office/powerpoint/2010/main" val="366090963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Vamos con gozo, alabemos a nuestro Señor. Canta a su nombre, da gloria a la gloria de Dios.</a:t>
            </a:r>
          </a:p>
        </p:txBody>
      </p:sp>
      <p:sp>
        <p:nvSpPr>
          <p:cNvPr id="4" name="Marcador de texto 3"/>
          <p:cNvSpPr>
            <a:spLocks noGrp="1"/>
          </p:cNvSpPr>
          <p:nvPr>
            <p:ph type="body" sz="half" idx="2"/>
          </p:nvPr>
        </p:nvSpPr>
        <p:spPr/>
        <p:txBody>
          <a:bodyPr/>
          <a:lstStyle/>
          <a:p>
            <a:endParaRPr lang="es-ES"/>
          </a:p>
        </p:txBody>
      </p:sp>
      <p:pic>
        <p:nvPicPr>
          <p:cNvPr id="10" name="Picture 5" descr="http://images.slideplayer.es/2/1025572/slides/slide_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1957" t="5555" r="14503" b="5908"/>
          <a:stretch/>
        </p:blipFill>
        <p:spPr bwMode="auto">
          <a:xfrm>
            <a:off x="7320136" y="-27384"/>
            <a:ext cx="4871864" cy="6885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5582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 ALABAD AL SEÑOR, QUE SANA LOS CORAZONES DESTROZADOS</a:t>
            </a:r>
          </a:p>
        </p:txBody>
      </p:sp>
      <p:sp>
        <p:nvSpPr>
          <p:cNvPr id="4" name="Marcador de texto 3"/>
          <p:cNvSpPr>
            <a:spLocks noGrp="1"/>
          </p:cNvSpPr>
          <p:nvPr>
            <p:ph type="body" sz="half" idx="2"/>
          </p:nvPr>
        </p:nvSpPr>
        <p:spPr/>
        <p:txBody>
          <a:bodyPr/>
          <a:lstStyle/>
          <a:p>
            <a:endParaRPr lang="es-ES"/>
          </a:p>
        </p:txBody>
      </p:sp>
      <p:pic>
        <p:nvPicPr>
          <p:cNvPr id="6" name="Imagen 5">
            <a:extLst>
              <a:ext uri="{FF2B5EF4-FFF2-40B4-BE49-F238E27FC236}">
                <a16:creationId xmlns:a16="http://schemas.microsoft.com/office/drawing/2014/main" id="{38057BF2-5DF6-4F20-B625-53E738A758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143864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Alabad al Señor, que la música es buena; </a:t>
            </a:r>
            <a:br>
              <a:rPr lang="es-ES" altLang="es-ES" sz="4800" b="1" dirty="0">
                <a:solidFill>
                  <a:srgbClr val="002060"/>
                </a:solidFill>
              </a:rPr>
            </a:br>
            <a:r>
              <a:rPr lang="es-ES" altLang="es-ES" sz="4800" b="1" dirty="0">
                <a:solidFill>
                  <a:srgbClr val="002060"/>
                </a:solidFill>
              </a:rPr>
              <a:t>nuestro Dios merece una alabanza armoniosa.</a:t>
            </a:r>
            <a:br>
              <a:rPr lang="es-ES" altLang="es-ES" sz="4800" b="1" dirty="0">
                <a:solidFill>
                  <a:srgbClr val="002060"/>
                </a:solidFill>
              </a:rPr>
            </a:br>
            <a:r>
              <a:rPr lang="es-ES" altLang="es-ES" sz="4800" b="1" dirty="0">
                <a:solidFill>
                  <a:srgbClr val="002060"/>
                </a:solidFill>
              </a:rPr>
              <a:t>El Señor reconstruye Jerusalén, </a:t>
            </a:r>
            <a:br>
              <a:rPr lang="es-ES" altLang="es-ES" sz="4800" b="1" dirty="0">
                <a:solidFill>
                  <a:srgbClr val="002060"/>
                </a:solidFill>
              </a:rPr>
            </a:br>
            <a:r>
              <a:rPr lang="es-ES" altLang="es-ES" sz="4800" b="1" dirty="0">
                <a:solidFill>
                  <a:srgbClr val="002060"/>
                </a:solidFill>
              </a:rPr>
              <a:t>reúne a los deportados de Israel. </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DB40D0F6-C535-4965-A8CE-11CA0C1BE7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3717940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 ALABAD AL SEÑOR, QUE SANA LOS CORAZONES DESTROZADOS</a:t>
            </a:r>
          </a:p>
        </p:txBody>
      </p:sp>
      <p:sp>
        <p:nvSpPr>
          <p:cNvPr id="4" name="Marcador de texto 3"/>
          <p:cNvSpPr>
            <a:spLocks noGrp="1"/>
          </p:cNvSpPr>
          <p:nvPr>
            <p:ph type="body" sz="half" idx="2"/>
          </p:nvPr>
        </p:nvSpPr>
        <p:spPr/>
        <p:txBody>
          <a:bodyPr/>
          <a:lstStyle/>
          <a:p>
            <a:endParaRPr lang="es-ES"/>
          </a:p>
        </p:txBody>
      </p:sp>
      <p:pic>
        <p:nvPicPr>
          <p:cNvPr id="6" name="Imagen 5">
            <a:extLst>
              <a:ext uri="{FF2B5EF4-FFF2-40B4-BE49-F238E27FC236}">
                <a16:creationId xmlns:a16="http://schemas.microsoft.com/office/drawing/2014/main" id="{38057BF2-5DF6-4F20-B625-53E738A758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42672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Él sana los corazones destrozados, </a:t>
            </a:r>
            <a:br>
              <a:rPr lang="es-ES" altLang="es-ES" sz="4800" b="1" dirty="0">
                <a:solidFill>
                  <a:srgbClr val="002060"/>
                </a:solidFill>
              </a:rPr>
            </a:br>
            <a:r>
              <a:rPr lang="es-ES" altLang="es-ES" sz="4800" b="1" dirty="0">
                <a:solidFill>
                  <a:srgbClr val="002060"/>
                </a:solidFill>
              </a:rPr>
              <a:t>venda sus heridas.</a:t>
            </a:r>
            <a:br>
              <a:rPr lang="es-ES" altLang="es-ES" sz="4800" b="1" dirty="0">
                <a:solidFill>
                  <a:srgbClr val="002060"/>
                </a:solidFill>
              </a:rPr>
            </a:br>
            <a:r>
              <a:rPr lang="es-ES" altLang="es-ES" sz="4800" b="1" dirty="0">
                <a:solidFill>
                  <a:srgbClr val="002060"/>
                </a:solidFill>
              </a:rPr>
              <a:t>Cuenta el número de las estrellas,</a:t>
            </a:r>
            <a:br>
              <a:rPr lang="es-ES" altLang="es-ES" sz="4800" b="1" dirty="0">
                <a:solidFill>
                  <a:srgbClr val="002060"/>
                </a:solidFill>
              </a:rPr>
            </a:br>
            <a:r>
              <a:rPr lang="es-ES" altLang="es-ES" sz="4800" b="1" dirty="0">
                <a:solidFill>
                  <a:srgbClr val="002060"/>
                </a:solidFill>
              </a:rPr>
              <a:t>a cada una la llama por su nombre.</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DB40D0F6-C535-4965-A8CE-11CA0C1BE7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15513109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 ALABAD AL SEÑOR, QUE SANA LOS CORAZONES DESTROZADOS</a:t>
            </a:r>
          </a:p>
        </p:txBody>
      </p:sp>
      <p:sp>
        <p:nvSpPr>
          <p:cNvPr id="4" name="Marcador de texto 3"/>
          <p:cNvSpPr>
            <a:spLocks noGrp="1"/>
          </p:cNvSpPr>
          <p:nvPr>
            <p:ph type="body" sz="half" idx="2"/>
          </p:nvPr>
        </p:nvSpPr>
        <p:spPr/>
        <p:txBody>
          <a:bodyPr/>
          <a:lstStyle/>
          <a:p>
            <a:endParaRPr lang="es-ES"/>
          </a:p>
        </p:txBody>
      </p:sp>
      <p:pic>
        <p:nvPicPr>
          <p:cNvPr id="6" name="Imagen 5">
            <a:extLst>
              <a:ext uri="{FF2B5EF4-FFF2-40B4-BE49-F238E27FC236}">
                <a16:creationId xmlns:a16="http://schemas.microsoft.com/office/drawing/2014/main" id="{38057BF2-5DF6-4F20-B625-53E738A758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2218188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Nuestro Señor es grande y poderoso,</a:t>
            </a:r>
            <a:br>
              <a:rPr lang="es-ES" altLang="es-ES" sz="4800" b="1" dirty="0">
                <a:solidFill>
                  <a:srgbClr val="002060"/>
                </a:solidFill>
              </a:rPr>
            </a:br>
            <a:r>
              <a:rPr lang="es-ES" altLang="es-ES" sz="4800" b="1" dirty="0">
                <a:solidFill>
                  <a:srgbClr val="002060"/>
                </a:solidFill>
              </a:rPr>
              <a:t>su sabiduría no tiene medida.</a:t>
            </a:r>
            <a:br>
              <a:rPr lang="es-ES" altLang="es-ES" sz="4800" b="1" dirty="0">
                <a:solidFill>
                  <a:srgbClr val="002060"/>
                </a:solidFill>
              </a:rPr>
            </a:br>
            <a:r>
              <a:rPr lang="es-ES" altLang="es-ES" sz="4800" b="1" dirty="0">
                <a:solidFill>
                  <a:srgbClr val="002060"/>
                </a:solidFill>
              </a:rPr>
              <a:t>El Señor sostiene a los humildes,</a:t>
            </a:r>
            <a:br>
              <a:rPr lang="es-ES" altLang="es-ES" sz="4800" b="1" dirty="0">
                <a:solidFill>
                  <a:srgbClr val="002060"/>
                </a:solidFill>
              </a:rPr>
            </a:br>
            <a:r>
              <a:rPr lang="es-ES" altLang="es-ES" sz="4800" b="1" dirty="0">
                <a:solidFill>
                  <a:srgbClr val="002060"/>
                </a:solidFill>
              </a:rPr>
              <a:t>humilla hasta el polvo a los malvados. </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DB40D0F6-C535-4965-A8CE-11CA0C1BE7F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1820704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 ALABAD AL SEÑOR, QUE SANA LOS CORAZONES DESTROZADOS</a:t>
            </a:r>
          </a:p>
        </p:txBody>
      </p:sp>
      <p:sp>
        <p:nvSpPr>
          <p:cNvPr id="4" name="Marcador de texto 3"/>
          <p:cNvSpPr>
            <a:spLocks noGrp="1"/>
          </p:cNvSpPr>
          <p:nvPr>
            <p:ph type="body" sz="half" idx="2"/>
          </p:nvPr>
        </p:nvSpPr>
        <p:spPr/>
        <p:txBody>
          <a:bodyPr/>
          <a:lstStyle/>
          <a:p>
            <a:endParaRPr lang="es-ES"/>
          </a:p>
        </p:txBody>
      </p:sp>
      <p:pic>
        <p:nvPicPr>
          <p:cNvPr id="6" name="Imagen 5">
            <a:extLst>
              <a:ext uri="{FF2B5EF4-FFF2-40B4-BE49-F238E27FC236}">
                <a16:creationId xmlns:a16="http://schemas.microsoft.com/office/drawing/2014/main" id="{38057BF2-5DF6-4F20-B625-53E738A758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190387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5400" dirty="0"/>
              <a:t>SEGUNDA LECTURA</a:t>
            </a:r>
          </a:p>
        </p:txBody>
      </p:sp>
      <p:sp>
        <p:nvSpPr>
          <p:cNvPr id="4" name="Marcador de texto 3"/>
          <p:cNvSpPr>
            <a:spLocks noGrp="1"/>
          </p:cNvSpPr>
          <p:nvPr>
            <p:ph type="body" sz="half" idx="2"/>
          </p:nvPr>
        </p:nvSpPr>
        <p:spPr/>
        <p:txBody>
          <a:bodyPr/>
          <a:lstStyle/>
          <a:p>
            <a:endParaRPr lang="es-ES" dirty="0"/>
          </a:p>
        </p:txBody>
      </p:sp>
      <p:pic>
        <p:nvPicPr>
          <p:cNvPr id="6" name="Imagen 5">
            <a:extLst>
              <a:ext uri="{FF2B5EF4-FFF2-40B4-BE49-F238E27FC236}">
                <a16:creationId xmlns:a16="http://schemas.microsoft.com/office/drawing/2014/main" id="{165B8C76-F95C-45CB-BDF0-1EF92A0B57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923"/>
            <a:ext cx="7320136" cy="6858000"/>
          </a:xfrm>
          <a:prstGeom prst="rect">
            <a:avLst/>
          </a:prstGeom>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Hermanos: El hecho de predicar no es para mí motivo de orgullo. No tengo más remedio y, ¡ay de mí si no anuncio el Evangelio! Si  yo  lo  hiciera  por  mi  propio  gusto,  eso  mismo  sería  mi  paga.  </a:t>
            </a:r>
          </a:p>
        </p:txBody>
      </p:sp>
    </p:spTree>
    <p:extLst>
      <p:ext uri="{BB962C8B-B14F-4D97-AF65-F5344CB8AC3E}">
        <p14:creationId xmlns:p14="http://schemas.microsoft.com/office/powerpoint/2010/main" val="23487374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El esta aquí donde haya dos o más Él esta aquí, Él esta aquí nos ha salvado (bis)</a:t>
            </a:r>
          </a:p>
        </p:txBody>
      </p:sp>
      <p:sp>
        <p:nvSpPr>
          <p:cNvPr id="4" name="Marcador de texto 3"/>
          <p:cNvSpPr>
            <a:spLocks noGrp="1"/>
          </p:cNvSpPr>
          <p:nvPr>
            <p:ph type="body" sz="half" idx="2"/>
          </p:nvPr>
        </p:nvSpPr>
        <p:spPr/>
        <p:txBody>
          <a:bodyPr/>
          <a:lstStyle/>
          <a:p>
            <a:endParaRPr lang="es-ES"/>
          </a:p>
        </p:txBody>
      </p:sp>
      <p:pic>
        <p:nvPicPr>
          <p:cNvPr id="10" name="Picture 5" descr="http://images.slideplayer.es/2/1025572/slides/slide_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1957" t="5555" r="14503" b="5908"/>
          <a:stretch/>
        </p:blipFill>
        <p:spPr bwMode="auto">
          <a:xfrm>
            <a:off x="7320136" y="-27384"/>
            <a:ext cx="4871864" cy="6885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3000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Pero,  si  lo  hago  a  pesar  mío,  es que me han encargado este oficio. Entonces, ¿cuál es la paga? Precisamente dar a conocer el Evangelio, anunciándolo de balde, sin usar el derecho que me da la predicación del Evangelio. </a:t>
            </a:r>
          </a:p>
        </p:txBody>
      </p:sp>
    </p:spTree>
    <p:extLst>
      <p:ext uri="{BB962C8B-B14F-4D97-AF65-F5344CB8AC3E}">
        <p14:creationId xmlns:p14="http://schemas.microsoft.com/office/powerpoint/2010/main" val="1610126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Porque, siendo libre como soy, me he hecho esclavo de todos para ganar a los más posibles. Me he hecho débil con los débiles, para ganar a los débiles; me he hecho todo a todos, para ganar, sea como sea, a algunos. </a:t>
            </a:r>
          </a:p>
        </p:txBody>
      </p:sp>
    </p:spTree>
    <p:extLst>
      <p:ext uri="{BB962C8B-B14F-4D97-AF65-F5344CB8AC3E}">
        <p14:creationId xmlns:p14="http://schemas.microsoft.com/office/powerpoint/2010/main" val="9329700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todo lo hago por causa del Evangelio, para participar yo también de sus bienes.</a:t>
            </a:r>
          </a:p>
        </p:txBody>
      </p:sp>
    </p:spTree>
    <p:extLst>
      <p:ext uri="{BB962C8B-B14F-4D97-AF65-F5344CB8AC3E}">
        <p14:creationId xmlns:p14="http://schemas.microsoft.com/office/powerpoint/2010/main" val="2330659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95773792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536160" cy="6858000"/>
          </a:xfrm>
        </p:spPr>
        <p:txBody>
          <a:bodyPr anchor="ctr" anchorCtr="0">
            <a:normAutofit/>
          </a:bodyPr>
          <a:lstStyle/>
          <a:p>
            <a:pPr algn="ctr"/>
            <a:r>
              <a:rPr lang="es-ES" sz="4800" b="1" dirty="0">
                <a:solidFill>
                  <a:srgbClr val="002060"/>
                </a:solidFill>
              </a:rPr>
              <a:t>Aleluya, aleluya, </a:t>
            </a:r>
            <a:r>
              <a:rPr lang="es-ES" sz="4800" b="1" dirty="0" err="1">
                <a:solidFill>
                  <a:srgbClr val="002060"/>
                </a:solidFill>
              </a:rPr>
              <a:t>alelu</a:t>
            </a:r>
            <a:r>
              <a:rPr lang="es-ES" sz="4800" b="1" dirty="0">
                <a:solidFill>
                  <a:srgbClr val="002060"/>
                </a:solidFill>
              </a:rPr>
              <a:t>-u-ya.</a:t>
            </a:r>
            <a:br>
              <a:rPr lang="es-ES" sz="4800" b="1" dirty="0">
                <a:solidFill>
                  <a:srgbClr val="002060"/>
                </a:solidFill>
              </a:rPr>
            </a:br>
            <a:r>
              <a:rPr lang="es-ES" sz="4800" dirty="0">
                <a:solidFill>
                  <a:srgbClr val="002060"/>
                </a:solidFill>
              </a:rPr>
              <a:t>Canta aleluya, no dejes de bailar y mueve siempre tus pies.</a:t>
            </a:r>
            <a:br>
              <a:rPr lang="es-ES" sz="4800" dirty="0">
                <a:solidFill>
                  <a:srgbClr val="002060"/>
                </a:solidFill>
              </a:rPr>
            </a:br>
            <a:r>
              <a:rPr lang="es-ES" sz="4800" dirty="0">
                <a:solidFill>
                  <a:srgbClr val="002060"/>
                </a:solidFill>
              </a:rPr>
              <a:t>Siente su fuego en movimiento</a:t>
            </a:r>
            <a:br>
              <a:rPr lang="es-ES" sz="4800" dirty="0">
                <a:solidFill>
                  <a:srgbClr val="002060"/>
                </a:solidFill>
              </a:rPr>
            </a:br>
            <a:r>
              <a:rPr lang="es-ES" sz="4800" dirty="0">
                <a:solidFill>
                  <a:srgbClr val="002060"/>
                </a:solidFill>
              </a:rPr>
              <a:t>Grita, canta: ALELUYA</a:t>
            </a:r>
            <a:br>
              <a:rPr lang="es-ES" sz="4800" b="1" dirty="0">
                <a:solidFill>
                  <a:srgbClr val="002060"/>
                </a:solidFill>
              </a:rPr>
            </a:br>
            <a:r>
              <a:rPr lang="es-ES" sz="4800" b="1" dirty="0" err="1">
                <a:solidFill>
                  <a:srgbClr val="002060"/>
                </a:solidFill>
              </a:rPr>
              <a:t>Aleluya</a:t>
            </a:r>
            <a:r>
              <a:rPr lang="es-ES" sz="4800" b="1" dirty="0">
                <a:solidFill>
                  <a:srgbClr val="002060"/>
                </a:solidFill>
              </a:rPr>
              <a:t>, aleluya, </a:t>
            </a:r>
            <a:r>
              <a:rPr lang="es-ES" sz="4800" b="1" dirty="0" err="1">
                <a:solidFill>
                  <a:srgbClr val="002060"/>
                </a:solidFill>
              </a:rPr>
              <a:t>alelu</a:t>
            </a:r>
            <a:r>
              <a:rPr lang="es-ES" sz="4800" b="1" dirty="0">
                <a:solidFill>
                  <a:srgbClr val="002060"/>
                </a:solidFill>
              </a:rPr>
              <a:t>-u-ya.</a:t>
            </a:r>
          </a:p>
        </p:txBody>
      </p:sp>
      <p:sp>
        <p:nvSpPr>
          <p:cNvPr id="4" name="Marcador de texto 3"/>
          <p:cNvSpPr>
            <a:spLocks noGrp="1"/>
          </p:cNvSpPr>
          <p:nvPr>
            <p:ph type="body" sz="half" idx="2"/>
          </p:nvPr>
        </p:nvSpPr>
        <p:spPr/>
        <p:txBody>
          <a:bodyPr/>
          <a:lstStyle/>
          <a:p>
            <a:endParaRPr lang="es-ES"/>
          </a:p>
        </p:txBody>
      </p:sp>
      <p:pic>
        <p:nvPicPr>
          <p:cNvPr id="5" name="Marcador de posición de imagen 4"/>
          <p:cNvPicPr>
            <a:picLocks noGrp="1" noChangeAspect="1"/>
          </p:cNvPicPr>
          <p:nvPr>
            <p:ph type="pic" idx="1"/>
          </p:nvPr>
        </p:nvPicPr>
        <p:blipFill>
          <a:blip r:embed="rId2">
            <a:extLst>
              <a:ext uri="{28A0092B-C50C-407E-A947-70E740481C1C}">
                <a14:useLocalDpi xmlns:a14="http://schemas.microsoft.com/office/drawing/2010/main" val="0"/>
              </a:ext>
            </a:extLst>
          </a:blip>
          <a:srcRect l="10000" r="10000"/>
          <a:stretch>
            <a:fillRect/>
          </a:stretch>
        </p:blipFill>
        <p:spPr>
          <a:xfrm>
            <a:off x="7320135" y="0"/>
            <a:ext cx="4871865" cy="6875294"/>
          </a:xfrm>
        </p:spPr>
      </p:pic>
    </p:spTree>
    <p:extLst>
      <p:ext uri="{BB962C8B-B14F-4D97-AF65-F5344CB8AC3E}">
        <p14:creationId xmlns:p14="http://schemas.microsoft.com/office/powerpoint/2010/main" val="2410609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rm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Marcos.</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br>
              <a:rPr lang="es-ES" altLang="es-ES" sz="4800" dirty="0">
                <a:solidFill>
                  <a:srgbClr val="FF0000"/>
                </a:solidFill>
                <a:latin typeface="Calibri" panose="020F0502020204030204"/>
                <a:ea typeface="+mn-ea"/>
                <a:cs typeface="+mn-cs"/>
              </a:rPr>
            </a:br>
            <a:endParaRPr lang="es-ES" sz="4000" dirty="0"/>
          </a:p>
        </p:txBody>
      </p:sp>
      <p:pic>
        <p:nvPicPr>
          <p:cNvPr id="4" name="Imagen 3">
            <a:extLst>
              <a:ext uri="{FF2B5EF4-FFF2-40B4-BE49-F238E27FC236}">
                <a16:creationId xmlns:a16="http://schemas.microsoft.com/office/drawing/2014/main" id="{1B98FF43-BA1D-4492-B642-943BC652C6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279"/>
            <a:ext cx="7316606" cy="6871279"/>
          </a:xfrm>
          <a:prstGeom prst="rect">
            <a:avLst/>
          </a:prstGeom>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 aquel tiempo, al salir Jesús de la sinagoga, fue con Santiago y Juan a casa de Simón y Andrés. La suegra de Simón estaba en cama con fiebre, e inmediatamente le hablaron de ella. </a:t>
            </a: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Él se acercó, la cogió de la mano y la levantó. Se le pasó la fiebre y se puso a servirles. Al anochecer, cuando se puso  el  sol,  le  llevaron  todos  los  enfermos  y  endemoniados.  La  población  entera  se  agolpaba  a  la puerta. </a:t>
            </a:r>
          </a:p>
        </p:txBody>
      </p:sp>
    </p:spTree>
    <p:extLst>
      <p:ext uri="{BB962C8B-B14F-4D97-AF65-F5344CB8AC3E}">
        <p14:creationId xmlns:p14="http://schemas.microsoft.com/office/powerpoint/2010/main" val="20935743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Curó a muchos enfermos de diversos males y expulsó muchos demonios; y como los demonios lo conocían, no les permitía hablar. </a:t>
            </a:r>
          </a:p>
        </p:txBody>
      </p:sp>
    </p:spTree>
    <p:extLst>
      <p:ext uri="{BB962C8B-B14F-4D97-AF65-F5344CB8AC3E}">
        <p14:creationId xmlns:p14="http://schemas.microsoft.com/office/powerpoint/2010/main" val="31595241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Se levantó de madrugada, cuando todavía estaba muy oscuro, se marchó a un lugar solitario y allí se puso a orar. Simón y sus compañeros fueron en su busca y, al encontrarlo, le dijeron: «Todo el mundo te busca». </a:t>
            </a:r>
          </a:p>
        </p:txBody>
      </p:sp>
    </p:spTree>
    <p:extLst>
      <p:ext uri="{BB962C8B-B14F-4D97-AF65-F5344CB8AC3E}">
        <p14:creationId xmlns:p14="http://schemas.microsoft.com/office/powerpoint/2010/main" val="372920147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Deja tus penas, que tienes delante a Jesús. Deja tus sombras, que él quiere llenarte de luz.</a:t>
            </a:r>
          </a:p>
        </p:txBody>
      </p:sp>
      <p:sp>
        <p:nvSpPr>
          <p:cNvPr id="4" name="Marcador de texto 3"/>
          <p:cNvSpPr>
            <a:spLocks noGrp="1"/>
          </p:cNvSpPr>
          <p:nvPr>
            <p:ph type="body" sz="half" idx="2"/>
          </p:nvPr>
        </p:nvSpPr>
        <p:spPr/>
        <p:txBody>
          <a:bodyPr/>
          <a:lstStyle/>
          <a:p>
            <a:endParaRPr lang="es-ES"/>
          </a:p>
        </p:txBody>
      </p:sp>
      <p:pic>
        <p:nvPicPr>
          <p:cNvPr id="10" name="Picture 5" descr="http://images.slideplayer.es/2/1025572/slides/slide_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1957" t="5555" r="14503" b="5908"/>
          <a:stretch/>
        </p:blipFill>
        <p:spPr bwMode="auto">
          <a:xfrm>
            <a:off x="7320136" y="-27384"/>
            <a:ext cx="4871864" cy="6885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6285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Él les respondió: «Vámonos a otra parte, a las aldeas cercanas, para predicar también allí; que para eso he salido». Así recorrió toda Galilea, predicando en las sinagogas y expulsando los demonios.</a:t>
            </a:r>
          </a:p>
        </p:txBody>
      </p:sp>
    </p:spTree>
    <p:extLst>
      <p:ext uri="{BB962C8B-B14F-4D97-AF65-F5344CB8AC3E}">
        <p14:creationId xmlns:p14="http://schemas.microsoft.com/office/powerpoint/2010/main" val="196007067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DEL SEÑOR</a:t>
            </a:r>
            <a:br>
              <a:rPr lang="es-ES" dirty="0"/>
            </a:br>
            <a:r>
              <a:rPr lang="es-ES" b="1" dirty="0">
                <a:solidFill>
                  <a:srgbClr val="FF0000"/>
                </a:solidFill>
              </a:rPr>
              <a:t>GLORIA A TI, SEÑOR JESÚS</a:t>
            </a:r>
            <a:endParaRPr lang="es-ES"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61929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de Dios, Luz de Luz, Dios verdadero de Dios verdadero, engendrado, no creado, de la misma naturaleza del Padre, por quien todo fue hecho; que por nosotros, los hombres, y por nuestra salvación bajó del cielo, </a:t>
            </a:r>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p>
          <a:p>
            <a:pPr marL="45720" indent="0">
              <a:buNone/>
            </a:pPr>
            <a:r>
              <a:rPr lang="es-ES" sz="5400" b="1" dirty="0"/>
              <a:t>Amén</a:t>
            </a:r>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87421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6363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Ya no hay razas, ya no</a:t>
            </a:r>
            <a:br>
              <a:rPr lang="es-ES" altLang="es-ES" sz="4800" b="1" dirty="0">
                <a:solidFill>
                  <a:srgbClr val="002060"/>
                </a:solidFill>
              </a:rPr>
            </a:br>
            <a:r>
              <a:rPr lang="es-ES" altLang="es-ES" sz="4800" b="1" dirty="0">
                <a:solidFill>
                  <a:srgbClr val="002060"/>
                </a:solidFill>
              </a:rPr>
              <a:t>hay color, sólo hay trigo, sólo hay amor.</a:t>
            </a:r>
            <a:br>
              <a:rPr lang="es-ES" altLang="es-ES" sz="4800" b="1" dirty="0">
                <a:solidFill>
                  <a:srgbClr val="002060"/>
                </a:solidFill>
              </a:rPr>
            </a:br>
            <a:r>
              <a:rPr lang="es-ES" altLang="es-ES" sz="4800" b="1" dirty="0">
                <a:solidFill>
                  <a:srgbClr val="002060"/>
                </a:solidFill>
              </a:rPr>
              <a:t>Y el mismo sol que vemos tú y yo es de todos y es de Dios.</a:t>
            </a:r>
          </a:p>
        </p:txBody>
      </p:sp>
      <p:sp>
        <p:nvSpPr>
          <p:cNvPr id="4" name="Marcador de texto 3"/>
          <p:cNvSpPr>
            <a:spLocks noGrp="1"/>
          </p:cNvSpPr>
          <p:nvPr>
            <p:ph type="body" sz="half" idx="2"/>
          </p:nvPr>
        </p:nvSpPr>
        <p:spPr/>
        <p:txBody>
          <a:bodyPr/>
          <a:lstStyle/>
          <a:p>
            <a:endParaRPr lang="es-ES"/>
          </a:p>
        </p:txBody>
      </p:sp>
      <p:pic>
        <p:nvPicPr>
          <p:cNvPr id="8" name="Picture 6" descr="http://blog.codeconutrilife.com/wp-content/uploads/2011/10/agua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7" b="644"/>
          <a:stretch/>
        </p:blipFill>
        <p:spPr bwMode="auto">
          <a:xfrm>
            <a:off x="7320136" y="-27384"/>
            <a:ext cx="4871864" cy="6899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65067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Cuando un hombre te dé de comer,</a:t>
            </a:r>
            <a:br>
              <a:rPr lang="es-ES" altLang="es-ES" sz="4800" b="1" dirty="0">
                <a:solidFill>
                  <a:srgbClr val="002060"/>
                </a:solidFill>
              </a:rPr>
            </a:br>
            <a:r>
              <a:rPr lang="es-ES" altLang="es-ES" sz="4800" b="1" dirty="0">
                <a:solidFill>
                  <a:srgbClr val="002060"/>
                </a:solidFill>
              </a:rPr>
              <a:t>y en sus manos agua a beber,</a:t>
            </a:r>
            <a:br>
              <a:rPr lang="es-ES" altLang="es-ES" sz="4800" b="1" dirty="0">
                <a:solidFill>
                  <a:srgbClr val="002060"/>
                </a:solidFill>
              </a:rPr>
            </a:br>
            <a:r>
              <a:rPr lang="es-ES" altLang="es-ES" sz="4800" b="1" dirty="0">
                <a:solidFill>
                  <a:srgbClr val="002060"/>
                </a:solidFill>
              </a:rPr>
              <a:t>recíbelo. ¡qué importa su piel!</a:t>
            </a:r>
            <a:br>
              <a:rPr lang="es-ES" altLang="es-ES" sz="4800" b="1" dirty="0">
                <a:solidFill>
                  <a:srgbClr val="002060"/>
                </a:solidFill>
              </a:rPr>
            </a:br>
            <a:r>
              <a:rPr lang="es-ES" altLang="es-ES" sz="4800" b="1" dirty="0">
                <a:solidFill>
                  <a:srgbClr val="002060"/>
                </a:solidFill>
              </a:rPr>
              <a:t>Te lo da de buena fe.</a:t>
            </a:r>
          </a:p>
        </p:txBody>
      </p:sp>
      <p:sp>
        <p:nvSpPr>
          <p:cNvPr id="4" name="Marcador de texto 3"/>
          <p:cNvSpPr>
            <a:spLocks noGrp="1"/>
          </p:cNvSpPr>
          <p:nvPr>
            <p:ph type="body" sz="half" idx="2"/>
          </p:nvPr>
        </p:nvSpPr>
        <p:spPr/>
        <p:txBody>
          <a:bodyPr/>
          <a:lstStyle/>
          <a:p>
            <a:endParaRPr lang="es-ES"/>
          </a:p>
        </p:txBody>
      </p:sp>
      <p:pic>
        <p:nvPicPr>
          <p:cNvPr id="8" name="Picture 6" descr="http://blog.codeconutrilife.com/wp-content/uploads/2011/10/agua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7" b="644"/>
          <a:stretch/>
        </p:blipFill>
        <p:spPr bwMode="auto">
          <a:xfrm>
            <a:off x="7320136" y="-27384"/>
            <a:ext cx="4871864" cy="6899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5898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TODOS COMEMOS DEL MISMO PAN,</a:t>
            </a:r>
            <a:br>
              <a:rPr lang="es-ES" altLang="es-ES" sz="4800" b="1" dirty="0">
                <a:solidFill>
                  <a:srgbClr val="002060"/>
                </a:solidFill>
              </a:rPr>
            </a:br>
            <a:r>
              <a:rPr lang="es-ES" altLang="es-ES" sz="4800" b="1" dirty="0">
                <a:solidFill>
                  <a:srgbClr val="002060"/>
                </a:solidFill>
              </a:rPr>
              <a:t>TODOS BUSCAMOS A DIOS.</a:t>
            </a:r>
            <a:br>
              <a:rPr lang="es-ES" altLang="es-ES" sz="4800" b="1" dirty="0">
                <a:solidFill>
                  <a:srgbClr val="002060"/>
                </a:solidFill>
              </a:rPr>
            </a:br>
            <a:r>
              <a:rPr lang="es-ES" altLang="es-ES" sz="4800" b="1" dirty="0">
                <a:solidFill>
                  <a:srgbClr val="002060"/>
                </a:solidFill>
              </a:rPr>
              <a:t>TODOS BEBEMOS DE UN MANANTIAL</a:t>
            </a:r>
            <a:br>
              <a:rPr lang="es-ES" altLang="es-ES" sz="4800" b="1" dirty="0">
                <a:solidFill>
                  <a:srgbClr val="002060"/>
                </a:solidFill>
              </a:rPr>
            </a:br>
            <a:r>
              <a:rPr lang="es-ES" altLang="es-ES" sz="4800" b="1" dirty="0">
                <a:solidFill>
                  <a:srgbClr val="002060"/>
                </a:solidFill>
              </a:rPr>
              <a:t>Y EL AGUA NO TIENE COLOR (BIS).</a:t>
            </a:r>
          </a:p>
        </p:txBody>
      </p:sp>
      <p:sp>
        <p:nvSpPr>
          <p:cNvPr id="4" name="Marcador de texto 3"/>
          <p:cNvSpPr>
            <a:spLocks noGrp="1"/>
          </p:cNvSpPr>
          <p:nvPr>
            <p:ph type="body" sz="half" idx="2"/>
          </p:nvPr>
        </p:nvSpPr>
        <p:spPr/>
        <p:txBody>
          <a:bodyPr/>
          <a:lstStyle/>
          <a:p>
            <a:endParaRPr lang="es-ES"/>
          </a:p>
        </p:txBody>
      </p:sp>
      <p:pic>
        <p:nvPicPr>
          <p:cNvPr id="8" name="Picture 6" descr="http://blog.codeconutrilife.com/wp-content/uploads/2011/10/agua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7" b="644"/>
          <a:stretch/>
        </p:blipFill>
        <p:spPr bwMode="auto">
          <a:xfrm>
            <a:off x="7320136" y="-27384"/>
            <a:ext cx="4871864" cy="6899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7553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Cuando el sol se asoma en el mar,</a:t>
            </a:r>
            <a:br>
              <a:rPr lang="es-ES" altLang="es-ES" sz="4800" b="1" dirty="0">
                <a:solidFill>
                  <a:srgbClr val="002060"/>
                </a:solidFill>
              </a:rPr>
            </a:br>
            <a:r>
              <a:rPr lang="es-ES" altLang="es-ES" sz="4800" b="1" dirty="0">
                <a:solidFill>
                  <a:srgbClr val="002060"/>
                </a:solidFill>
              </a:rPr>
              <a:t>cuando el hombre empieza a sembrar,</a:t>
            </a:r>
            <a:br>
              <a:rPr lang="es-ES" altLang="es-ES" sz="4800" b="1" dirty="0">
                <a:solidFill>
                  <a:srgbClr val="002060"/>
                </a:solidFill>
              </a:rPr>
            </a:br>
            <a:r>
              <a:rPr lang="es-ES" altLang="es-ES" sz="4800" b="1" dirty="0">
                <a:solidFill>
                  <a:srgbClr val="002060"/>
                </a:solidFill>
              </a:rPr>
              <a:t>te miro a ti, me miras tú a mí</a:t>
            </a:r>
            <a:br>
              <a:rPr lang="es-ES" altLang="es-ES" sz="4800" b="1" dirty="0">
                <a:solidFill>
                  <a:srgbClr val="002060"/>
                </a:solidFill>
              </a:rPr>
            </a:br>
            <a:r>
              <a:rPr lang="es-ES" altLang="es-ES" sz="4800" b="1" dirty="0">
                <a:solidFill>
                  <a:srgbClr val="002060"/>
                </a:solidFill>
              </a:rPr>
              <a:t>y bebemos libertad</a:t>
            </a:r>
          </a:p>
        </p:txBody>
      </p:sp>
      <p:sp>
        <p:nvSpPr>
          <p:cNvPr id="4" name="Marcador de texto 3"/>
          <p:cNvSpPr>
            <a:spLocks noGrp="1"/>
          </p:cNvSpPr>
          <p:nvPr>
            <p:ph type="body" sz="half" idx="2"/>
          </p:nvPr>
        </p:nvSpPr>
        <p:spPr/>
        <p:txBody>
          <a:bodyPr/>
          <a:lstStyle/>
          <a:p>
            <a:endParaRPr lang="es-ES"/>
          </a:p>
        </p:txBody>
      </p:sp>
      <p:pic>
        <p:nvPicPr>
          <p:cNvPr id="8" name="Picture 6" descr="http://blog.codeconutrilife.com/wp-content/uploads/2011/10/agua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7" b="644"/>
          <a:stretch/>
        </p:blipFill>
        <p:spPr bwMode="auto">
          <a:xfrm>
            <a:off x="7320136" y="-27384"/>
            <a:ext cx="4871864" cy="6899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5691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TODOS COMEMOS DEL MISMO PAN,</a:t>
            </a:r>
            <a:br>
              <a:rPr lang="es-ES" altLang="es-ES" sz="4800" b="1" dirty="0">
                <a:solidFill>
                  <a:srgbClr val="002060"/>
                </a:solidFill>
              </a:rPr>
            </a:br>
            <a:r>
              <a:rPr lang="es-ES" altLang="es-ES" sz="4800" b="1" dirty="0">
                <a:solidFill>
                  <a:srgbClr val="002060"/>
                </a:solidFill>
              </a:rPr>
              <a:t>TODOS BUSCAMOS A DIOS.</a:t>
            </a:r>
            <a:br>
              <a:rPr lang="es-ES" altLang="es-ES" sz="4800" b="1" dirty="0">
                <a:solidFill>
                  <a:srgbClr val="002060"/>
                </a:solidFill>
              </a:rPr>
            </a:br>
            <a:r>
              <a:rPr lang="es-ES" altLang="es-ES" sz="4800" b="1" dirty="0">
                <a:solidFill>
                  <a:srgbClr val="002060"/>
                </a:solidFill>
              </a:rPr>
              <a:t>TODOS BEBEMOS DE UN MANANTIAL</a:t>
            </a:r>
            <a:br>
              <a:rPr lang="es-ES" altLang="es-ES" sz="4800" b="1" dirty="0">
                <a:solidFill>
                  <a:srgbClr val="002060"/>
                </a:solidFill>
              </a:rPr>
            </a:br>
            <a:r>
              <a:rPr lang="es-ES" altLang="es-ES" sz="4800" b="1" dirty="0">
                <a:solidFill>
                  <a:srgbClr val="002060"/>
                </a:solidFill>
              </a:rPr>
              <a:t>Y EL AGUA NO TIENE COLOR (BIS).</a:t>
            </a:r>
          </a:p>
        </p:txBody>
      </p:sp>
      <p:sp>
        <p:nvSpPr>
          <p:cNvPr id="4" name="Marcador de texto 3"/>
          <p:cNvSpPr>
            <a:spLocks noGrp="1"/>
          </p:cNvSpPr>
          <p:nvPr>
            <p:ph type="body" sz="half" idx="2"/>
          </p:nvPr>
        </p:nvSpPr>
        <p:spPr/>
        <p:txBody>
          <a:bodyPr/>
          <a:lstStyle/>
          <a:p>
            <a:endParaRPr lang="es-ES"/>
          </a:p>
        </p:txBody>
      </p:sp>
      <p:pic>
        <p:nvPicPr>
          <p:cNvPr id="8" name="Picture 6" descr="http://blog.codeconutrilife.com/wp-content/uploads/2011/10/agua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67" b="644"/>
          <a:stretch/>
        </p:blipFill>
        <p:spPr bwMode="auto">
          <a:xfrm>
            <a:off x="7320136" y="-27384"/>
            <a:ext cx="4871864" cy="6899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4902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EF49E0E-CE7D-416A-A567-2167585E9507}"/>
              </a:ext>
            </a:extLst>
          </p:cNvPr>
          <p:cNvSpPr txBox="1"/>
          <p:nvPr/>
        </p:nvSpPr>
        <p:spPr>
          <a:xfrm>
            <a:off x="3215680" y="305068"/>
            <a:ext cx="5760640" cy="6247864"/>
          </a:xfrm>
          <a:prstGeom prst="rect">
            <a:avLst/>
          </a:prstGeom>
          <a:noFill/>
        </p:spPr>
        <p:txBody>
          <a:bodyPr wrap="square" rtlCol="0">
            <a:spAutoFit/>
          </a:bodyPr>
          <a:lstStyle/>
          <a:p>
            <a:pPr algn="ctr"/>
            <a:r>
              <a:rPr lang="es-ES" sz="20000" b="1" dirty="0">
                <a:solidFill>
                  <a:schemeClr val="bg1"/>
                </a:solidFill>
                <a:latin typeface="Calibri" panose="020F0502020204030204"/>
              </a:rPr>
              <a:t>EN PIE</a:t>
            </a:r>
          </a:p>
        </p:txBody>
      </p:sp>
    </p:spTree>
    <p:extLst>
      <p:ext uri="{BB962C8B-B14F-4D97-AF65-F5344CB8AC3E}">
        <p14:creationId xmlns:p14="http://schemas.microsoft.com/office/powerpoint/2010/main" val="204007387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a:solidFill>
                  <a:srgbClr val="263050"/>
                </a:solidFill>
              </a:rPr>
              <a:t>El Señor esté con vosotros.</a:t>
            </a:r>
            <a:br>
              <a:rPr lang="es-ES" sz="5400" b="1" dirty="0">
                <a:solidFill>
                  <a:srgbClr val="263050"/>
                </a:solidFill>
              </a:rPr>
            </a:br>
            <a:r>
              <a:rPr lang="es-ES" sz="5400" b="1" dirty="0">
                <a:solidFill>
                  <a:srgbClr val="FF0000"/>
                </a:solidFill>
              </a:rPr>
              <a:t>Y con tu espíritu.</a:t>
            </a:r>
            <a:br>
              <a:rPr lang="es-ES" sz="5400" b="1" dirty="0">
                <a:solidFill>
                  <a:srgbClr val="263050"/>
                </a:solidFill>
              </a:rPr>
            </a:br>
            <a:r>
              <a:rPr lang="es-ES" sz="5400" b="1" dirty="0">
                <a:solidFill>
                  <a:srgbClr val="263050"/>
                </a:solidFill>
              </a:rPr>
              <a:t>Levantemos el corazón.</a:t>
            </a:r>
            <a:br>
              <a:rPr lang="es-ES" sz="5400" b="1" dirty="0">
                <a:solidFill>
                  <a:srgbClr val="263050"/>
                </a:solidFill>
              </a:rPr>
            </a:br>
            <a:r>
              <a:rPr lang="es-ES" sz="5400" b="1" dirty="0">
                <a:solidFill>
                  <a:srgbClr val="FF0000"/>
                </a:solidFill>
              </a:rPr>
              <a:t>Lo tenemos levantado hacia el Señor.</a:t>
            </a:r>
            <a:br>
              <a:rPr lang="es-ES" sz="5400" b="1" dirty="0">
                <a:solidFill>
                  <a:srgbClr val="263050"/>
                </a:solidFill>
              </a:rPr>
            </a:br>
            <a:r>
              <a:rPr lang="es-ES" sz="5400" b="1" dirty="0">
                <a:solidFill>
                  <a:srgbClr val="263050"/>
                </a:solidFill>
              </a:rPr>
              <a:t>Demos gracias al Señor nuestro Dios.</a:t>
            </a:r>
            <a:br>
              <a:rPr lang="es-ES" sz="5400" b="1" dirty="0">
                <a:solidFill>
                  <a:srgbClr val="263050"/>
                </a:solidFill>
              </a:rPr>
            </a:br>
            <a:r>
              <a:rPr lang="es-ES" sz="5400" b="1" dirty="0">
                <a:solidFill>
                  <a:srgbClr val="FF0000"/>
                </a:solidFill>
              </a:rPr>
              <a:t>Es justo y necesario.</a:t>
            </a: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03109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santo, santo, santo, </a:t>
            </a:r>
            <a:br>
              <a:rPr lang="es-ES" altLang="es-ES" sz="4800" b="1" dirty="0">
                <a:solidFill>
                  <a:srgbClr val="002060"/>
                </a:solidFill>
              </a:rPr>
            </a:br>
            <a:r>
              <a:rPr lang="es-ES" altLang="es-ES" sz="4800" b="1" dirty="0">
                <a:solidFill>
                  <a:srgbClr val="002060"/>
                </a:solidFill>
              </a:rPr>
              <a:t>santo, santo es el Señor, </a:t>
            </a:r>
            <a:br>
              <a:rPr lang="es-ES" altLang="es-ES" sz="4800" b="1" dirty="0">
                <a:solidFill>
                  <a:srgbClr val="002060"/>
                </a:solidFill>
              </a:rPr>
            </a:br>
            <a:r>
              <a:rPr lang="es-ES" altLang="es-ES" sz="4800" b="1" dirty="0">
                <a:solidFill>
                  <a:srgbClr val="002060"/>
                </a:solidFill>
              </a:rPr>
              <a:t>Señor de toda la tierra. </a:t>
            </a:r>
            <a:br>
              <a:rPr lang="es-ES" altLang="es-ES" sz="4800" b="1" dirty="0">
                <a:solidFill>
                  <a:srgbClr val="002060"/>
                </a:solidFill>
              </a:rPr>
            </a:br>
            <a:r>
              <a:rPr lang="es-ES" altLang="es-ES" sz="4800" b="1" dirty="0">
                <a:solidFill>
                  <a:srgbClr val="002060"/>
                </a:solidFill>
              </a:rPr>
              <a:t>Santo, santo </a:t>
            </a:r>
            <a:br>
              <a:rPr lang="es-ES" altLang="es-ES" sz="4800" b="1" dirty="0">
                <a:solidFill>
                  <a:srgbClr val="002060"/>
                </a:solidFill>
              </a:rPr>
            </a:br>
            <a:r>
              <a:rPr lang="es-ES" altLang="es-ES" sz="4800" b="1" dirty="0">
                <a:solidFill>
                  <a:srgbClr val="002060"/>
                </a:solidFill>
              </a:rPr>
              <a:t>es nuestro Dios. </a:t>
            </a:r>
          </a:p>
        </p:txBody>
      </p:sp>
      <p:sp>
        <p:nvSpPr>
          <p:cNvPr id="4" name="Marcador de texto 3"/>
          <p:cNvSpPr>
            <a:spLocks noGrp="1"/>
          </p:cNvSpPr>
          <p:nvPr>
            <p:ph type="body" sz="half" idx="2"/>
          </p:nvPr>
        </p:nvSpPr>
        <p:spPr/>
        <p:txBody>
          <a:bodyPr/>
          <a:lstStyle/>
          <a:p>
            <a:endParaRPr lang="es-ES"/>
          </a:p>
        </p:txBody>
      </p:sp>
      <p:pic>
        <p:nvPicPr>
          <p:cNvPr id="8" name="Picture 6" descr="http://www.entronizar.me/wp-content/uploads/2008/11/santisima-trinidad.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3816" t="400" r="13620" b="-1051"/>
          <a:stretch/>
        </p:blipFill>
        <p:spPr bwMode="auto">
          <a:xfrm>
            <a:off x="7320136" y="35550"/>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34441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Yo quiero ahora contaros todo, ahora que estamos aquí reunidos.</a:t>
            </a:r>
          </a:p>
        </p:txBody>
      </p:sp>
      <p:sp>
        <p:nvSpPr>
          <p:cNvPr id="4" name="Marcador de texto 3"/>
          <p:cNvSpPr>
            <a:spLocks noGrp="1"/>
          </p:cNvSpPr>
          <p:nvPr>
            <p:ph type="body" sz="half" idx="2"/>
          </p:nvPr>
        </p:nvSpPr>
        <p:spPr/>
        <p:txBody>
          <a:bodyPr/>
          <a:lstStyle/>
          <a:p>
            <a:endParaRPr lang="es-ES"/>
          </a:p>
        </p:txBody>
      </p:sp>
      <p:pic>
        <p:nvPicPr>
          <p:cNvPr id="10" name="Picture 5" descr="http://www.absolutitalia.com/wp-content/uploads/2010/03/Dia-de-la-mujer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t="399" r="103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7113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santo, santo, santo, </a:t>
            </a:r>
            <a:br>
              <a:rPr lang="es-ES" altLang="es-ES" sz="4800" b="1" dirty="0">
                <a:solidFill>
                  <a:srgbClr val="002060"/>
                </a:solidFill>
              </a:rPr>
            </a:br>
            <a:r>
              <a:rPr lang="es-ES" altLang="es-ES" sz="4800" b="1" dirty="0">
                <a:solidFill>
                  <a:srgbClr val="002060"/>
                </a:solidFill>
              </a:rPr>
              <a:t>santo, santo es el Señor, </a:t>
            </a:r>
            <a:br>
              <a:rPr lang="es-ES" altLang="es-ES" sz="4800" b="1" dirty="0">
                <a:solidFill>
                  <a:srgbClr val="002060"/>
                </a:solidFill>
              </a:rPr>
            </a:br>
            <a:r>
              <a:rPr lang="es-ES" altLang="es-ES" sz="4800" b="1" dirty="0">
                <a:solidFill>
                  <a:srgbClr val="002060"/>
                </a:solidFill>
              </a:rPr>
              <a:t>Señor de toda la historia, </a:t>
            </a:r>
            <a:br>
              <a:rPr lang="es-ES" altLang="es-ES" sz="4800" b="1" dirty="0">
                <a:solidFill>
                  <a:srgbClr val="002060"/>
                </a:solidFill>
              </a:rPr>
            </a:br>
            <a:r>
              <a:rPr lang="es-ES" altLang="es-ES" sz="4800" b="1" dirty="0">
                <a:solidFill>
                  <a:srgbClr val="002060"/>
                </a:solidFill>
              </a:rPr>
              <a:t>santo, santo es nuestro Dios. </a:t>
            </a:r>
          </a:p>
        </p:txBody>
      </p:sp>
      <p:sp>
        <p:nvSpPr>
          <p:cNvPr id="4" name="Marcador de texto 3"/>
          <p:cNvSpPr>
            <a:spLocks noGrp="1"/>
          </p:cNvSpPr>
          <p:nvPr>
            <p:ph type="body" sz="half" idx="2"/>
          </p:nvPr>
        </p:nvSpPr>
        <p:spPr/>
        <p:txBody>
          <a:bodyPr/>
          <a:lstStyle/>
          <a:p>
            <a:endParaRPr lang="es-ES"/>
          </a:p>
        </p:txBody>
      </p:sp>
      <p:pic>
        <p:nvPicPr>
          <p:cNvPr id="8" name="Picture 6" descr="http://www.entronizar.me/wp-content/uploads/2008/11/santisima-trinidad.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3816" t="400" r="13620" b="-1051"/>
          <a:stretch/>
        </p:blipFill>
        <p:spPr bwMode="auto">
          <a:xfrm>
            <a:off x="7320136" y="35550"/>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9469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Que acompaña nuestras vidas, </a:t>
            </a:r>
            <a:br>
              <a:rPr lang="es-ES" altLang="es-ES" sz="4800" b="1" dirty="0">
                <a:solidFill>
                  <a:srgbClr val="002060"/>
                </a:solidFill>
              </a:rPr>
            </a:br>
            <a:r>
              <a:rPr lang="es-ES" altLang="es-ES" sz="4800" b="1" dirty="0">
                <a:solidFill>
                  <a:srgbClr val="002060"/>
                </a:solidFill>
              </a:rPr>
              <a:t>que vive en nuestras luchas, </a:t>
            </a:r>
            <a:br>
              <a:rPr lang="es-ES" altLang="es-ES" sz="4800" b="1" dirty="0">
                <a:solidFill>
                  <a:srgbClr val="002060"/>
                </a:solidFill>
              </a:rPr>
            </a:br>
            <a:r>
              <a:rPr lang="es-ES" altLang="es-ES" sz="4800" b="1" dirty="0">
                <a:solidFill>
                  <a:srgbClr val="002060"/>
                </a:solidFill>
              </a:rPr>
              <a:t>del universo entero el único Señor. </a:t>
            </a:r>
          </a:p>
        </p:txBody>
      </p:sp>
      <p:sp>
        <p:nvSpPr>
          <p:cNvPr id="4" name="Marcador de texto 3"/>
          <p:cNvSpPr>
            <a:spLocks noGrp="1"/>
          </p:cNvSpPr>
          <p:nvPr>
            <p:ph type="body" sz="half" idx="2"/>
          </p:nvPr>
        </p:nvSpPr>
        <p:spPr/>
        <p:txBody>
          <a:bodyPr/>
          <a:lstStyle/>
          <a:p>
            <a:endParaRPr lang="es-ES"/>
          </a:p>
        </p:txBody>
      </p:sp>
      <p:pic>
        <p:nvPicPr>
          <p:cNvPr id="8" name="Picture 6" descr="http://www.entronizar.me/wp-content/uploads/2008/11/santisima-trinidad.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3816" t="400" r="13620" b="-1051"/>
          <a:stretch/>
        </p:blipFill>
        <p:spPr bwMode="auto">
          <a:xfrm>
            <a:off x="7320136" y="35550"/>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10402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Benditos los que en su nombre </a:t>
            </a:r>
            <a:br>
              <a:rPr lang="es-ES" altLang="es-ES" sz="4800" b="1" dirty="0">
                <a:solidFill>
                  <a:srgbClr val="002060"/>
                </a:solidFill>
              </a:rPr>
            </a:br>
            <a:r>
              <a:rPr lang="es-ES" altLang="es-ES" sz="4800" b="1" dirty="0">
                <a:solidFill>
                  <a:srgbClr val="002060"/>
                </a:solidFill>
              </a:rPr>
              <a:t>el Evangelio anuncian, </a:t>
            </a:r>
            <a:br>
              <a:rPr lang="es-ES" altLang="es-ES" sz="4800" b="1" dirty="0">
                <a:solidFill>
                  <a:srgbClr val="002060"/>
                </a:solidFill>
              </a:rPr>
            </a:br>
            <a:r>
              <a:rPr lang="es-ES" altLang="es-ES" sz="4800" b="1" dirty="0">
                <a:solidFill>
                  <a:srgbClr val="002060"/>
                </a:solidFill>
              </a:rPr>
              <a:t>la buena y gran noticia de la liberación.</a:t>
            </a:r>
          </a:p>
        </p:txBody>
      </p:sp>
      <p:sp>
        <p:nvSpPr>
          <p:cNvPr id="4" name="Marcador de texto 3"/>
          <p:cNvSpPr>
            <a:spLocks noGrp="1"/>
          </p:cNvSpPr>
          <p:nvPr>
            <p:ph type="body" sz="half" idx="2"/>
          </p:nvPr>
        </p:nvSpPr>
        <p:spPr/>
        <p:txBody>
          <a:bodyPr/>
          <a:lstStyle/>
          <a:p>
            <a:endParaRPr lang="es-ES"/>
          </a:p>
        </p:txBody>
      </p:sp>
      <p:pic>
        <p:nvPicPr>
          <p:cNvPr id="8" name="Picture 6" descr="http://www.entronizar.me/wp-content/uploads/2008/11/santisima-trinidad.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3816" t="400" r="13620" b="-1051"/>
          <a:stretch/>
        </p:blipFill>
        <p:spPr bwMode="auto">
          <a:xfrm>
            <a:off x="7320136" y="35550"/>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2857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santo, santo, santo, </a:t>
            </a:r>
            <a:br>
              <a:rPr lang="es-ES" altLang="es-ES" sz="4800" b="1" dirty="0">
                <a:solidFill>
                  <a:srgbClr val="002060"/>
                </a:solidFill>
              </a:rPr>
            </a:br>
            <a:r>
              <a:rPr lang="es-ES" altLang="es-ES" sz="4800" b="1" dirty="0">
                <a:solidFill>
                  <a:srgbClr val="002060"/>
                </a:solidFill>
              </a:rPr>
              <a:t>santo, santo es el Señor, </a:t>
            </a:r>
            <a:br>
              <a:rPr lang="es-ES" altLang="es-ES" sz="4800" b="1" dirty="0">
                <a:solidFill>
                  <a:srgbClr val="002060"/>
                </a:solidFill>
              </a:rPr>
            </a:br>
            <a:r>
              <a:rPr lang="es-ES" altLang="es-ES" sz="4800" b="1" dirty="0">
                <a:solidFill>
                  <a:srgbClr val="002060"/>
                </a:solidFill>
              </a:rPr>
              <a:t>Señor de toda la tierra. </a:t>
            </a:r>
            <a:br>
              <a:rPr lang="es-ES" altLang="es-ES" sz="4800" b="1" dirty="0">
                <a:solidFill>
                  <a:srgbClr val="002060"/>
                </a:solidFill>
              </a:rPr>
            </a:br>
            <a:r>
              <a:rPr lang="es-ES" altLang="es-ES" sz="4800" b="1" dirty="0">
                <a:solidFill>
                  <a:srgbClr val="002060"/>
                </a:solidFill>
              </a:rPr>
              <a:t>Santo, santo </a:t>
            </a:r>
            <a:br>
              <a:rPr lang="es-ES" altLang="es-ES" sz="4800" b="1" dirty="0">
                <a:solidFill>
                  <a:srgbClr val="002060"/>
                </a:solidFill>
              </a:rPr>
            </a:br>
            <a:r>
              <a:rPr lang="es-ES" altLang="es-ES" sz="4800" b="1" dirty="0">
                <a:solidFill>
                  <a:srgbClr val="002060"/>
                </a:solidFill>
              </a:rPr>
              <a:t>es nuestro Dios. </a:t>
            </a:r>
          </a:p>
        </p:txBody>
      </p:sp>
      <p:sp>
        <p:nvSpPr>
          <p:cNvPr id="4" name="Marcador de texto 3"/>
          <p:cNvSpPr>
            <a:spLocks noGrp="1"/>
          </p:cNvSpPr>
          <p:nvPr>
            <p:ph type="body" sz="half" idx="2"/>
          </p:nvPr>
        </p:nvSpPr>
        <p:spPr/>
        <p:txBody>
          <a:bodyPr/>
          <a:lstStyle/>
          <a:p>
            <a:endParaRPr lang="es-ES"/>
          </a:p>
        </p:txBody>
      </p:sp>
      <p:pic>
        <p:nvPicPr>
          <p:cNvPr id="8" name="Picture 6" descr="http://www.entronizar.me/wp-content/uploads/2008/11/santisima-trinidad.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3816" t="400" r="13620" b="-1051"/>
          <a:stretch/>
        </p:blipFill>
        <p:spPr bwMode="auto">
          <a:xfrm>
            <a:off x="7320136" y="35550"/>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43574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santo, santo, santo, </a:t>
            </a:r>
            <a:br>
              <a:rPr lang="es-ES" altLang="es-ES" sz="4800" b="1" dirty="0">
                <a:solidFill>
                  <a:srgbClr val="002060"/>
                </a:solidFill>
              </a:rPr>
            </a:br>
            <a:r>
              <a:rPr lang="es-ES" altLang="es-ES" sz="4800" b="1" dirty="0">
                <a:solidFill>
                  <a:srgbClr val="002060"/>
                </a:solidFill>
              </a:rPr>
              <a:t>santo, santo es el Señor, </a:t>
            </a:r>
            <a:br>
              <a:rPr lang="es-ES" altLang="es-ES" sz="4800" b="1" dirty="0">
                <a:solidFill>
                  <a:srgbClr val="002060"/>
                </a:solidFill>
              </a:rPr>
            </a:br>
            <a:r>
              <a:rPr lang="es-ES" altLang="es-ES" sz="4800" b="1" dirty="0">
                <a:solidFill>
                  <a:srgbClr val="002060"/>
                </a:solidFill>
              </a:rPr>
              <a:t>Señor de toda la historia, </a:t>
            </a:r>
            <a:br>
              <a:rPr lang="es-ES" altLang="es-ES" sz="4800" b="1" dirty="0">
                <a:solidFill>
                  <a:srgbClr val="002060"/>
                </a:solidFill>
              </a:rPr>
            </a:br>
            <a:r>
              <a:rPr lang="es-ES" altLang="es-ES" sz="4800" b="1" dirty="0">
                <a:solidFill>
                  <a:srgbClr val="002060"/>
                </a:solidFill>
              </a:rPr>
              <a:t>santo, santo es nuestro Dios. </a:t>
            </a:r>
          </a:p>
        </p:txBody>
      </p:sp>
      <p:sp>
        <p:nvSpPr>
          <p:cNvPr id="4" name="Marcador de texto 3"/>
          <p:cNvSpPr>
            <a:spLocks noGrp="1"/>
          </p:cNvSpPr>
          <p:nvPr>
            <p:ph type="body" sz="half" idx="2"/>
          </p:nvPr>
        </p:nvSpPr>
        <p:spPr/>
        <p:txBody>
          <a:bodyPr/>
          <a:lstStyle/>
          <a:p>
            <a:endParaRPr lang="es-ES"/>
          </a:p>
        </p:txBody>
      </p:sp>
      <p:pic>
        <p:nvPicPr>
          <p:cNvPr id="8" name="Picture 6" descr="http://www.entronizar.me/wp-content/uploads/2008/11/santisima-trinidad.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3816" t="400" r="13620" b="-1051"/>
          <a:stretch/>
        </p:blipFill>
        <p:spPr bwMode="auto">
          <a:xfrm>
            <a:off x="7320136" y="35550"/>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6713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4516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a:solidFill>
                  <a:srgbClr val="263050"/>
                </a:solidFill>
              </a:rPr>
              <a:t>Éste es el sacramento de nuestra fe:</a:t>
            </a:r>
            <a:br>
              <a:rPr lang="es-ES" sz="5400" b="1" dirty="0">
                <a:solidFill>
                  <a:srgbClr val="263050"/>
                </a:solidFill>
              </a:rPr>
            </a:br>
            <a:r>
              <a:rPr lang="es-ES" sz="5400" b="1" dirty="0">
                <a:solidFill>
                  <a:srgbClr val="FF0000"/>
                </a:solidFill>
              </a:rPr>
              <a:t>Anunciamos tu muerte, proclamamos tu resurrección ¡Ven, Señor Jesús!</a:t>
            </a: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598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a:solidFill>
                  <a:srgbClr val="263050"/>
                </a:solidFill>
              </a:rPr>
              <a:t>Por Cristo, con él y en él … por los siglos de los siglos.</a:t>
            </a:r>
            <a:br>
              <a:rPr lang="es-ES" sz="5400" b="1" dirty="0">
                <a:solidFill>
                  <a:srgbClr val="263050"/>
                </a:solidFill>
              </a:rPr>
            </a:br>
            <a:r>
              <a:rPr lang="es-ES" sz="5400" b="1" dirty="0">
                <a:solidFill>
                  <a:srgbClr val="FF0000"/>
                </a:solidFill>
              </a:rPr>
              <a:t>Amén.</a:t>
            </a: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86559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He hecho daño aun amigo,</a:t>
            </a:r>
            <a:br>
              <a:rPr lang="es-ES" sz="4800" b="1" dirty="0">
                <a:solidFill>
                  <a:srgbClr val="002060"/>
                </a:solidFill>
              </a:rPr>
            </a:br>
            <a:r>
              <a:rPr lang="es-ES" sz="4800" b="1" dirty="0">
                <a:solidFill>
                  <a:srgbClr val="002060"/>
                </a:solidFill>
              </a:rPr>
              <a:t>pues me venció el egoísmo.</a:t>
            </a:r>
          </a:p>
        </p:txBody>
      </p:sp>
      <p:sp>
        <p:nvSpPr>
          <p:cNvPr id="4" name="Marcador de texto 3"/>
          <p:cNvSpPr>
            <a:spLocks noGrp="1"/>
          </p:cNvSpPr>
          <p:nvPr>
            <p:ph type="body" sz="half" idx="2"/>
          </p:nvPr>
        </p:nvSpPr>
        <p:spPr/>
        <p:txBody>
          <a:bodyPr/>
          <a:lstStyle/>
          <a:p>
            <a:endParaRPr lang="es-ES"/>
          </a:p>
        </p:txBody>
      </p:sp>
      <p:pic>
        <p:nvPicPr>
          <p:cNvPr id="10" name="Picture 5" descr="http://www.absolutitalia.com/wp-content/uploads/2010/03/Dia-de-la-mujer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t="399" r="103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9450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r>
              <a:rPr lang="es-ES" altLang="es-ES" sz="6000" b="1" dirty="0">
                <a:solidFill>
                  <a:srgbClr val="002060"/>
                </a:solidFill>
              </a:rPr>
              <a:t>Padre Nuestro que estás en el cielo, santificado sea tu nombre, venga a nosotros tu reino, hágase tu voluntad en la Tierra como en el Cielo,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3">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9651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danos hoy nuestro pan de cada día, perdona nuestras ofensas como también nosotros perdonamos a los que nos ofenden, no nos dejes caer en la tentación 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4310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Padre Nuestro que estas</a:t>
            </a:r>
            <a:br>
              <a:rPr lang="es-ES" altLang="es-ES" sz="4800" b="1" dirty="0">
                <a:solidFill>
                  <a:srgbClr val="002060"/>
                </a:solidFill>
              </a:rPr>
            </a:br>
            <a:r>
              <a:rPr lang="es-ES" altLang="es-ES" sz="4800" b="1" dirty="0">
                <a:solidFill>
                  <a:srgbClr val="002060"/>
                </a:solidFill>
              </a:rPr>
              <a:t> en el cielo</a:t>
            </a:r>
            <a:br>
              <a:rPr lang="es-ES" altLang="es-ES" sz="4800" b="1" dirty="0">
                <a:solidFill>
                  <a:srgbClr val="002060"/>
                </a:solidFill>
              </a:rPr>
            </a:br>
            <a:r>
              <a:rPr lang="es-ES" altLang="es-ES" sz="4800" b="1" dirty="0">
                <a:solidFill>
                  <a:srgbClr val="002060"/>
                </a:solidFill>
              </a:rPr>
              <a:t>Santificado sea tu nombre</a:t>
            </a:r>
            <a:br>
              <a:rPr lang="es-ES" altLang="es-ES" sz="4800" b="1" dirty="0">
                <a:solidFill>
                  <a:srgbClr val="002060"/>
                </a:solidFill>
              </a:rPr>
            </a:br>
            <a:r>
              <a:rPr lang="es-ES" altLang="es-ES" sz="4800" b="1" dirty="0">
                <a:solidFill>
                  <a:srgbClr val="002060"/>
                </a:solidFill>
              </a:rPr>
              <a:t>Venga a nosotros, tu reino.</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4599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Hágase tu voluntad así en la tierra como en el cielo. Danos hoy nuestro pan de cada día.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404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Perdona nuestras ofensas, como perdonamos </a:t>
            </a:r>
            <a:br>
              <a:rPr lang="es-ES" altLang="es-ES" sz="4800" b="1" dirty="0">
                <a:solidFill>
                  <a:srgbClr val="002060"/>
                </a:solidFill>
              </a:rPr>
            </a:br>
            <a:r>
              <a:rPr lang="es-ES" altLang="es-ES" sz="4800" b="1" dirty="0">
                <a:solidFill>
                  <a:srgbClr val="002060"/>
                </a:solidFill>
              </a:rPr>
              <a:t>al que nos ofende (</a:t>
            </a:r>
            <a:r>
              <a:rPr lang="es-ES" altLang="es-ES" sz="4800" b="1" dirty="0" err="1">
                <a:solidFill>
                  <a:srgbClr val="002060"/>
                </a:solidFill>
              </a:rPr>
              <a:t>eie</a:t>
            </a:r>
            <a:r>
              <a:rPr lang="es-ES" altLang="es-ES" sz="4800" b="1" dirty="0">
                <a:solidFill>
                  <a:srgbClr val="002060"/>
                </a:solidFill>
              </a:rPr>
              <a:t>)</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28057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No nos dejes caer en tentación, no</a:t>
            </a:r>
            <a:br>
              <a:rPr lang="es-ES" altLang="es-ES" sz="4800" b="1" dirty="0">
                <a:solidFill>
                  <a:srgbClr val="002060"/>
                </a:solidFill>
              </a:rPr>
            </a:br>
            <a:r>
              <a:rPr lang="es-ES" altLang="es-ES" sz="4800" b="1" dirty="0">
                <a:solidFill>
                  <a:srgbClr val="002060"/>
                </a:solidFill>
              </a:rPr>
              <a:t>y líbranos del mal. </a:t>
            </a:r>
            <a:br>
              <a:rPr lang="es-ES" altLang="es-ES" sz="4800" b="1" dirty="0">
                <a:solidFill>
                  <a:srgbClr val="002060"/>
                </a:solidFill>
              </a:rPr>
            </a:br>
            <a:r>
              <a:rPr lang="es-ES" altLang="es-ES" sz="4800" b="1" dirty="0">
                <a:solidFill>
                  <a:srgbClr val="002060"/>
                </a:solidFill>
              </a:rPr>
              <a:t>No nos dejes caer en tentación</a:t>
            </a:r>
            <a:br>
              <a:rPr lang="es-ES" altLang="es-ES" sz="4800" b="1" dirty="0">
                <a:solidFill>
                  <a:srgbClr val="002060"/>
                </a:solidFill>
              </a:rPr>
            </a:br>
            <a:r>
              <a:rPr lang="es-ES" altLang="es-ES" sz="4800" b="1" dirty="0">
                <a:solidFill>
                  <a:srgbClr val="002060"/>
                </a:solidFill>
              </a:rPr>
              <a:t>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3064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a:solidFill>
                  <a:srgbClr val="263050"/>
                </a:solidFill>
              </a:rPr>
              <a:t>Líbranos de … Salvador Jesucristo.</a:t>
            </a:r>
            <a:br>
              <a:rPr lang="es-ES" sz="5400" b="1" dirty="0">
                <a:solidFill>
                  <a:srgbClr val="263050"/>
                </a:solidFill>
              </a:rPr>
            </a:br>
            <a:r>
              <a:rPr lang="es-ES" sz="5400" b="1" dirty="0">
                <a:solidFill>
                  <a:srgbClr val="FF0000"/>
                </a:solidFill>
              </a:rPr>
              <a:t>Tuyo es el reino, tuyo el poder y la gloria, por siempre, Señor.</a:t>
            </a:r>
            <a:br>
              <a:rPr lang="es-ES" sz="5400" b="1" dirty="0">
                <a:solidFill>
                  <a:srgbClr val="FF0000"/>
                </a:solidFill>
              </a:rPr>
            </a:br>
            <a:r>
              <a:rPr lang="es-ES" sz="5400" b="1" dirty="0">
                <a:solidFill>
                  <a:srgbClr val="263050"/>
                </a:solidFill>
              </a:rPr>
              <a:t>Por los siglos de los siglos.</a:t>
            </a:r>
            <a:br>
              <a:rPr lang="es-ES" sz="5400" b="1" dirty="0">
                <a:solidFill>
                  <a:srgbClr val="263050"/>
                </a:solidFill>
              </a:rPr>
            </a:br>
            <a:r>
              <a:rPr lang="es-ES" sz="5400" b="1" dirty="0">
                <a:solidFill>
                  <a:srgbClr val="FF0000"/>
                </a:solidFill>
              </a:rPr>
              <a:t>Amen.</a:t>
            </a:r>
            <a:br>
              <a:rPr lang="es-ES" sz="5400" b="1" dirty="0">
                <a:solidFill>
                  <a:srgbClr val="263050"/>
                </a:solidFill>
              </a:rPr>
            </a:br>
            <a:r>
              <a:rPr lang="es-ES" sz="5400" b="1" dirty="0">
                <a:solidFill>
                  <a:srgbClr val="263050"/>
                </a:solidFill>
              </a:rPr>
              <a:t>La paz del Señor este con vosotros.</a:t>
            </a:r>
            <a:br>
              <a:rPr lang="es-ES" sz="5400" b="1" dirty="0">
                <a:solidFill>
                  <a:srgbClr val="263050"/>
                </a:solidFill>
              </a:rPr>
            </a:br>
            <a:r>
              <a:rPr lang="es-ES" sz="5400" b="1" dirty="0">
                <a:solidFill>
                  <a:srgbClr val="FF0000"/>
                </a:solidFill>
              </a:rPr>
              <a:t>Y con tu espíritu.</a:t>
            </a: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Pon tu mano en la mano de aquel, que está a tu lado. Pon tu mano, en su mano porque él te ayudará. </a:t>
            </a:r>
          </a:p>
        </p:txBody>
      </p:sp>
      <p:sp>
        <p:nvSpPr>
          <p:cNvPr id="4" name="Marcador de texto 3"/>
          <p:cNvSpPr>
            <a:spLocks noGrp="1"/>
          </p:cNvSpPr>
          <p:nvPr>
            <p:ph type="body" sz="half" idx="2"/>
          </p:nvPr>
        </p:nvSpPr>
        <p:spPr/>
        <p:txBody>
          <a:bodyPr/>
          <a:lstStyle/>
          <a:p>
            <a:endParaRPr lang="es-ES"/>
          </a:p>
        </p:txBody>
      </p:sp>
      <p:pic>
        <p:nvPicPr>
          <p:cNvPr id="8" name="Picture 6" descr="http://lacomunidad.elpais.com/blogfiles/gimlet/El_Mundo_en_tus_Manos-1024x768-978539.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0000" r="10000"/>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1468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Mira dentro de ti comprenderás que hay mucho que llenar. Porque tu mano, en la mano de aquel te guiará.</a:t>
            </a:r>
          </a:p>
        </p:txBody>
      </p:sp>
      <p:sp>
        <p:nvSpPr>
          <p:cNvPr id="4" name="Marcador de texto 3"/>
          <p:cNvSpPr>
            <a:spLocks noGrp="1"/>
          </p:cNvSpPr>
          <p:nvPr>
            <p:ph type="body" sz="half" idx="2"/>
          </p:nvPr>
        </p:nvSpPr>
        <p:spPr/>
        <p:txBody>
          <a:bodyPr/>
          <a:lstStyle/>
          <a:p>
            <a:endParaRPr lang="es-ES"/>
          </a:p>
        </p:txBody>
      </p:sp>
      <p:pic>
        <p:nvPicPr>
          <p:cNvPr id="8" name="Picture 6" descr="http://lacomunidad.elpais.com/blogfiles/gimlet/El_Mundo_en_tus_Manos-1024x768-978539.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0000" r="10000"/>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419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danos la paz.</a:t>
            </a: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SOMOS DE PIEDRA,</a:t>
            </a:r>
            <a:br>
              <a:rPr lang="es-ES" sz="4800" b="1" dirty="0">
                <a:solidFill>
                  <a:srgbClr val="002060"/>
                </a:solidFill>
              </a:rPr>
            </a:br>
            <a:r>
              <a:rPr lang="es-ES" sz="4800" b="1" dirty="0">
                <a:solidFill>
                  <a:srgbClr val="002060"/>
                </a:solidFill>
              </a:rPr>
              <a:t>SOMOS DE BARRO,</a:t>
            </a:r>
            <a:br>
              <a:rPr lang="es-ES" sz="4800" b="1" dirty="0">
                <a:solidFill>
                  <a:srgbClr val="002060"/>
                </a:solidFill>
              </a:rPr>
            </a:br>
            <a:r>
              <a:rPr lang="es-ES" sz="4800" b="1" dirty="0">
                <a:solidFill>
                  <a:srgbClr val="002060"/>
                </a:solidFill>
              </a:rPr>
              <a:t>Y BLASFEMAMOS Y CRITICAMOS.</a:t>
            </a:r>
          </a:p>
        </p:txBody>
      </p:sp>
      <p:sp>
        <p:nvSpPr>
          <p:cNvPr id="4" name="Marcador de texto 3"/>
          <p:cNvSpPr>
            <a:spLocks noGrp="1"/>
          </p:cNvSpPr>
          <p:nvPr>
            <p:ph type="body" sz="half" idx="2"/>
          </p:nvPr>
        </p:nvSpPr>
        <p:spPr/>
        <p:txBody>
          <a:bodyPr/>
          <a:lstStyle/>
          <a:p>
            <a:endParaRPr lang="es-ES"/>
          </a:p>
        </p:txBody>
      </p:sp>
      <p:pic>
        <p:nvPicPr>
          <p:cNvPr id="10" name="Picture 5" descr="http://www.absolutitalia.com/wp-content/uploads/2010/03/Dia-de-la-mujer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t="399" r="103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045064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a:solidFill>
                  <a:srgbClr val="263050"/>
                </a:solidFill>
              </a:rPr>
              <a:t>Este es el Cordero de Dios, … cena del Señor.</a:t>
            </a:r>
            <a:br>
              <a:rPr lang="es-ES" sz="5400" b="1" dirty="0">
                <a:solidFill>
                  <a:srgbClr val="263050"/>
                </a:solidFill>
              </a:rPr>
            </a:br>
            <a:r>
              <a:rPr lang="es-ES" sz="5400" b="1" dirty="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0533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Señor, toma mi vida nueva</a:t>
            </a:r>
            <a:br>
              <a:rPr lang="es-ES" altLang="es-ES" sz="4800" b="1" dirty="0">
                <a:solidFill>
                  <a:srgbClr val="002060"/>
                </a:solidFill>
              </a:rPr>
            </a:br>
            <a:r>
              <a:rPr lang="es-ES" altLang="es-ES" sz="4800" b="1" dirty="0">
                <a:solidFill>
                  <a:srgbClr val="002060"/>
                </a:solidFill>
              </a:rPr>
              <a:t>antes de que la espera</a:t>
            </a:r>
            <a:br>
              <a:rPr lang="es-ES" altLang="es-ES" sz="4800" b="1" dirty="0">
                <a:solidFill>
                  <a:srgbClr val="002060"/>
                </a:solidFill>
              </a:rPr>
            </a:br>
            <a:r>
              <a:rPr lang="es-ES" altLang="es-ES" sz="4800" b="1" dirty="0">
                <a:solidFill>
                  <a:srgbClr val="002060"/>
                </a:solidFill>
              </a:rPr>
              <a:t>desgaste años en mi.</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Estoy, dispuesto a lo que quieras,</a:t>
            </a:r>
            <a:br>
              <a:rPr lang="es-ES" altLang="es-ES" sz="4800" b="1" dirty="0">
                <a:solidFill>
                  <a:srgbClr val="002060"/>
                </a:solidFill>
              </a:rPr>
            </a:br>
            <a:r>
              <a:rPr lang="es-ES" altLang="es-ES" sz="4800" b="1" dirty="0">
                <a:solidFill>
                  <a:srgbClr val="002060"/>
                </a:solidFill>
              </a:rPr>
              <a:t>no importa lo que sea,</a:t>
            </a:r>
            <a:br>
              <a:rPr lang="es-ES" altLang="es-ES" sz="4800" b="1" dirty="0">
                <a:solidFill>
                  <a:srgbClr val="002060"/>
                </a:solidFill>
              </a:rPr>
            </a:br>
            <a:r>
              <a:rPr lang="es-ES" altLang="es-ES" sz="4800" b="1" dirty="0">
                <a:solidFill>
                  <a:srgbClr val="002060"/>
                </a:solidFill>
              </a:rPr>
              <a:t>Tú llámame a servir.</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7212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Llévame donde los hombres necesiten tu Palabra,</a:t>
            </a:r>
            <a:br>
              <a:rPr lang="es-ES" altLang="es-ES" sz="4800" b="1" dirty="0">
                <a:solidFill>
                  <a:srgbClr val="002060"/>
                </a:solidFill>
              </a:rPr>
            </a:br>
            <a:r>
              <a:rPr lang="es-ES" altLang="es-ES" sz="4800" b="1" dirty="0">
                <a:solidFill>
                  <a:srgbClr val="002060"/>
                </a:solidFill>
              </a:rPr>
              <a:t>necesiten </a:t>
            </a:r>
            <a:br>
              <a:rPr lang="es-ES" altLang="es-ES" sz="4800" b="1" dirty="0">
                <a:solidFill>
                  <a:srgbClr val="002060"/>
                </a:solidFill>
              </a:rPr>
            </a:br>
            <a:r>
              <a:rPr lang="es-ES" altLang="es-ES" sz="4800" b="1" dirty="0">
                <a:solidFill>
                  <a:srgbClr val="002060"/>
                </a:solidFill>
              </a:rPr>
              <a:t>mis ganas de vivir.</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Donde falte la esperanza,</a:t>
            </a:r>
            <a:br>
              <a:rPr lang="es-ES" altLang="es-ES" sz="4800" b="1" dirty="0">
                <a:solidFill>
                  <a:srgbClr val="002060"/>
                </a:solidFill>
              </a:rPr>
            </a:br>
            <a:r>
              <a:rPr lang="es-ES" altLang="es-ES" sz="4800" b="1" dirty="0">
                <a:solidFill>
                  <a:srgbClr val="002060"/>
                </a:solidFill>
              </a:rPr>
              <a:t>donde falte la alegría,</a:t>
            </a:r>
            <a:br>
              <a:rPr lang="es-ES" altLang="es-ES" sz="4800" b="1" dirty="0">
                <a:solidFill>
                  <a:srgbClr val="002060"/>
                </a:solidFill>
              </a:rPr>
            </a:br>
            <a:r>
              <a:rPr lang="es-ES" altLang="es-ES" sz="4800" b="1" dirty="0">
                <a:solidFill>
                  <a:srgbClr val="002060"/>
                </a:solidFill>
              </a:rPr>
              <a:t>simplemente,</a:t>
            </a:r>
            <a:br>
              <a:rPr lang="es-ES" altLang="es-ES" sz="4800" b="1" dirty="0">
                <a:solidFill>
                  <a:srgbClr val="002060"/>
                </a:solidFill>
              </a:rPr>
            </a:br>
            <a:r>
              <a:rPr lang="es-ES" altLang="es-ES" sz="4800" b="1" dirty="0">
                <a:solidFill>
                  <a:srgbClr val="002060"/>
                </a:solidFill>
              </a:rPr>
              <a:t>por no saber de Ti.</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8551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Y así,</a:t>
            </a:r>
            <a:br>
              <a:rPr lang="es-ES" altLang="es-ES" sz="4800" b="1" dirty="0">
                <a:solidFill>
                  <a:srgbClr val="002060"/>
                </a:solidFill>
              </a:rPr>
            </a:br>
            <a:r>
              <a:rPr lang="es-ES" altLang="es-ES" sz="4800" b="1" dirty="0">
                <a:solidFill>
                  <a:srgbClr val="002060"/>
                </a:solidFill>
              </a:rPr>
              <a:t>en marcha iré cantando,</a:t>
            </a:r>
            <a:br>
              <a:rPr lang="es-ES" altLang="es-ES" sz="4800" b="1" dirty="0">
                <a:solidFill>
                  <a:srgbClr val="002060"/>
                </a:solidFill>
              </a:rPr>
            </a:br>
            <a:r>
              <a:rPr lang="es-ES" altLang="es-ES" sz="4800" b="1" dirty="0">
                <a:solidFill>
                  <a:srgbClr val="002060"/>
                </a:solidFill>
              </a:rPr>
              <a:t>al pueblo predicando</a:t>
            </a:r>
            <a:br>
              <a:rPr lang="es-ES" altLang="es-ES" sz="4800" b="1" dirty="0">
                <a:solidFill>
                  <a:srgbClr val="002060"/>
                </a:solidFill>
              </a:rPr>
            </a:br>
            <a:r>
              <a:rPr lang="es-ES" altLang="es-ES" sz="4800" b="1" dirty="0">
                <a:solidFill>
                  <a:srgbClr val="002060"/>
                </a:solidFill>
              </a:rPr>
              <a:t>tu grandeza Señor.</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Tendré,</a:t>
            </a:r>
            <a:br>
              <a:rPr lang="es-ES" altLang="es-ES" sz="4800" b="1" dirty="0">
                <a:solidFill>
                  <a:srgbClr val="002060"/>
                </a:solidFill>
              </a:rPr>
            </a:br>
            <a:r>
              <a:rPr lang="es-ES" altLang="es-ES" sz="4800" b="1" dirty="0">
                <a:solidFill>
                  <a:srgbClr val="002060"/>
                </a:solidFill>
              </a:rPr>
              <a:t>mis brazos sin cansancio,</a:t>
            </a:r>
            <a:br>
              <a:rPr lang="es-ES" altLang="es-ES" sz="4800" b="1" dirty="0">
                <a:solidFill>
                  <a:srgbClr val="002060"/>
                </a:solidFill>
              </a:rPr>
            </a:br>
            <a:r>
              <a:rPr lang="es-ES" altLang="es-ES" sz="4800" b="1" dirty="0">
                <a:solidFill>
                  <a:srgbClr val="002060"/>
                </a:solidFill>
              </a:rPr>
              <a:t>tu historia entre mis labios,</a:t>
            </a:r>
            <a:br>
              <a:rPr lang="es-ES" altLang="es-ES" sz="4800" b="1" dirty="0">
                <a:solidFill>
                  <a:srgbClr val="002060"/>
                </a:solidFill>
              </a:rPr>
            </a:br>
            <a:r>
              <a:rPr lang="es-ES" altLang="es-ES" sz="4800" b="1" dirty="0">
                <a:solidFill>
                  <a:srgbClr val="002060"/>
                </a:solidFill>
              </a:rPr>
              <a:t>mi fuerza en la oración.</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7013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Llévame donde los hombres necesiten tu Palabra,</a:t>
            </a:r>
            <a:br>
              <a:rPr lang="es-ES" altLang="es-ES" sz="4800" b="1" dirty="0">
                <a:solidFill>
                  <a:srgbClr val="002060"/>
                </a:solidFill>
              </a:rPr>
            </a:br>
            <a:r>
              <a:rPr lang="es-ES" altLang="es-ES" sz="4800" b="1" dirty="0">
                <a:solidFill>
                  <a:srgbClr val="002060"/>
                </a:solidFill>
              </a:rPr>
              <a:t>necesiten </a:t>
            </a:r>
            <a:br>
              <a:rPr lang="es-ES" altLang="es-ES" sz="4800" b="1" dirty="0">
                <a:solidFill>
                  <a:srgbClr val="002060"/>
                </a:solidFill>
              </a:rPr>
            </a:br>
            <a:r>
              <a:rPr lang="es-ES" altLang="es-ES" sz="4800" b="1" dirty="0">
                <a:solidFill>
                  <a:srgbClr val="002060"/>
                </a:solidFill>
              </a:rPr>
              <a:t>mis ganas de vivir.</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Donde falte la esperanza,</a:t>
            </a:r>
            <a:br>
              <a:rPr lang="es-ES" altLang="es-ES" sz="4800" b="1" dirty="0">
                <a:solidFill>
                  <a:srgbClr val="002060"/>
                </a:solidFill>
              </a:rPr>
            </a:br>
            <a:r>
              <a:rPr lang="es-ES" altLang="es-ES" sz="4800" b="1" dirty="0">
                <a:solidFill>
                  <a:srgbClr val="002060"/>
                </a:solidFill>
              </a:rPr>
              <a:t>donde falte la alegría,</a:t>
            </a:r>
            <a:br>
              <a:rPr lang="es-ES" altLang="es-ES" sz="4800" b="1" dirty="0">
                <a:solidFill>
                  <a:srgbClr val="002060"/>
                </a:solidFill>
              </a:rPr>
            </a:br>
            <a:r>
              <a:rPr lang="es-ES" altLang="es-ES" sz="4800" b="1" dirty="0">
                <a:solidFill>
                  <a:srgbClr val="002060"/>
                </a:solidFill>
              </a:rPr>
              <a:t>simplemente,</a:t>
            </a:r>
            <a:br>
              <a:rPr lang="es-ES" altLang="es-ES" sz="4800" b="1" dirty="0">
                <a:solidFill>
                  <a:srgbClr val="002060"/>
                </a:solidFill>
              </a:rPr>
            </a:br>
            <a:r>
              <a:rPr lang="es-ES" altLang="es-ES" sz="4800" b="1" dirty="0">
                <a:solidFill>
                  <a:srgbClr val="002060"/>
                </a:solidFill>
              </a:rPr>
              <a:t>por no saber de Ti.</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1700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Te doy,</a:t>
            </a:r>
            <a:br>
              <a:rPr lang="es-ES" altLang="es-ES" sz="4800" b="1" dirty="0">
                <a:solidFill>
                  <a:srgbClr val="002060"/>
                </a:solidFill>
              </a:rPr>
            </a:br>
            <a:r>
              <a:rPr lang="es-ES" altLang="es-ES" sz="4800" b="1" dirty="0">
                <a:solidFill>
                  <a:srgbClr val="002060"/>
                </a:solidFill>
              </a:rPr>
              <a:t>mi corazón sincero</a:t>
            </a:r>
            <a:br>
              <a:rPr lang="es-ES" altLang="es-ES" sz="4800" b="1" dirty="0">
                <a:solidFill>
                  <a:srgbClr val="002060"/>
                </a:solidFill>
              </a:rPr>
            </a:br>
            <a:r>
              <a:rPr lang="es-ES" altLang="es-ES" sz="4800" b="1" dirty="0">
                <a:solidFill>
                  <a:srgbClr val="002060"/>
                </a:solidFill>
              </a:rPr>
              <a:t>para gritar sin miedo</a:t>
            </a:r>
            <a:br>
              <a:rPr lang="es-ES" altLang="es-ES" sz="4800" b="1" dirty="0">
                <a:solidFill>
                  <a:srgbClr val="002060"/>
                </a:solidFill>
              </a:rPr>
            </a:br>
            <a:r>
              <a:rPr lang="es-ES" altLang="es-ES" sz="4800" b="1" dirty="0">
                <a:solidFill>
                  <a:srgbClr val="002060"/>
                </a:solidFill>
              </a:rPr>
              <a:t>tu grandeza, Señor.</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Señor,</a:t>
            </a:r>
            <a:br>
              <a:rPr lang="es-ES" altLang="es-ES" sz="4800" b="1" dirty="0">
                <a:solidFill>
                  <a:srgbClr val="002060"/>
                </a:solidFill>
              </a:rPr>
            </a:br>
            <a:r>
              <a:rPr lang="es-ES" altLang="es-ES" sz="4800" b="1" dirty="0">
                <a:solidFill>
                  <a:srgbClr val="002060"/>
                </a:solidFill>
              </a:rPr>
              <a:t>tengo alma misionera,</a:t>
            </a:r>
            <a:br>
              <a:rPr lang="es-ES" altLang="es-ES" sz="4800" b="1" dirty="0">
                <a:solidFill>
                  <a:srgbClr val="002060"/>
                </a:solidFill>
              </a:rPr>
            </a:br>
            <a:r>
              <a:rPr lang="es-ES" altLang="es-ES" sz="4800" b="1" dirty="0">
                <a:solidFill>
                  <a:srgbClr val="002060"/>
                </a:solidFill>
              </a:rPr>
              <a:t>condúceme a la tierra</a:t>
            </a:r>
            <a:br>
              <a:rPr lang="es-ES" altLang="es-ES" sz="4800" b="1" dirty="0">
                <a:solidFill>
                  <a:srgbClr val="002060"/>
                </a:solidFill>
              </a:rPr>
            </a:br>
            <a:r>
              <a:rPr lang="es-ES" altLang="es-ES" sz="4800" b="1" dirty="0">
                <a:solidFill>
                  <a:srgbClr val="002060"/>
                </a:solidFill>
              </a:rPr>
              <a:t>que tenga sed de Ti.</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23360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Llévame donde los hombres necesiten tu Palabra,</a:t>
            </a:r>
            <a:br>
              <a:rPr lang="es-ES" altLang="es-ES" sz="4800" b="1" dirty="0">
                <a:solidFill>
                  <a:srgbClr val="002060"/>
                </a:solidFill>
              </a:rPr>
            </a:br>
            <a:r>
              <a:rPr lang="es-ES" altLang="es-ES" sz="4800" b="1" dirty="0">
                <a:solidFill>
                  <a:srgbClr val="002060"/>
                </a:solidFill>
              </a:rPr>
              <a:t>necesiten </a:t>
            </a:r>
            <a:br>
              <a:rPr lang="es-ES" altLang="es-ES" sz="4800" b="1" dirty="0">
                <a:solidFill>
                  <a:srgbClr val="002060"/>
                </a:solidFill>
              </a:rPr>
            </a:br>
            <a:r>
              <a:rPr lang="es-ES" altLang="es-ES" sz="4800" b="1" dirty="0">
                <a:solidFill>
                  <a:srgbClr val="002060"/>
                </a:solidFill>
              </a:rPr>
              <a:t>mis ganas de vivir.</a:t>
            </a:r>
            <a:br>
              <a:rPr lang="es-ES" altLang="es-ES" sz="4800" b="1" dirty="0">
                <a:solidFill>
                  <a:srgbClr val="002060"/>
                </a:solidFill>
              </a:rPr>
            </a:br>
            <a:br>
              <a:rPr lang="es-ES" altLang="es-ES" sz="4800" b="1" dirty="0">
                <a:solidFill>
                  <a:srgbClr val="002060"/>
                </a:solidFill>
              </a:rPr>
            </a:br>
            <a:r>
              <a:rPr lang="es-ES" altLang="es-ES" sz="4800" b="1" dirty="0">
                <a:solidFill>
                  <a:srgbClr val="002060"/>
                </a:solidFill>
              </a:rPr>
              <a:t>Donde falte la esperanza,</a:t>
            </a:r>
            <a:br>
              <a:rPr lang="es-ES" altLang="es-ES" sz="4800" b="1" dirty="0">
                <a:solidFill>
                  <a:srgbClr val="002060"/>
                </a:solidFill>
              </a:rPr>
            </a:br>
            <a:r>
              <a:rPr lang="es-ES" altLang="es-ES" sz="4800" b="1" dirty="0">
                <a:solidFill>
                  <a:srgbClr val="002060"/>
                </a:solidFill>
              </a:rPr>
              <a:t>donde falte la alegría,</a:t>
            </a:r>
            <a:br>
              <a:rPr lang="es-ES" altLang="es-ES" sz="4800" b="1" dirty="0">
                <a:solidFill>
                  <a:srgbClr val="002060"/>
                </a:solidFill>
              </a:rPr>
            </a:br>
            <a:r>
              <a:rPr lang="es-ES" altLang="es-ES" sz="4800" b="1" dirty="0">
                <a:solidFill>
                  <a:srgbClr val="002060"/>
                </a:solidFill>
              </a:rPr>
              <a:t>simplemente,</a:t>
            </a:r>
            <a:br>
              <a:rPr lang="es-ES" altLang="es-ES" sz="4800" b="1" dirty="0">
                <a:solidFill>
                  <a:srgbClr val="002060"/>
                </a:solidFill>
              </a:rPr>
            </a:br>
            <a:r>
              <a:rPr lang="es-ES" altLang="es-ES" sz="4800" b="1" dirty="0">
                <a:solidFill>
                  <a:srgbClr val="002060"/>
                </a:solidFill>
              </a:rPr>
              <a:t>por no saber de Ti.</a:t>
            </a:r>
          </a:p>
        </p:txBody>
      </p:sp>
      <p:sp>
        <p:nvSpPr>
          <p:cNvPr id="4" name="Marcador de texto 3"/>
          <p:cNvSpPr>
            <a:spLocks noGrp="1"/>
          </p:cNvSpPr>
          <p:nvPr>
            <p:ph type="body" sz="half" idx="2"/>
          </p:nvPr>
        </p:nvSpPr>
        <p:spPr/>
        <p:txBody>
          <a:bodyPr/>
          <a:lstStyle/>
          <a:p>
            <a:endParaRPr lang="es-ES"/>
          </a:p>
        </p:txBody>
      </p:sp>
      <p:pic>
        <p:nvPicPr>
          <p:cNvPr id="8" name="Picture 6" descr="http://2.bp.blogspot.com/-HbDhOQeJbzM/UILEbob3lZI/AAAAAAAAffA/SNidpBeaMdc/s1600/20121021+Llamados+a+servi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7758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788157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Antes de la fiesta de la  pascua</a:t>
            </a:r>
            <a:br>
              <a:rPr lang="es-ES" sz="4800" b="1" dirty="0">
                <a:solidFill>
                  <a:srgbClr val="002060"/>
                </a:solidFill>
              </a:rPr>
            </a:br>
            <a:r>
              <a:rPr lang="es-ES" sz="4800" b="1" dirty="0">
                <a:solidFill>
                  <a:srgbClr val="002060"/>
                </a:solidFill>
              </a:rPr>
              <a:t>Durante la cena estaban reunidos,</a:t>
            </a:r>
            <a:br>
              <a:rPr lang="es-ES" sz="4800" b="1" dirty="0">
                <a:solidFill>
                  <a:srgbClr val="002060"/>
                </a:solidFill>
              </a:rPr>
            </a:br>
            <a:r>
              <a:rPr lang="es-ES" sz="4800" b="1" dirty="0">
                <a:solidFill>
                  <a:srgbClr val="002060"/>
                </a:solidFill>
              </a:rPr>
              <a:t>Sabiendo que el Padre </a:t>
            </a:r>
            <a:br>
              <a:rPr lang="es-ES" sz="4800" b="1" dirty="0">
                <a:solidFill>
                  <a:srgbClr val="002060"/>
                </a:solidFill>
              </a:rPr>
            </a:br>
            <a:r>
              <a:rPr lang="es-ES" sz="4800" b="1" dirty="0">
                <a:solidFill>
                  <a:srgbClr val="002060"/>
                </a:solidFill>
              </a:rPr>
              <a:t>todo le había dado</a:t>
            </a:r>
            <a:br>
              <a:rPr lang="es-ES" sz="4800" b="1" dirty="0">
                <a:solidFill>
                  <a:srgbClr val="002060"/>
                </a:solidFill>
              </a:rPr>
            </a:br>
            <a:r>
              <a:rPr lang="es-ES" sz="4800" b="1" dirty="0">
                <a:solidFill>
                  <a:srgbClr val="002060"/>
                </a:solidFill>
              </a:rPr>
              <a:t>Y que a El  volvía otra vez.</a:t>
            </a:r>
          </a:p>
        </p:txBody>
      </p:sp>
      <p:sp>
        <p:nvSpPr>
          <p:cNvPr id="4" name="Marcador de texto 3"/>
          <p:cNvSpPr>
            <a:spLocks noGrp="1"/>
          </p:cNvSpPr>
          <p:nvPr>
            <p:ph type="body" sz="half" idx="2"/>
          </p:nvPr>
        </p:nvSpPr>
        <p:spPr/>
        <p:txBody>
          <a:bodyPr/>
          <a:lstStyle/>
          <a:p>
            <a:endParaRPr lang="es-ES"/>
          </a:p>
        </p:txBody>
      </p:sp>
      <p:pic>
        <p:nvPicPr>
          <p:cNvPr id="16" name="Picture 8" descr="http://www.cruzblanca.org/sanlorenzo/ssanta/pasion%20biblia/lavatori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5615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YO ME CONFIESO,</a:t>
            </a:r>
            <a:br>
              <a:rPr lang="es-ES" sz="4800" b="1" dirty="0">
                <a:solidFill>
                  <a:srgbClr val="002060"/>
                </a:solidFill>
              </a:rPr>
            </a:br>
            <a:r>
              <a:rPr lang="es-ES" sz="4800" b="1" dirty="0">
                <a:solidFill>
                  <a:srgbClr val="002060"/>
                </a:solidFill>
              </a:rPr>
              <a:t>QUE HE PECADO,</a:t>
            </a:r>
            <a:br>
              <a:rPr lang="es-ES" sz="4800" b="1" dirty="0">
                <a:solidFill>
                  <a:srgbClr val="002060"/>
                </a:solidFill>
              </a:rPr>
            </a:br>
            <a:r>
              <a:rPr lang="es-ES" sz="4800" b="1" dirty="0">
                <a:solidFill>
                  <a:srgbClr val="002060"/>
                </a:solidFill>
              </a:rPr>
              <a:t>HE HERIDO A DIOS </a:t>
            </a:r>
            <a:br>
              <a:rPr lang="es-ES" sz="4800" b="1" dirty="0">
                <a:solidFill>
                  <a:srgbClr val="002060"/>
                </a:solidFill>
              </a:rPr>
            </a:br>
            <a:r>
              <a:rPr lang="es-ES" sz="4800" b="1" dirty="0">
                <a:solidFill>
                  <a:srgbClr val="002060"/>
                </a:solidFill>
              </a:rPr>
              <a:t>Y A MIS HERMANOS. </a:t>
            </a:r>
          </a:p>
        </p:txBody>
      </p:sp>
      <p:sp>
        <p:nvSpPr>
          <p:cNvPr id="4" name="Marcador de texto 3"/>
          <p:cNvSpPr>
            <a:spLocks noGrp="1"/>
          </p:cNvSpPr>
          <p:nvPr>
            <p:ph type="body" sz="half" idx="2"/>
          </p:nvPr>
        </p:nvSpPr>
        <p:spPr/>
        <p:txBody>
          <a:bodyPr/>
          <a:lstStyle/>
          <a:p>
            <a:endParaRPr lang="es-ES"/>
          </a:p>
        </p:txBody>
      </p:sp>
      <p:pic>
        <p:nvPicPr>
          <p:cNvPr id="10" name="Picture 5" descr="http://www.absolutitalia.com/wp-content/uploads/2010/03/Dia-de-la-mujer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t="399" r="103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3396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Con una toalla en su cintura</a:t>
            </a:r>
            <a:br>
              <a:rPr lang="es-ES" sz="4800" b="1" dirty="0">
                <a:solidFill>
                  <a:srgbClr val="002060"/>
                </a:solidFill>
              </a:rPr>
            </a:br>
            <a:r>
              <a:rPr lang="es-ES" sz="4800" b="1" dirty="0">
                <a:solidFill>
                  <a:srgbClr val="002060"/>
                </a:solidFill>
              </a:rPr>
              <a:t>Puso luego agua en una jofaina</a:t>
            </a:r>
            <a:br>
              <a:rPr lang="es-ES" sz="4800" b="1" dirty="0">
                <a:solidFill>
                  <a:srgbClr val="002060"/>
                </a:solidFill>
              </a:rPr>
            </a:br>
            <a:r>
              <a:rPr lang="es-ES" sz="4800" b="1" dirty="0">
                <a:solidFill>
                  <a:srgbClr val="002060"/>
                </a:solidFill>
              </a:rPr>
              <a:t>Se acercó hasta ellos, y sus pies lavo,</a:t>
            </a:r>
            <a:br>
              <a:rPr lang="es-ES" sz="4800" b="1" dirty="0">
                <a:solidFill>
                  <a:srgbClr val="002060"/>
                </a:solidFill>
              </a:rPr>
            </a:br>
            <a:r>
              <a:rPr lang="es-ES" sz="4800" b="1" dirty="0">
                <a:solidFill>
                  <a:srgbClr val="002060"/>
                </a:solidFill>
              </a:rPr>
              <a:t> luego los secaba con amor.</a:t>
            </a:r>
          </a:p>
        </p:txBody>
      </p:sp>
      <p:sp>
        <p:nvSpPr>
          <p:cNvPr id="4" name="Marcador de texto 3"/>
          <p:cNvSpPr>
            <a:spLocks noGrp="1"/>
          </p:cNvSpPr>
          <p:nvPr>
            <p:ph type="body" sz="half" idx="2"/>
          </p:nvPr>
        </p:nvSpPr>
        <p:spPr/>
        <p:txBody>
          <a:bodyPr/>
          <a:lstStyle/>
          <a:p>
            <a:endParaRPr lang="es-ES"/>
          </a:p>
        </p:txBody>
      </p:sp>
      <p:pic>
        <p:nvPicPr>
          <p:cNvPr id="16" name="Picture 8" descr="http://www.cruzblanca.org/sanlorenzo/ssanta/pasion%20biblia/lavatori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4844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ENTRE LOS HOMBRES </a:t>
            </a:r>
            <a:br>
              <a:rPr lang="es-ES" sz="4800" b="1" dirty="0">
                <a:solidFill>
                  <a:srgbClr val="002060"/>
                </a:solidFill>
              </a:rPr>
            </a:br>
            <a:r>
              <a:rPr lang="es-ES" sz="4800" b="1" dirty="0">
                <a:solidFill>
                  <a:srgbClr val="002060"/>
                </a:solidFill>
              </a:rPr>
              <a:t>SERVIDORES SED</a:t>
            </a:r>
            <a:br>
              <a:rPr lang="es-ES" sz="4800" b="1" dirty="0">
                <a:solidFill>
                  <a:srgbClr val="002060"/>
                </a:solidFill>
              </a:rPr>
            </a:br>
            <a:r>
              <a:rPr lang="es-ES" sz="4800" b="1" dirty="0">
                <a:solidFill>
                  <a:srgbClr val="002060"/>
                </a:solidFill>
              </a:rPr>
              <a:t>PUES YO EL  MAESTRO </a:t>
            </a:r>
            <a:br>
              <a:rPr lang="es-ES" sz="4800" b="1" dirty="0">
                <a:solidFill>
                  <a:srgbClr val="002060"/>
                </a:solidFill>
              </a:rPr>
            </a:br>
            <a:r>
              <a:rPr lang="es-ES" sz="4800" b="1" dirty="0">
                <a:solidFill>
                  <a:srgbClr val="002060"/>
                </a:solidFill>
              </a:rPr>
              <a:t>LO HE HECHO CON VOSOTROS</a:t>
            </a:r>
            <a:br>
              <a:rPr lang="es-ES" sz="4800" b="1" dirty="0">
                <a:solidFill>
                  <a:srgbClr val="002060"/>
                </a:solidFill>
              </a:rPr>
            </a:br>
            <a:r>
              <a:rPr lang="es-ES" sz="4800" b="1" dirty="0">
                <a:solidFill>
                  <a:srgbClr val="002060"/>
                </a:solidFill>
              </a:rPr>
              <a:t>OS LO ASEGURO: FELICES SERÉIS</a:t>
            </a:r>
            <a:br>
              <a:rPr lang="es-ES" sz="4800" b="1" dirty="0">
                <a:solidFill>
                  <a:srgbClr val="002060"/>
                </a:solidFill>
              </a:rPr>
            </a:br>
            <a:r>
              <a:rPr lang="es-ES" sz="4800" b="1" dirty="0">
                <a:solidFill>
                  <a:srgbClr val="002060"/>
                </a:solidFill>
              </a:rPr>
              <a:t>MUY PRONTO TODO  VAIS A COMPRENDER</a:t>
            </a:r>
          </a:p>
        </p:txBody>
      </p:sp>
      <p:sp>
        <p:nvSpPr>
          <p:cNvPr id="4" name="Marcador de texto 3"/>
          <p:cNvSpPr>
            <a:spLocks noGrp="1"/>
          </p:cNvSpPr>
          <p:nvPr>
            <p:ph type="body" sz="half" idx="2"/>
          </p:nvPr>
        </p:nvSpPr>
        <p:spPr/>
        <p:txBody>
          <a:bodyPr/>
          <a:lstStyle/>
          <a:p>
            <a:endParaRPr lang="es-ES"/>
          </a:p>
        </p:txBody>
      </p:sp>
      <p:pic>
        <p:nvPicPr>
          <p:cNvPr id="16" name="Picture 8" descr="http://www.cruzblanca.org/sanlorenzo/ssanta/pasion%20biblia/lavatori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0706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P:¿Como estás hablando </a:t>
            </a:r>
            <a:br>
              <a:rPr lang="es-ES" sz="4800" b="1" dirty="0">
                <a:solidFill>
                  <a:srgbClr val="002060"/>
                </a:solidFill>
              </a:rPr>
            </a:br>
            <a:r>
              <a:rPr lang="es-ES" sz="4800" b="1" dirty="0">
                <a:solidFill>
                  <a:srgbClr val="002060"/>
                </a:solidFill>
              </a:rPr>
              <a:t>de lavarme,</a:t>
            </a:r>
            <a:br>
              <a:rPr lang="es-ES" sz="4800" b="1" dirty="0">
                <a:solidFill>
                  <a:srgbClr val="002060"/>
                </a:solidFill>
              </a:rPr>
            </a:br>
            <a:r>
              <a:rPr lang="es-ES" sz="4800" b="1" dirty="0">
                <a:solidFill>
                  <a:srgbClr val="002060"/>
                </a:solidFill>
              </a:rPr>
              <a:t>Tu, señor Jesús si eres mi maestro?</a:t>
            </a:r>
            <a:br>
              <a:rPr lang="es-ES" sz="4800" b="1" dirty="0">
                <a:solidFill>
                  <a:srgbClr val="002060"/>
                </a:solidFill>
              </a:rPr>
            </a:br>
            <a:r>
              <a:rPr lang="es-ES" sz="4800" b="1" dirty="0">
                <a:solidFill>
                  <a:srgbClr val="002060"/>
                </a:solidFill>
              </a:rPr>
              <a:t>J-Deja que lo haga, </a:t>
            </a:r>
            <a:br>
              <a:rPr lang="es-ES" sz="4800" b="1" dirty="0">
                <a:solidFill>
                  <a:srgbClr val="002060"/>
                </a:solidFill>
              </a:rPr>
            </a:br>
            <a:r>
              <a:rPr lang="es-ES" sz="4800" b="1" dirty="0">
                <a:solidFill>
                  <a:srgbClr val="002060"/>
                </a:solidFill>
              </a:rPr>
              <a:t>Pedro no lo entiendes,</a:t>
            </a:r>
            <a:br>
              <a:rPr lang="es-ES" sz="4800" b="1" dirty="0">
                <a:solidFill>
                  <a:srgbClr val="002060"/>
                </a:solidFill>
              </a:rPr>
            </a:br>
            <a:r>
              <a:rPr lang="es-ES" sz="4800" b="1" dirty="0">
                <a:solidFill>
                  <a:srgbClr val="002060"/>
                </a:solidFill>
              </a:rPr>
              <a:t>pero un día  claro lo verás.</a:t>
            </a:r>
          </a:p>
        </p:txBody>
      </p:sp>
      <p:sp>
        <p:nvSpPr>
          <p:cNvPr id="4" name="Marcador de texto 3"/>
          <p:cNvSpPr>
            <a:spLocks noGrp="1"/>
          </p:cNvSpPr>
          <p:nvPr>
            <p:ph type="body" sz="half" idx="2"/>
          </p:nvPr>
        </p:nvSpPr>
        <p:spPr/>
        <p:txBody>
          <a:bodyPr/>
          <a:lstStyle/>
          <a:p>
            <a:endParaRPr lang="es-ES"/>
          </a:p>
        </p:txBody>
      </p:sp>
      <p:pic>
        <p:nvPicPr>
          <p:cNvPr id="16" name="Picture 8" descr="http://www.cruzblanca.org/sanlorenzo/ssanta/pasion%20biblia/lavatori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30567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Si yo no te limpio con mi agua,</a:t>
            </a:r>
            <a:br>
              <a:rPr lang="es-ES" sz="4800" b="1" dirty="0">
                <a:solidFill>
                  <a:srgbClr val="002060"/>
                </a:solidFill>
              </a:rPr>
            </a:br>
            <a:r>
              <a:rPr lang="es-ES" sz="4800" b="1" dirty="0">
                <a:solidFill>
                  <a:srgbClr val="002060"/>
                </a:solidFill>
              </a:rPr>
              <a:t>No tendrás ya nada que ver conmigo</a:t>
            </a:r>
            <a:br>
              <a:rPr lang="es-ES" sz="4800" b="1" dirty="0">
                <a:solidFill>
                  <a:srgbClr val="002060"/>
                </a:solidFill>
              </a:rPr>
            </a:br>
            <a:r>
              <a:rPr lang="es-ES" sz="4800" b="1" dirty="0">
                <a:solidFill>
                  <a:srgbClr val="002060"/>
                </a:solidFill>
              </a:rPr>
              <a:t>P. Entonces, Señor, no sólo los pies</a:t>
            </a:r>
            <a:br>
              <a:rPr lang="es-ES" sz="4800" b="1" dirty="0">
                <a:solidFill>
                  <a:srgbClr val="002060"/>
                </a:solidFill>
              </a:rPr>
            </a:br>
            <a:r>
              <a:rPr lang="es-ES" sz="4800" b="1" dirty="0">
                <a:solidFill>
                  <a:srgbClr val="002060"/>
                </a:solidFill>
              </a:rPr>
              <a:t>¡lava, pues, también todo mi ser¡</a:t>
            </a:r>
          </a:p>
        </p:txBody>
      </p:sp>
      <p:sp>
        <p:nvSpPr>
          <p:cNvPr id="4" name="Marcador de texto 3"/>
          <p:cNvSpPr>
            <a:spLocks noGrp="1"/>
          </p:cNvSpPr>
          <p:nvPr>
            <p:ph type="body" sz="half" idx="2"/>
          </p:nvPr>
        </p:nvSpPr>
        <p:spPr/>
        <p:txBody>
          <a:bodyPr/>
          <a:lstStyle/>
          <a:p>
            <a:endParaRPr lang="es-ES"/>
          </a:p>
        </p:txBody>
      </p:sp>
      <p:pic>
        <p:nvPicPr>
          <p:cNvPr id="16" name="Picture 8" descr="http://www.cruzblanca.org/sanlorenzo/ssanta/pasion%20biblia/lavatori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62918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ENTRE LOS HOMBRES </a:t>
            </a:r>
            <a:br>
              <a:rPr lang="es-ES" sz="4800" b="1" dirty="0">
                <a:solidFill>
                  <a:srgbClr val="002060"/>
                </a:solidFill>
              </a:rPr>
            </a:br>
            <a:r>
              <a:rPr lang="es-ES" sz="4800" b="1" dirty="0">
                <a:solidFill>
                  <a:srgbClr val="002060"/>
                </a:solidFill>
              </a:rPr>
              <a:t>SERVIDORES SED</a:t>
            </a:r>
            <a:br>
              <a:rPr lang="es-ES" sz="4800" b="1" dirty="0">
                <a:solidFill>
                  <a:srgbClr val="002060"/>
                </a:solidFill>
              </a:rPr>
            </a:br>
            <a:r>
              <a:rPr lang="es-ES" sz="4800" b="1" dirty="0">
                <a:solidFill>
                  <a:srgbClr val="002060"/>
                </a:solidFill>
              </a:rPr>
              <a:t>PUES YO EL  MAESTRO </a:t>
            </a:r>
            <a:br>
              <a:rPr lang="es-ES" sz="4800" b="1" dirty="0">
                <a:solidFill>
                  <a:srgbClr val="002060"/>
                </a:solidFill>
              </a:rPr>
            </a:br>
            <a:r>
              <a:rPr lang="es-ES" sz="4800" b="1" dirty="0">
                <a:solidFill>
                  <a:srgbClr val="002060"/>
                </a:solidFill>
              </a:rPr>
              <a:t>LO HE HECHO CON VOSOTROS</a:t>
            </a:r>
            <a:br>
              <a:rPr lang="es-ES" sz="4800" b="1" dirty="0">
                <a:solidFill>
                  <a:srgbClr val="002060"/>
                </a:solidFill>
              </a:rPr>
            </a:br>
            <a:r>
              <a:rPr lang="es-ES" sz="4800" b="1" dirty="0">
                <a:solidFill>
                  <a:srgbClr val="002060"/>
                </a:solidFill>
              </a:rPr>
              <a:t>OS LO ASEGURO: FELICES SERÉIS</a:t>
            </a:r>
            <a:br>
              <a:rPr lang="es-ES" sz="4800" b="1" dirty="0">
                <a:solidFill>
                  <a:srgbClr val="002060"/>
                </a:solidFill>
              </a:rPr>
            </a:br>
            <a:r>
              <a:rPr lang="es-ES" sz="4800" b="1" dirty="0">
                <a:solidFill>
                  <a:srgbClr val="002060"/>
                </a:solidFill>
              </a:rPr>
              <a:t>MUY PRONTO TODO  VAIS A COMPRENDER</a:t>
            </a:r>
          </a:p>
        </p:txBody>
      </p:sp>
      <p:sp>
        <p:nvSpPr>
          <p:cNvPr id="4" name="Marcador de texto 3"/>
          <p:cNvSpPr>
            <a:spLocks noGrp="1"/>
          </p:cNvSpPr>
          <p:nvPr>
            <p:ph type="body" sz="half" idx="2"/>
          </p:nvPr>
        </p:nvSpPr>
        <p:spPr/>
        <p:txBody>
          <a:bodyPr/>
          <a:lstStyle/>
          <a:p>
            <a:endParaRPr lang="es-ES"/>
          </a:p>
        </p:txBody>
      </p:sp>
      <p:pic>
        <p:nvPicPr>
          <p:cNvPr id="16" name="Picture 8" descr="http://www.cruzblanca.org/sanlorenzo/ssanta/pasion%20biblia/lavatori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5298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4800600"/>
            <a:ext cx="12192000" cy="1143000"/>
          </a:xfrm>
        </p:spPr>
        <p:txBody>
          <a:bodyPr>
            <a:normAutofit/>
          </a:bodyPr>
          <a:lstStyle/>
          <a:p>
            <a:pPr marL="0" indent="0" algn="ctr" defTabSz="914400">
              <a:lnSpc>
                <a:spcPct val="90000"/>
              </a:lnSpc>
              <a:spcBef>
                <a:spcPts val="0"/>
              </a:spcBef>
              <a:buNone/>
            </a:pPr>
            <a:r>
              <a:rPr lang="es-ES" dirty="0"/>
              <a:t>V DOMINGO DE TIEMPO ORDINARIO</a:t>
            </a:r>
          </a:p>
        </p:txBody>
      </p:sp>
      <p:sp>
        <p:nvSpPr>
          <p:cNvPr id="4" name="Subtítulo 3"/>
          <p:cNvSpPr>
            <a:spLocks noGrp="1"/>
          </p:cNvSpPr>
          <p:nvPr>
            <p:ph type="subTitle" idx="1"/>
          </p:nvPr>
        </p:nvSpPr>
        <p:spPr>
          <a:xfrm>
            <a:off x="1522413" y="5805264"/>
            <a:ext cx="9144002" cy="762000"/>
          </a:xfrm>
        </p:spPr>
        <p:txBody>
          <a:bodyPr>
            <a:noAutofit/>
          </a:bodyPr>
          <a:lstStyle/>
          <a:p>
            <a:r>
              <a:rPr lang="es-ES" sz="6600" dirty="0"/>
              <a:t> FELIZ SEMANA</a:t>
            </a:r>
            <a:endParaRPr lang="es-ES" sz="6600" b="1" dirty="0"/>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8" name="Imagen 7">
            <a:extLst>
              <a:ext uri="{FF2B5EF4-FFF2-40B4-BE49-F238E27FC236}">
                <a16:creationId xmlns:a16="http://schemas.microsoft.com/office/drawing/2014/main" id="{DAA905F3-A431-4359-9290-2D2766ADCC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2218" y="-11596"/>
            <a:ext cx="9624392" cy="4812196"/>
          </a:xfrm>
          <a:prstGeom prst="rect">
            <a:avLst/>
          </a:prstGeom>
        </p:spPr>
      </p:pic>
    </p:spTree>
    <p:extLst>
      <p:ext uri="{BB962C8B-B14F-4D97-AF65-F5344CB8AC3E}">
        <p14:creationId xmlns:p14="http://schemas.microsoft.com/office/powerpoint/2010/main" val="19095114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BusinessProjectPlan_TP103417270" id="{DE8F82CC-6DD2-4A56-AD26-979CC913B3BE}" vid="{2A4E3A8D-E0A1-443E-9121-96E42C9A0AF5}"/>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3149403-D037-43A9-A21D-FD77B9907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plan de proyecto empresarial (pantalla panorámica)</Template>
  <TotalTime>0</TotalTime>
  <Words>1360</Words>
  <Application>Microsoft Office PowerPoint</Application>
  <PresentationFormat>Panorámica</PresentationFormat>
  <Paragraphs>89</Paragraphs>
  <Slides>95</Slides>
  <Notes>1</Notes>
  <HiddenSlides>2</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95</vt:i4>
      </vt:variant>
    </vt:vector>
  </HeadingPairs>
  <TitlesOfParts>
    <vt:vector size="101" baseType="lpstr">
      <vt:lpstr>Arial</vt:lpstr>
      <vt:lpstr>Calibri</vt:lpstr>
      <vt:lpstr>Corbel</vt:lpstr>
      <vt:lpstr>Euphemia</vt:lpstr>
      <vt:lpstr>Wingdings</vt:lpstr>
      <vt:lpstr>Banded Design Blue 16x9</vt:lpstr>
      <vt:lpstr>V DOMINGO DE TIEMPO ORDINARIO</vt:lpstr>
      <vt:lpstr>Vamos con gozo, alabemos a nuestro Señor. Canta a su nombre, da gloria a la gloria de Dios.</vt:lpstr>
      <vt:lpstr>El esta aquí donde haya dos o más Él esta aquí, Él esta aquí nos ha salvado (bis)</vt:lpstr>
      <vt:lpstr>Deja tus penas, que tienes delante a Jesús. Deja tus sombras, que él quiere llenarte de luz.</vt:lpstr>
      <vt:lpstr>Presentación de PowerPoint</vt:lpstr>
      <vt:lpstr>Yo quiero ahora contaros todo, ahora que estamos aquí reunidos.</vt:lpstr>
      <vt:lpstr>He hecho daño aun amigo, pues me venció el egoísmo.</vt:lpstr>
      <vt:lpstr>SOMOS DE PIEDRA, SOMOS DE BARRO, Y BLASFEMAMOS Y CRITICAMOS.</vt:lpstr>
      <vt:lpstr>YO ME CONFIESO, QUE HE PECADO, HE HERIDO A DIOS  Y A MIS HERMANOS. </vt:lpstr>
      <vt:lpstr>Presentación de PowerPoint</vt:lpstr>
      <vt:lpstr>Gloria a Dios en el cielo, y en la tierra paz a los hombres que ama el Señor. Por tu inmensa gloria te alabamos, te bendecimos, te adoramos,</vt:lpstr>
      <vt:lpstr>te glorificamos, te damos gracias, Señor Dios, Rey celestial, Dios Padre todopoderoso Señor, Hijo único, Jesucristo. Señor Dios, Cordero de Dios, Hijo del Padre;</vt:lpstr>
      <vt:lpstr>tú que quitas el pecado del mundo, ten piedad de nosotros; tú que quitas el pecado del mundo, atiende nuestra súplica; tú que estás sentado a la derecha del Padre, ten piedad de nosotros;</vt:lpstr>
      <vt:lpstr>porque sólo tú eres Santo, sólo tú Señor, sólo tú Altísimo, Jesucristo, con el Espíritu Santo en la gloria de Dios Padre. Amén.</vt:lpstr>
      <vt:lpstr>Presentación de PowerPoint</vt:lpstr>
      <vt:lpstr>PRIMERA LECTURA</vt:lpstr>
      <vt:lpstr>Presentación de PowerPoint</vt:lpstr>
      <vt:lpstr>Presentación de PowerPoint</vt:lpstr>
      <vt:lpstr>Presentación de PowerPoint</vt:lpstr>
      <vt:lpstr>PALABRA DE DIOS TE ALABAMOS, SEÑOR</vt:lpstr>
      <vt:lpstr> ALABAD AL SEÑOR, QUE SANA LOS CORAZONES DESTROZADOS</vt:lpstr>
      <vt:lpstr>Alabad al Señor, que la música es buena;  nuestro Dios merece una alabanza armoniosa. El Señor reconstruye Jerusalén,  reúne a los deportados de Israel. </vt:lpstr>
      <vt:lpstr> ALABAD AL SEÑOR, QUE SANA LOS CORAZONES DESTROZADOS</vt:lpstr>
      <vt:lpstr>Él sana los corazones destrozados,  venda sus heridas. Cuenta el número de las estrellas, a cada una la llama por su nombre.</vt:lpstr>
      <vt:lpstr> ALABAD AL SEÑOR, QUE SANA LOS CORAZONES DESTROZADOS</vt:lpstr>
      <vt:lpstr>Nuestro Señor es grande y poderoso, su sabiduría no tiene medida. El Señor sostiene a los humildes, humilla hasta el polvo a los malvados. </vt:lpstr>
      <vt:lpstr> ALABAD AL SEÑOR, QUE SANA LOS CORAZONES DESTROZADOS</vt:lpstr>
      <vt:lpstr>SEGUNDA LECTURA</vt:lpstr>
      <vt:lpstr>Presentación de PowerPoint</vt:lpstr>
      <vt:lpstr>Presentación de PowerPoint</vt:lpstr>
      <vt:lpstr>Presentación de PowerPoint</vt:lpstr>
      <vt:lpstr>Presentación de PowerPoint</vt:lpstr>
      <vt:lpstr>PALABRA DE DIOS TE ALABAMOS, SEÑOR</vt:lpstr>
      <vt:lpstr>Aleluya, aleluya, alelu-u-ya. Canta aleluya, no dejes de bailar y mueve siempre tus pies. Siente su fuego en movimiento Grita, canta: ALELUYA Aleluya, aleluya, alelu-u-ya.</vt:lpstr>
      <vt:lpstr>El Señor esté con vosotros. Y con tu espíritu. Lectura del santo Evangelio según san Marcos. Gloria a ti, Señor. </vt:lpstr>
      <vt:lpstr>Presentación de PowerPoint</vt:lpstr>
      <vt:lpstr>Presentación de PowerPoint</vt:lpstr>
      <vt:lpstr>Presentación de PowerPoint</vt:lpstr>
      <vt:lpstr>Presentación de PowerPoint</vt:lpstr>
      <vt:lpstr>Presentación de PowerPoint</vt:lpstr>
      <vt:lpstr>PALABRA DEL SEÑOR GLORIA A TI, SEÑOR JESÚS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Ya no hay razas, ya no hay color, sólo hay trigo, sólo hay amor. Y el mismo sol que vemos tú y yo es de todos y es de Dios.</vt:lpstr>
      <vt:lpstr>Cuando un hombre te dé de comer, y en sus manos agua a beber, recíbelo. ¡qué importa su piel! Te lo da de buena fe.</vt:lpstr>
      <vt:lpstr>TODOS COMEMOS DEL MISMO PAN, TODOS BUSCAMOS A DIOS. TODOS BEBEMOS DE UN MANANTIAL Y EL AGUA NO TIENE COLOR (BIS).</vt:lpstr>
      <vt:lpstr>Cuando el sol se asoma en el mar, cuando el hombre empieza a sembrar, te miro a ti, me miras tú a mí y bebemos libertad</vt:lpstr>
      <vt:lpstr>TODOS COMEMOS DEL MISMO PAN, TODOS BUSCAMOS A DIOS. TODOS BEBEMOS DE UN MANANTIAL Y EL AGUA NO TIENE COLOR (BIS).</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santo, santo, santo,  santo, santo es el Señor,  Señor de toda la tierra.  Santo, santo  es nuestro Dios. </vt:lpstr>
      <vt:lpstr>Santo, santo, santo, santo,  santo, santo es el Señor,  Señor de toda la historia,  santo, santo es nuestro Dios. </vt:lpstr>
      <vt:lpstr>Que acompaña nuestras vidas,  que vive en nuestras luchas,  del universo entero el único Señor. </vt:lpstr>
      <vt:lpstr>Benditos los que en su nombre  el Evangelio anuncian,  la buena y gran noticia de la liberación.</vt:lpstr>
      <vt:lpstr>Santo, santo, santo, santo,  santo, santo es el Señor,  Señor de toda la tierra.  Santo, santo  es nuestro Dios. </vt:lpstr>
      <vt:lpstr>Santo, santo, santo, santo,  santo, santo es el Señor,  Señor de toda la historia,  santo, santo es nuestro Dios. </vt:lpstr>
      <vt:lpstr>Presentación de PowerPoint</vt:lpstr>
      <vt:lpstr>Éste es el sacramento de nuestra fe: Anunciamos tu muerte, proclamamos tu resurrección ¡Ven, Señor Jesús!</vt:lpstr>
      <vt:lpstr>Presentación de PowerPoint</vt:lpstr>
      <vt:lpstr>Por Cristo, con él y en él … por los siglos de los siglos. Amén.</vt:lpstr>
      <vt:lpstr>Presentación de PowerPoint</vt:lpstr>
      <vt:lpstr>Padre Nuestro que estás en el cielo, santificado sea tu nombre, venga a nosotros tu reino, hágase tu voluntad en la Tierra como en el Cielo, </vt:lpstr>
      <vt:lpstr>danos hoy nuestro pan de cada día, perdona nuestras ofensas como también nosotros perdonamos a los que nos ofenden, no nos dejes caer en la tentación y líbranos del mal,</vt:lpstr>
      <vt:lpstr>Padre Nuestro que estas  en el cielo Santificado sea tu nombre Venga a nosotros, tu reino.</vt:lpstr>
      <vt:lpstr>Hágase tu voluntad así en la tierra como en el cielo. Danos hoy nuestro pan de cada día. </vt:lpstr>
      <vt:lpstr>Perdona nuestras ofensas, como perdonamos  al que nos ofende (eie)</vt:lpstr>
      <vt:lpstr>No nos dejes caer en tentación, no y líbranos del mal.  No nos dejes caer en tentación y líbranos del mal.</vt:lpstr>
      <vt:lpstr>Líbranos de … Salvador Jesucristo. Tuyo es el reino, tuyo el poder y la gloria, por siempre, Señor. Por los siglos de los siglos. Amen. La paz del Señor este con vosotros. Y con tu espíritu.</vt:lpstr>
      <vt:lpstr>Pon tu mano en la mano de aquel, que está a tu lado. Pon tu mano, en su mano porque él te ayudará. </vt:lpstr>
      <vt:lpstr>Mira dentro de ti comprenderás que hay mucho que llenar. Porque tu mano, en la mano de aquel te guiará.</vt:lpstr>
      <vt:lpstr>Cordero de Dios, que quitas el pecado del mundo, ten piedad de nosotros. Cordero de Dios, que quitas el pecado del mundo, ten piedad de nosotros. Cordero de Dios, que quitas el pecado del mundo, danos la paz.</vt:lpstr>
      <vt:lpstr>Este es el Cordero de Dios, … cena del Señor. Señor, no soy digno de que entres en mi casa pero una palabra tuya bastará para sanarme.</vt:lpstr>
      <vt:lpstr>Presentación de PowerPoint</vt:lpstr>
      <vt:lpstr>Señor, toma mi vida nueva antes de que la espera desgaste años en mi.  Estoy, dispuesto a lo que quieras, no importa lo que sea, Tú llámame a servir.</vt:lpstr>
      <vt:lpstr>Llévame donde los hombres necesiten tu Palabra, necesiten  mis ganas de vivir.  Donde falte la esperanza, donde falte la alegría, simplemente, por no saber de Ti.</vt:lpstr>
      <vt:lpstr>Y así, en marcha iré cantando, al pueblo predicando tu grandeza Señor.  Tendré, mis brazos sin cansancio, tu historia entre mis labios, mi fuerza en la oración.</vt:lpstr>
      <vt:lpstr>Llévame donde los hombres necesiten tu Palabra, necesiten  mis ganas de vivir.  Donde falte la esperanza, donde falte la alegría, simplemente, por no saber de Ti.</vt:lpstr>
      <vt:lpstr>Te doy, mi corazón sincero para gritar sin miedo tu grandeza, Señor.  Señor, tengo alma misionera, condúceme a la tierra que tenga sed de Ti.</vt:lpstr>
      <vt:lpstr>Llévame donde los hombres necesiten tu Palabra, necesiten  mis ganas de vivir.  Donde falte la esperanza, donde falte la alegría, simplemente, por no saber de Ti.</vt:lpstr>
      <vt:lpstr>Presentación de PowerPoint</vt:lpstr>
      <vt:lpstr>Antes de la fiesta de la  pascua Durante la cena estaban reunidos, Sabiendo que el Padre  todo le había dado Y que a El  volvía otra vez.</vt:lpstr>
      <vt:lpstr>Con una toalla en su cintura Puso luego agua en una jofaina Se acercó hasta ellos, y sus pies lavo,  luego los secaba con amor.</vt:lpstr>
      <vt:lpstr>ENTRE LOS HOMBRES  SERVIDORES SED PUES YO EL  MAESTRO  LO HE HECHO CON VOSOTROS OS LO ASEGURO: FELICES SERÉIS MUY PRONTO TODO  VAIS A COMPRENDER</vt:lpstr>
      <vt:lpstr>P:¿Como estás hablando  de lavarme, Tu, señor Jesús si eres mi maestro? J-Deja que lo haga,  Pedro no lo entiendes, pero un día  claro lo verás.</vt:lpstr>
      <vt:lpstr>Si yo no te limpio con mi agua, No tendrás ya nada que ver conmigo P. Entonces, Señor, no sólo los pies ¡lava, pues, también todo mi ser¡</vt:lpstr>
      <vt:lpstr>ENTRE LOS HOMBRES  SERVIDORES SED PUES YO EL  MAESTRO  LO HE HECHO CON VOSOTROS OS LO ASEGURO: FELICES SERÉIS MUY PRONTO TODO  VAIS A COMPRENDER</vt:lpstr>
      <vt:lpstr>V DOMINGO DE TIEMPO ORDINARIO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2016-03-18T09:38:57Z</dcterms:created>
  <dcterms:modified xsi:type="dcterms:W3CDTF">2018-02-03T18:24:52Z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TC034172719991</vt:lpwstr>
  </property>
</Properties>
</file>