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54" r:id="rId1"/>
  </p:sldMasterIdLst>
  <p:notesMasterIdLst>
    <p:notesMasterId r:id="rId95"/>
  </p:notesMasterIdLst>
  <p:sldIdLst>
    <p:sldId id="266" r:id="rId2"/>
    <p:sldId id="263" r:id="rId3"/>
    <p:sldId id="264" r:id="rId4"/>
    <p:sldId id="265" r:id="rId5"/>
    <p:sldId id="267" r:id="rId6"/>
    <p:sldId id="256" r:id="rId7"/>
    <p:sldId id="268" r:id="rId8"/>
    <p:sldId id="257" r:id="rId9"/>
    <p:sldId id="258" r:id="rId10"/>
    <p:sldId id="259" r:id="rId11"/>
    <p:sldId id="269" r:id="rId12"/>
    <p:sldId id="316" r:id="rId13"/>
    <p:sldId id="320" r:id="rId14"/>
    <p:sldId id="321" r:id="rId15"/>
    <p:sldId id="322" r:id="rId16"/>
    <p:sldId id="323" r:id="rId17"/>
    <p:sldId id="324" r:id="rId18"/>
    <p:sldId id="325" r:id="rId19"/>
    <p:sldId id="319" r:id="rId20"/>
    <p:sldId id="1680" r:id="rId21"/>
    <p:sldId id="1641" r:id="rId22"/>
    <p:sldId id="1681" r:id="rId23"/>
    <p:sldId id="1682" r:id="rId24"/>
    <p:sldId id="1683" r:id="rId25"/>
    <p:sldId id="1684" r:id="rId26"/>
    <p:sldId id="1685" r:id="rId27"/>
    <p:sldId id="329" r:id="rId28"/>
    <p:sldId id="1686" r:id="rId29"/>
    <p:sldId id="330" r:id="rId30"/>
    <p:sldId id="331" r:id="rId31"/>
    <p:sldId id="332" r:id="rId32"/>
    <p:sldId id="1687" r:id="rId33"/>
    <p:sldId id="1688" r:id="rId34"/>
    <p:sldId id="1689" r:id="rId35"/>
    <p:sldId id="1690" r:id="rId36"/>
    <p:sldId id="335" r:id="rId37"/>
    <p:sldId id="337" r:id="rId38"/>
    <p:sldId id="371" r:id="rId39"/>
    <p:sldId id="372" r:id="rId40"/>
    <p:sldId id="374" r:id="rId41"/>
    <p:sldId id="370" r:id="rId42"/>
    <p:sldId id="1691" r:id="rId43"/>
    <p:sldId id="1802" r:id="rId44"/>
    <p:sldId id="1803" r:id="rId45"/>
    <p:sldId id="1804" r:id="rId46"/>
    <p:sldId id="1805" r:id="rId47"/>
    <p:sldId id="1801" r:id="rId48"/>
    <p:sldId id="1692" r:id="rId49"/>
    <p:sldId id="373" r:id="rId50"/>
    <p:sldId id="1693" r:id="rId51"/>
    <p:sldId id="375" r:id="rId52"/>
    <p:sldId id="376" r:id="rId53"/>
    <p:sldId id="377" r:id="rId54"/>
    <p:sldId id="1694" r:id="rId55"/>
    <p:sldId id="1695" r:id="rId56"/>
    <p:sldId id="1696" r:id="rId57"/>
    <p:sldId id="1697" r:id="rId58"/>
    <p:sldId id="1698" r:id="rId59"/>
    <p:sldId id="260" r:id="rId60"/>
    <p:sldId id="261" r:id="rId61"/>
    <p:sldId id="262" r:id="rId62"/>
    <p:sldId id="1699" r:id="rId63"/>
    <p:sldId id="1700" r:id="rId64"/>
    <p:sldId id="382" r:id="rId65"/>
    <p:sldId id="1783" r:id="rId66"/>
    <p:sldId id="381" r:id="rId67"/>
    <p:sldId id="383" r:id="rId68"/>
    <p:sldId id="1784" r:id="rId69"/>
    <p:sldId id="1785" r:id="rId70"/>
    <p:sldId id="1786" r:id="rId71"/>
    <p:sldId id="1787" r:id="rId72"/>
    <p:sldId id="386" r:id="rId73"/>
    <p:sldId id="388" r:id="rId74"/>
    <p:sldId id="389" r:id="rId75"/>
    <p:sldId id="1163" r:id="rId76"/>
    <p:sldId id="1164" r:id="rId77"/>
    <p:sldId id="391" r:id="rId78"/>
    <p:sldId id="1788" r:id="rId79"/>
    <p:sldId id="1789" r:id="rId80"/>
    <p:sldId id="1790" r:id="rId81"/>
    <p:sldId id="393" r:id="rId82"/>
    <p:sldId id="394" r:id="rId83"/>
    <p:sldId id="397" r:id="rId84"/>
    <p:sldId id="1791" r:id="rId85"/>
    <p:sldId id="1792" r:id="rId86"/>
    <p:sldId id="1793" r:id="rId87"/>
    <p:sldId id="1794" r:id="rId88"/>
    <p:sldId id="1795" r:id="rId89"/>
    <p:sldId id="1796" r:id="rId90"/>
    <p:sldId id="1797" r:id="rId91"/>
    <p:sldId id="1798" r:id="rId92"/>
    <p:sldId id="1799" r:id="rId93"/>
    <p:sldId id="1800" r:id="rId9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8" d="100"/>
          <a:sy n="58" d="100"/>
        </p:scale>
        <p:origin x="78" y="12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2B59C6-2142-4EE3-AF57-97B1B3BF706B}" type="datetimeFigureOut">
              <a:rPr lang="es-ES" smtClean="0"/>
              <a:t>11/11/2018</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E59583-76D4-4D0A-873C-E213D5A8A54C}" type="slidenum">
              <a:rPr lang="es-ES" smtClean="0"/>
              <a:t>‹Nº›</a:t>
            </a:fld>
            <a:endParaRPr lang="es-ES"/>
          </a:p>
        </p:txBody>
      </p:sp>
    </p:spTree>
    <p:extLst>
      <p:ext uri="{BB962C8B-B14F-4D97-AF65-F5344CB8AC3E}">
        <p14:creationId xmlns:p14="http://schemas.microsoft.com/office/powerpoint/2010/main" val="2613958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B667E1-E601-4AAF-B95C-B25720D70A60}" type="slidenum">
              <a:rPr kumimoji="0" lang="es-ES" sz="1200" b="0" i="0" u="none" strike="noStrike" kern="1200" cap="none" spc="0" normalizeH="0" baseline="0" noProof="0" smtClean="0">
                <a:ln>
                  <a:noFill/>
                </a:ln>
                <a:solidFill>
                  <a:srgbClr val="363D3D"/>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75</a:t>
            </a:fld>
            <a:endParaRPr kumimoji="0" lang="es-ES" sz="1200" b="0" i="0" u="none" strike="noStrike" kern="1200" cap="none" spc="0" normalizeH="0" baseline="0" noProof="0">
              <a:ln>
                <a:noFill/>
              </a:ln>
              <a:solidFill>
                <a:srgbClr val="363D3D"/>
              </a:solidFill>
              <a:effectLst/>
              <a:uLnTx/>
              <a:uFillTx/>
              <a:latin typeface="Corbel"/>
              <a:ea typeface="+mn-ea"/>
              <a:cs typeface="+mn-cs"/>
            </a:endParaRPr>
          </a:p>
        </p:txBody>
      </p:sp>
    </p:spTree>
    <p:extLst>
      <p:ext uri="{BB962C8B-B14F-4D97-AF65-F5344CB8AC3E}">
        <p14:creationId xmlns:p14="http://schemas.microsoft.com/office/powerpoint/2010/main" val="2186792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a:p>
        </p:txBody>
      </p:sp>
    </p:spTree>
    <p:extLst>
      <p:ext uri="{BB962C8B-B14F-4D97-AF65-F5344CB8AC3E}">
        <p14:creationId xmlns:p14="http://schemas.microsoft.com/office/powerpoint/2010/main" val="17136522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11/11/2018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333434005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F559C3C-1561-44B2-B5A3-A875F17A9D4B}" type="datetimeFigureOut">
              <a:rPr lang="es-ES" smtClean="0"/>
              <a:t>11/11/2018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0250578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11/11/2018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3284604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11/11/2018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285075819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10"/>
          </p:nvPr>
        </p:nvSpPr>
        <p:spPr/>
        <p:txBody>
          <a:bodyPr/>
          <a:lstStyle/>
          <a:p>
            <a:fld id="{8F559C3C-1561-44B2-B5A3-A875F17A9D4B}" type="datetimeFigureOut">
              <a:rPr lang="es-ES" smtClean="0"/>
              <a:t>11/11/2018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01984486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8F559C3C-1561-44B2-B5A3-A875F17A9D4B}" type="datetimeFigureOut">
              <a:rPr lang="es-ES" smtClean="0"/>
              <a:t>11/11/2018</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6198848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11/11/2018</a:t>
            </a:fld>
            <a:endParaRPr lang="es-E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s-E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36487476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Date Placeholder 4"/>
          <p:cNvSpPr>
            <a:spLocks noGrp="1"/>
          </p:cNvSpPr>
          <p:nvPr>
            <p:ph type="dt" sz="half" idx="10"/>
          </p:nvPr>
        </p:nvSpPr>
        <p:spPr/>
        <p:txBody>
          <a:bodyPr/>
          <a:lstStyle/>
          <a:p>
            <a:fld id="{8F559C3C-1561-44B2-B5A3-A875F17A9D4B}" type="datetimeFigureOut">
              <a:rPr lang="es-ES" smtClean="0"/>
              <a:t>11/11/2018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3937525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7" name="Date Placeholder 6"/>
          <p:cNvSpPr>
            <a:spLocks noGrp="1"/>
          </p:cNvSpPr>
          <p:nvPr>
            <p:ph type="dt" sz="half" idx="10"/>
          </p:nvPr>
        </p:nvSpPr>
        <p:spPr/>
        <p:txBody>
          <a:bodyPr/>
          <a:lstStyle/>
          <a:p>
            <a:fld id="{8F559C3C-1561-44B2-B5A3-A875F17A9D4B}" type="datetimeFigureOut">
              <a:rPr lang="es-ES" smtClean="0"/>
              <a:t>11/11/2018</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181950480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a:p>
        </p:txBody>
      </p:sp>
      <p:sp>
        <p:nvSpPr>
          <p:cNvPr id="3" name="Date Placeholder 2"/>
          <p:cNvSpPr>
            <a:spLocks noGrp="1"/>
          </p:cNvSpPr>
          <p:nvPr>
            <p:ph type="dt" sz="half" idx="10"/>
          </p:nvPr>
        </p:nvSpPr>
        <p:spPr/>
        <p:txBody>
          <a:bodyPr/>
          <a:lstStyle/>
          <a:p>
            <a:fld id="{8F559C3C-1561-44B2-B5A3-A875F17A9D4B}" type="datetimeFigureOut">
              <a:rPr lang="es-ES" smtClean="0"/>
              <a:t>11/11/2018</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73974082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8F559C3C-1561-44B2-B5A3-A875F17A9D4B}" type="datetimeFigureOut">
              <a:rPr lang="es-ES" smtClean="0"/>
              <a:t>11/11/2018</a:t>
            </a:fld>
            <a:endParaRPr lang="es-ES"/>
          </a:p>
        </p:txBody>
      </p:sp>
      <p:sp>
        <p:nvSpPr>
          <p:cNvPr id="3" name="Footer Placeholder 2"/>
          <p:cNvSpPr>
            <a:spLocks noGrp="1"/>
          </p:cNvSpPr>
          <p:nvPr>
            <p:ph type="ftr" sz="quarter" idx="11"/>
          </p:nvPr>
        </p:nvSpPr>
        <p:spPr/>
        <p:txBody>
          <a:bodyPr/>
          <a:lstStyle>
            <a:lvl1pPr>
              <a:defRPr>
                <a:solidFill>
                  <a:schemeClr val="tx2"/>
                </a:solidFill>
              </a:defRPr>
            </a:lvl1pPr>
          </a:lstStyle>
          <a:p>
            <a:endParaRPr lang="es-ES"/>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33729595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8F559C3C-1561-44B2-B5A3-A875F17A9D4B}" type="datetimeFigureOut">
              <a:rPr lang="es-ES" smtClean="0"/>
              <a:t>11/11/2018</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3E0F18A8-013D-4A27-9907-646CB7A0427B}" type="slidenum">
              <a:rPr lang="es-ES" smtClean="0"/>
              <a:t>‹Nº›</a:t>
            </a:fld>
            <a:endParaRPr lang="es-ES"/>
          </a:p>
        </p:txBody>
      </p:sp>
    </p:spTree>
    <p:extLst>
      <p:ext uri="{BB962C8B-B14F-4D97-AF65-F5344CB8AC3E}">
        <p14:creationId xmlns:p14="http://schemas.microsoft.com/office/powerpoint/2010/main" val="30429015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8F559C3C-1561-44B2-B5A3-A875F17A9D4B}" type="datetimeFigureOut">
              <a:rPr lang="es-ES" smtClean="0"/>
              <a:t>11/11/2018</a:t>
            </a:fld>
            <a:endParaRPr lang="es-ES"/>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lang="es-ES"/>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3E0F18A8-013D-4A27-9907-646CB7A0427B}" type="slidenum">
              <a:rPr lang="es-ES" smtClean="0"/>
              <a:t>‹Nº›</a:t>
            </a:fld>
            <a:endParaRPr lang="es-ES"/>
          </a:p>
        </p:txBody>
      </p:sp>
    </p:spTree>
    <p:extLst>
      <p:ext uri="{BB962C8B-B14F-4D97-AF65-F5344CB8AC3E}">
        <p14:creationId xmlns:p14="http://schemas.microsoft.com/office/powerpoint/2010/main" val="3852586768"/>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1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0" y="4800600"/>
            <a:ext cx="12192000" cy="1143000"/>
          </a:xfrm>
        </p:spPr>
        <p:txBody>
          <a:bodyPr>
            <a:normAutofit/>
          </a:bodyPr>
          <a:lstStyle/>
          <a:p>
            <a:pPr>
              <a:spcBef>
                <a:spcPts val="0"/>
              </a:spcBef>
            </a:pPr>
            <a:r>
              <a:rPr lang="es-ES"/>
              <a:t>XXXII </a:t>
            </a:r>
            <a:r>
              <a:rPr lang="es-ES" dirty="0"/>
              <a:t>DOMINGO DE TIEMPO ORDINARIO</a:t>
            </a:r>
          </a:p>
        </p:txBody>
      </p:sp>
      <p:sp>
        <p:nvSpPr>
          <p:cNvPr id="4" name="Subtítulo 3"/>
          <p:cNvSpPr>
            <a:spLocks noGrp="1"/>
          </p:cNvSpPr>
          <p:nvPr>
            <p:ph type="subTitle" idx="1"/>
          </p:nvPr>
        </p:nvSpPr>
        <p:spPr/>
        <p:txBody>
          <a:bodyPr>
            <a:normAutofit/>
          </a:bodyPr>
          <a:lstStyle/>
          <a:p>
            <a:r>
              <a:rPr lang="es-ES" dirty="0"/>
              <a:t>Juan Carlos García Jiménez</a:t>
            </a:r>
          </a:p>
          <a:p>
            <a:r>
              <a:rPr lang="es-ES" b="1" dirty="0"/>
              <a:t>http://pptparasanjose.mex.tl/</a:t>
            </a:r>
          </a:p>
        </p:txBody>
      </p:sp>
      <p:sp>
        <p:nvSpPr>
          <p:cNvPr id="7" name="Rectángulo 6"/>
          <p:cNvSpPr/>
          <p:nvPr/>
        </p:nvSpPr>
        <p:spPr>
          <a:xfrm>
            <a:off x="0" y="0"/>
            <a:ext cx="12192000" cy="4800600"/>
          </a:xfrm>
          <a:prstGeom prst="rect">
            <a:avLst/>
          </a:prstGeom>
          <a:solidFill>
            <a:srgbClr val="03020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orbel"/>
              <a:ea typeface="+mn-ea"/>
              <a:cs typeface="+mn-cs"/>
            </a:endParaRPr>
          </a:p>
        </p:txBody>
      </p:sp>
      <p:pic>
        <p:nvPicPr>
          <p:cNvPr id="6" name="Imagen 5">
            <a:extLst>
              <a:ext uri="{FF2B5EF4-FFF2-40B4-BE49-F238E27FC236}">
                <a16:creationId xmlns:a16="http://schemas.microsoft.com/office/drawing/2014/main" id="{7175CB99-7825-4596-A745-37CC789A396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52611" y="0"/>
            <a:ext cx="6683605" cy="4806147"/>
          </a:xfrm>
          <a:prstGeom prst="rect">
            <a:avLst/>
          </a:prstGeom>
        </p:spPr>
      </p:pic>
    </p:spTree>
    <p:extLst>
      <p:ext uri="{BB962C8B-B14F-4D97-AF65-F5344CB8AC3E}">
        <p14:creationId xmlns:p14="http://schemas.microsoft.com/office/powerpoint/2010/main" val="39512827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5868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76645274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 aquellos días, se alzó el profeta Elías y fue a Sarepta. Traspasaba la puerta de la ciudad en el momento en el que una mujer viuda recogía por allí leña. </a:t>
            </a:r>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Elías la llamó y le dijo: «Tráeme un poco de agua en un jarro, por favor, y beberé». Cuando ella fue a traérsela, él volvió a gritarle: «Tráeme, por favor, en tu mano un trozo de pan». </a:t>
            </a:r>
          </a:p>
        </p:txBody>
      </p:sp>
    </p:spTree>
    <p:extLst>
      <p:ext uri="{BB962C8B-B14F-4D97-AF65-F5344CB8AC3E}">
        <p14:creationId xmlns:p14="http://schemas.microsoft.com/office/powerpoint/2010/main" val="179998867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Respondió ella: «Vive el Señor, tu Dios, que no me queda pan cocido; solo un puñado de harina en la orza y un poco de aceite en la alcuza. </a:t>
            </a:r>
          </a:p>
        </p:txBody>
      </p:sp>
    </p:spTree>
    <p:extLst>
      <p:ext uri="{BB962C8B-B14F-4D97-AF65-F5344CB8AC3E}">
        <p14:creationId xmlns:p14="http://schemas.microsoft.com/office/powerpoint/2010/main" val="65273780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Estoy recogiendo un par de palos, entraré y prepararé el pan para mí y mi hijo, lo comeremos y luego moriremos». Pero Elías le dijo: «No temas. </a:t>
            </a:r>
          </a:p>
        </p:txBody>
      </p:sp>
    </p:spTree>
    <p:extLst>
      <p:ext uri="{BB962C8B-B14F-4D97-AF65-F5344CB8AC3E}">
        <p14:creationId xmlns:p14="http://schemas.microsoft.com/office/powerpoint/2010/main" val="36006080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Entra y haz como has dicho, pero antes prepárame con la harina una pequeña torta y tráemela. Para ti y tu hijo lo harás después. </a:t>
            </a:r>
          </a:p>
        </p:txBody>
      </p:sp>
    </p:spTree>
    <p:extLst>
      <p:ext uri="{BB962C8B-B14F-4D97-AF65-F5344CB8AC3E}">
        <p14:creationId xmlns:p14="http://schemas.microsoft.com/office/powerpoint/2010/main" val="9796446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Porque así dice el Señor, Dios de Israel: “La orza de harina no se vaciará, la alcuza de aceite no se agotará, hasta el día en que el Señor envíe la lluvia sobre la tierra”». Ella se fue, hizo lo que le había dicho Elías, y comieron él, ella y su hijo. </a:t>
            </a:r>
          </a:p>
        </p:txBody>
      </p:sp>
    </p:spTree>
    <p:extLst>
      <p:ext uri="{BB962C8B-B14F-4D97-AF65-F5344CB8AC3E}">
        <p14:creationId xmlns:p14="http://schemas.microsoft.com/office/powerpoint/2010/main" val="108813984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Ni la orza de harina se vació, ni la alcuza de aceite se agotó, como lo había dicho el Señor por medio de Elías.</a:t>
            </a:r>
          </a:p>
        </p:txBody>
      </p:sp>
    </p:spTree>
    <p:extLst>
      <p:ext uri="{BB962C8B-B14F-4D97-AF65-F5344CB8AC3E}">
        <p14:creationId xmlns:p14="http://schemas.microsoft.com/office/powerpoint/2010/main" val="285421375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Bienvenidos a la fiesta de Jesús,</a:t>
            </a:r>
            <a:br>
              <a:rPr lang="es-ES" sz="4800" b="1" dirty="0">
                <a:solidFill>
                  <a:srgbClr val="002060"/>
                </a:solidFill>
              </a:rPr>
            </a:br>
            <a:r>
              <a:rPr lang="es-ES" sz="4800" b="1" dirty="0">
                <a:solidFill>
                  <a:srgbClr val="002060"/>
                </a:solidFill>
              </a:rPr>
              <a:t>Bienvenidos a la fiesta del amor.</a:t>
            </a:r>
            <a:br>
              <a:rPr lang="es-ES" sz="4800" b="1" dirty="0">
                <a:solidFill>
                  <a:srgbClr val="002060"/>
                </a:solidFill>
              </a:rPr>
            </a:br>
            <a:r>
              <a:rPr lang="es-ES" sz="4800" b="1" dirty="0">
                <a:solidFill>
                  <a:srgbClr val="002060"/>
                </a:solidFill>
              </a:rPr>
              <a:t> Bienvenidos, bienvenidos que nos ha llamado Dios. Bienvenidos a la fiesta del Señor (bis)</a:t>
            </a:r>
          </a:p>
        </p:txBody>
      </p:sp>
      <p:sp>
        <p:nvSpPr>
          <p:cNvPr id="4" name="Marcador de texto 3"/>
          <p:cNvSpPr>
            <a:spLocks noGrp="1"/>
          </p:cNvSpPr>
          <p:nvPr>
            <p:ph type="body" sz="half" idx="2"/>
          </p:nvPr>
        </p:nvSpPr>
        <p:spPr/>
        <p:txBody>
          <a:bodyPr/>
          <a:lstStyle/>
          <a:p>
            <a:endParaRPr lang="es-ES"/>
          </a:p>
        </p:txBody>
      </p:sp>
      <p:pic>
        <p:nvPicPr>
          <p:cNvPr id="717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5615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Alaba, alma mía, al Señor.</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E7E9C5D0-CB20-448F-A4A8-986337835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143864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mantiene su fidelidad perpetuamente,</a:t>
            </a:r>
            <a:br>
              <a:rPr lang="es-ES" altLang="es-ES" sz="4800" b="1" dirty="0">
                <a:solidFill>
                  <a:srgbClr val="002060"/>
                </a:solidFill>
              </a:rPr>
            </a:br>
            <a:r>
              <a:rPr lang="es-ES" altLang="es-ES" sz="4800" b="1" dirty="0">
                <a:solidFill>
                  <a:srgbClr val="002060"/>
                </a:solidFill>
              </a:rPr>
              <a:t>hace justicia a los oprimidos,</a:t>
            </a:r>
            <a:br>
              <a:rPr lang="es-ES" altLang="es-ES" sz="4800" b="1" dirty="0">
                <a:solidFill>
                  <a:srgbClr val="002060"/>
                </a:solidFill>
              </a:rPr>
            </a:br>
            <a:r>
              <a:rPr lang="es-ES" altLang="es-ES" sz="4800" b="1" dirty="0">
                <a:solidFill>
                  <a:srgbClr val="002060"/>
                </a:solidFill>
              </a:rPr>
              <a:t>da pan a los hambrientos.</a:t>
            </a:r>
            <a:br>
              <a:rPr lang="es-ES" altLang="es-ES" sz="4800" b="1" dirty="0">
                <a:solidFill>
                  <a:srgbClr val="002060"/>
                </a:solidFill>
              </a:rPr>
            </a:br>
            <a:r>
              <a:rPr lang="es-ES" altLang="es-ES" sz="4800" b="1" dirty="0">
                <a:solidFill>
                  <a:srgbClr val="002060"/>
                </a:solidFill>
              </a:rPr>
              <a:t>El Señor liberta a los cautivos.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9DEA677-EDBD-4F34-9DAB-39627CDA0A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7179406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Alaba, alma mía, al Señor.</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E7E9C5D0-CB20-448F-A4A8-986337835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2478280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El Señor abre los ojos al ciego,</a:t>
            </a:r>
            <a:br>
              <a:rPr lang="es-ES" altLang="es-ES" sz="4800" b="1" dirty="0">
                <a:solidFill>
                  <a:srgbClr val="002060"/>
                </a:solidFill>
              </a:rPr>
            </a:br>
            <a:r>
              <a:rPr lang="es-ES" altLang="es-ES" sz="4800" b="1" dirty="0">
                <a:solidFill>
                  <a:srgbClr val="002060"/>
                </a:solidFill>
              </a:rPr>
              <a:t>el Señor endereza a los que ya se doblan,</a:t>
            </a:r>
            <a:br>
              <a:rPr lang="es-ES" altLang="es-ES" sz="4800" b="1" dirty="0">
                <a:solidFill>
                  <a:srgbClr val="002060"/>
                </a:solidFill>
              </a:rPr>
            </a:br>
            <a:r>
              <a:rPr lang="es-ES" altLang="es-ES" sz="4800" b="1" dirty="0">
                <a:solidFill>
                  <a:srgbClr val="002060"/>
                </a:solidFill>
              </a:rPr>
              <a:t>el Señor ama a los justos.</a:t>
            </a:r>
            <a:br>
              <a:rPr lang="es-ES" altLang="es-ES" sz="4800" b="1" dirty="0">
                <a:solidFill>
                  <a:srgbClr val="002060"/>
                </a:solidFill>
              </a:rPr>
            </a:br>
            <a:r>
              <a:rPr lang="es-ES" altLang="es-ES" sz="4800" b="1" dirty="0">
                <a:solidFill>
                  <a:srgbClr val="002060"/>
                </a:solidFill>
              </a:rPr>
              <a:t>El Señor guarda a los peregrinos.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9DEA677-EDBD-4F34-9DAB-39627CDA0A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5735448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Alaba, alma mía, al Señor.</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E7E9C5D0-CB20-448F-A4A8-986337835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487682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Sustenta al huérfano y a la viuda</a:t>
            </a:r>
            <a:br>
              <a:rPr lang="es-ES" altLang="es-ES" sz="4800" b="1" dirty="0">
                <a:solidFill>
                  <a:srgbClr val="002060"/>
                </a:solidFill>
              </a:rPr>
            </a:br>
            <a:r>
              <a:rPr lang="es-ES" altLang="es-ES" sz="4800" b="1" dirty="0">
                <a:solidFill>
                  <a:srgbClr val="002060"/>
                </a:solidFill>
              </a:rPr>
              <a:t>y trastorna el camino de los malvados.</a:t>
            </a:r>
            <a:br>
              <a:rPr lang="es-ES" altLang="es-ES" sz="4800" b="1" dirty="0">
                <a:solidFill>
                  <a:srgbClr val="002060"/>
                </a:solidFill>
              </a:rPr>
            </a:br>
            <a:r>
              <a:rPr lang="es-ES" altLang="es-ES" sz="4800" b="1" dirty="0">
                <a:solidFill>
                  <a:srgbClr val="002060"/>
                </a:solidFill>
              </a:rPr>
              <a:t>El Señor reina eternamente,</a:t>
            </a:r>
            <a:br>
              <a:rPr lang="es-ES" altLang="es-ES" sz="4800" b="1" dirty="0">
                <a:solidFill>
                  <a:srgbClr val="002060"/>
                </a:solidFill>
              </a:rPr>
            </a:br>
            <a:r>
              <a:rPr lang="es-ES" altLang="es-ES" sz="4800" b="1" dirty="0">
                <a:solidFill>
                  <a:srgbClr val="002060"/>
                </a:solidFill>
              </a:rPr>
              <a:t>tu Dios, </a:t>
            </a:r>
            <a:r>
              <a:rPr lang="es-ES" altLang="es-ES" sz="4800" b="1" dirty="0" err="1">
                <a:solidFill>
                  <a:srgbClr val="002060"/>
                </a:solidFill>
              </a:rPr>
              <a:t>Sión</a:t>
            </a:r>
            <a:r>
              <a:rPr lang="es-ES" altLang="es-ES" sz="4800" b="1" dirty="0">
                <a:solidFill>
                  <a:srgbClr val="002060"/>
                </a:solidFill>
              </a:rPr>
              <a:t>, de edad en edad. </a:t>
            </a:r>
          </a:p>
        </p:txBody>
      </p:sp>
      <p:sp>
        <p:nvSpPr>
          <p:cNvPr id="4" name="Marcador de texto 3"/>
          <p:cNvSpPr>
            <a:spLocks noGrp="1"/>
          </p:cNvSpPr>
          <p:nvPr>
            <p:ph type="body" sz="half" idx="2"/>
          </p:nvPr>
        </p:nvSpPr>
        <p:spPr/>
        <p:txBody>
          <a:bodyPr/>
          <a:lstStyle/>
          <a:p>
            <a:endParaRPr lang="es-ES"/>
          </a:p>
        </p:txBody>
      </p:sp>
      <p:pic>
        <p:nvPicPr>
          <p:cNvPr id="5" name="Imagen 4">
            <a:extLst>
              <a:ext uri="{FF2B5EF4-FFF2-40B4-BE49-F238E27FC236}">
                <a16:creationId xmlns:a16="http://schemas.microsoft.com/office/drawing/2014/main" id="{59DEA677-EDBD-4F34-9DAB-39627CDA0AE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351455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FF0000"/>
                </a:solidFill>
              </a:rPr>
              <a:t>Alaba, alma mía, al Señor.</a:t>
            </a:r>
          </a:p>
        </p:txBody>
      </p:sp>
      <p:sp>
        <p:nvSpPr>
          <p:cNvPr id="4" name="Marcador de texto 3"/>
          <p:cNvSpPr>
            <a:spLocks noGrp="1"/>
          </p:cNvSpPr>
          <p:nvPr>
            <p:ph type="body" sz="half" idx="2"/>
          </p:nvPr>
        </p:nvSpPr>
        <p:spPr/>
        <p:txBody>
          <a:bodyPr/>
          <a:lstStyle/>
          <a:p>
            <a:endParaRPr lang="es-ES"/>
          </a:p>
        </p:txBody>
      </p:sp>
      <p:pic>
        <p:nvPicPr>
          <p:cNvPr id="6" name="Imagen 5">
            <a:extLst>
              <a:ext uri="{FF2B5EF4-FFF2-40B4-BE49-F238E27FC236}">
                <a16:creationId xmlns:a16="http://schemas.microsoft.com/office/drawing/2014/main" id="{E7E9C5D0-CB20-448F-A4A8-9863378356D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0136" y="0"/>
            <a:ext cx="4871864" cy="6858000"/>
          </a:xfrm>
          <a:prstGeom prst="rect">
            <a:avLst/>
          </a:prstGeom>
        </p:spPr>
      </p:pic>
    </p:spTree>
    <p:extLst>
      <p:ext uri="{BB962C8B-B14F-4D97-AF65-F5344CB8AC3E}">
        <p14:creationId xmlns:p14="http://schemas.microsoft.com/office/powerpoint/2010/main" val="3425733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a:t>SEGUNDA LECTURA</a:t>
            </a:r>
          </a:p>
        </p:txBody>
      </p:sp>
      <p:sp>
        <p:nvSpPr>
          <p:cNvPr id="4" name="Marcador de texto 3"/>
          <p:cNvSpPr>
            <a:spLocks noGrp="1"/>
          </p:cNvSpPr>
          <p:nvPr>
            <p:ph type="body" sz="half" idx="2"/>
          </p:nvPr>
        </p:nvSpPr>
        <p:spPr/>
        <p:txBody>
          <a:bodyPr/>
          <a:lstStyle/>
          <a:p>
            <a:endParaRPr lang="es-ES" dirty="0"/>
          </a:p>
        </p:txBody>
      </p:sp>
      <p:pic>
        <p:nvPicPr>
          <p:cNvPr id="5" name="Imagen 4">
            <a:extLst>
              <a:ext uri="{FF2B5EF4-FFF2-40B4-BE49-F238E27FC236}">
                <a16:creationId xmlns:a16="http://schemas.microsoft.com/office/drawing/2014/main" id="{5B3002D7-53AF-4D83-B30B-E07BEB389A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7306491" cy="6858000"/>
          </a:xfrm>
          <a:prstGeom prst="rect">
            <a:avLst/>
          </a:prstGeom>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Cristo entró no en un santuario construido por hombres, imagen del auténtico, sino en el mismo cielo, para ponerse ante Dios, intercediendo por nosotros. </a:t>
            </a:r>
          </a:p>
        </p:txBody>
      </p:sp>
    </p:spTree>
    <p:extLst>
      <p:ext uri="{BB962C8B-B14F-4D97-AF65-F5344CB8AC3E}">
        <p14:creationId xmlns:p14="http://schemas.microsoft.com/office/powerpoint/2010/main" val="352715466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Tampoco se ofrece a sí mismo muchas veces como el sumo sacerdote, que entraba en el santuario todos los años y ofrecía sangre ajena. Si hubiese sido así, tendría que haber padecido muchas veces, desde la fundación del mundo. </a:t>
            </a:r>
          </a:p>
        </p:txBody>
      </p:sp>
    </p:spTree>
    <p:extLst>
      <p:ext uri="{BB962C8B-B14F-4D97-AF65-F5344CB8AC3E}">
        <p14:creationId xmlns:p14="http://schemas.microsoft.com/office/powerpoint/2010/main" val="13155316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Invitada esta la gente para compartir su luz. Invitados los que lloran a reír.</a:t>
            </a:r>
            <a:br>
              <a:rPr lang="es-ES" sz="4800" dirty="0">
                <a:solidFill>
                  <a:srgbClr val="002060"/>
                </a:solidFill>
              </a:rPr>
            </a:br>
            <a:r>
              <a:rPr lang="es-ES" sz="4800" dirty="0">
                <a:solidFill>
                  <a:srgbClr val="002060"/>
                </a:solidFill>
              </a:rPr>
              <a:t>Invitado todo el mundo para sostener la cruz. Invitados para el reino construir. </a:t>
            </a:r>
          </a:p>
        </p:txBody>
      </p:sp>
      <p:sp>
        <p:nvSpPr>
          <p:cNvPr id="4" name="Marcador de texto 3"/>
          <p:cNvSpPr>
            <a:spLocks noGrp="1"/>
          </p:cNvSpPr>
          <p:nvPr>
            <p:ph type="body" sz="half" idx="2"/>
          </p:nvPr>
        </p:nvSpPr>
        <p:spPr/>
        <p:txBody>
          <a:bodyPr/>
          <a:lstStyle/>
          <a:p>
            <a:endParaRPr lang="es-ES"/>
          </a:p>
        </p:txBody>
      </p:sp>
      <p:pic>
        <p:nvPicPr>
          <p:cNvPr id="10"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5493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De hecho, él se ha manifestado una sola vez, al final de los tiempos, para destruir el pecado con el sacrificio de sí mismo. Por cuanto el destino de los hombres es morir una sola vez; y después de la muerte, el juicio. </a:t>
            </a:r>
          </a:p>
        </p:txBody>
      </p:sp>
    </p:spTree>
    <p:extLst>
      <p:ext uri="{BB962C8B-B14F-4D97-AF65-F5344CB8AC3E}">
        <p14:creationId xmlns:p14="http://schemas.microsoft.com/office/powerpoint/2010/main" val="37175708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723432" cy="5562219"/>
          </a:xfrm>
        </p:spPr>
        <p:txBody>
          <a:bodyPr>
            <a:noAutofit/>
          </a:bodyPr>
          <a:lstStyle/>
          <a:p>
            <a:pPr marL="45720" indent="0">
              <a:buNone/>
            </a:pPr>
            <a:r>
              <a:rPr lang="es-ES" sz="5400" b="1" dirty="0"/>
              <a:t>De la misma manera, Cristo se ofreció una sola vez para quitar los pecados de todos. La segunda vez aparecerá, sin ninguna relación al pecado, para salvar a los que lo esperan.</a:t>
            </a:r>
          </a:p>
        </p:txBody>
      </p:sp>
    </p:spTree>
    <p:extLst>
      <p:ext uri="{BB962C8B-B14F-4D97-AF65-F5344CB8AC3E}">
        <p14:creationId xmlns:p14="http://schemas.microsoft.com/office/powerpoint/2010/main" val="124612135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 DIOS</a:t>
            </a:r>
            <a:br>
              <a:rPr lang="es-ES" dirty="0"/>
            </a:br>
            <a:r>
              <a:rPr lang="es-ES" b="1" dirty="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1881171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067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ALELUYA, ALELUYA</a:t>
            </a:r>
            <a:br>
              <a:rPr lang="es-ES" altLang="es-ES" sz="4800" b="1" dirty="0">
                <a:solidFill>
                  <a:srgbClr val="002060"/>
                </a:solidFill>
              </a:rPr>
            </a:br>
            <a:r>
              <a:rPr lang="es-ES" altLang="es-ES" sz="4800" b="1" dirty="0" err="1">
                <a:solidFill>
                  <a:srgbClr val="002060"/>
                </a:solidFill>
              </a:rPr>
              <a:t>ALELUYA</a:t>
            </a:r>
            <a:r>
              <a:rPr lang="es-ES" altLang="es-ES" sz="4800" b="1" dirty="0">
                <a:solidFill>
                  <a:srgbClr val="002060"/>
                </a:solidFill>
              </a:rPr>
              <a:t>, ALELUYA, </a:t>
            </a:r>
            <a:br>
              <a:rPr lang="es-ES" altLang="es-ES" sz="4800" b="1" dirty="0">
                <a:solidFill>
                  <a:srgbClr val="002060"/>
                </a:solidFill>
              </a:rPr>
            </a:br>
            <a:r>
              <a:rPr lang="es-ES" altLang="es-ES" sz="4800" b="1" dirty="0">
                <a:solidFill>
                  <a:srgbClr val="002060"/>
                </a:solidFill>
              </a:rPr>
              <a:t>ALELUYA. (bis)</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144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piensas que el mundo aún puede cambiar grita fuerte en tu alma ¡Aleluya!</a:t>
            </a:r>
          </a:p>
        </p:txBody>
      </p:sp>
      <p:sp>
        <p:nvSpPr>
          <p:cNvPr id="4" name="Marcador de texto 3"/>
          <p:cNvSpPr>
            <a:spLocks noGrp="1"/>
          </p:cNvSpPr>
          <p:nvPr>
            <p:ph type="body" sz="half" idx="2"/>
          </p:nvPr>
        </p:nvSpPr>
        <p:spPr/>
        <p:txBody>
          <a:bodyPr/>
          <a:lstStyle/>
          <a:p>
            <a:endParaRPr lang="es-ES"/>
          </a:p>
        </p:txBody>
      </p:sp>
      <p:pic>
        <p:nvPicPr>
          <p:cNvPr id="1026" name="Picture 2" descr="https://sanpedrodelamuza.files.wordpress.com/2013/04/evangelio-18-de-abril-de-2010-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l="336" t="396" r="67" b="396"/>
          <a:stretch/>
        </p:blipFill>
        <p:spPr bwMode="auto">
          <a:xfrm>
            <a:off x="7320135" y="0"/>
            <a:ext cx="49008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3762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Marcos.</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pic>
        <p:nvPicPr>
          <p:cNvPr id="4" name="Imagen 3">
            <a:extLst>
              <a:ext uri="{FF2B5EF4-FFF2-40B4-BE49-F238E27FC236}">
                <a16:creationId xmlns:a16="http://schemas.microsoft.com/office/drawing/2014/main" id="{E3D309D7-E4B5-41FC-ACB7-7A5AC9C3E9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297783" cy="6858000"/>
          </a:xfrm>
          <a:prstGeom prst="rect">
            <a:avLst/>
          </a:prstGeom>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Jesús, instruyendo al gentío, les decía: «¡Cuidado con los escribas! Les encanta pasearse con amplio ropaje y que les hagan reverencias en la plaza,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buscan los asientos de honor en las sinagogas y los primeros puestos en los banquetes; y devoran los bienes de las viudas y aparentan hacer largas oraciones. Esos recibirán una condenación más rigurosa». </a:t>
            </a:r>
          </a:p>
        </p:txBody>
      </p:sp>
    </p:spTree>
    <p:extLst>
      <p:ext uri="{BB962C8B-B14F-4D97-AF65-F5344CB8AC3E}">
        <p14:creationId xmlns:p14="http://schemas.microsoft.com/office/powerpoint/2010/main" val="254329768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Estando Jesús sentado enfrente del tesoro del templo, observaba a la gente que iba echando dinero: muchos ricos echaban mucho; se acercó una viuda pobre y echó dos monedillas, es decir, un cuadrante. </a:t>
            </a:r>
          </a:p>
        </p:txBody>
      </p:sp>
    </p:spTree>
    <p:extLst>
      <p:ext uri="{BB962C8B-B14F-4D97-AF65-F5344CB8AC3E}">
        <p14:creationId xmlns:p14="http://schemas.microsoft.com/office/powerpoint/2010/main" val="11321943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Bienvenidos a la fiesta de Jesús,</a:t>
            </a:r>
            <a:br>
              <a:rPr lang="es-ES" sz="4800" b="1" dirty="0">
                <a:solidFill>
                  <a:srgbClr val="002060"/>
                </a:solidFill>
              </a:rPr>
            </a:br>
            <a:r>
              <a:rPr lang="es-ES" sz="4800" b="1" dirty="0">
                <a:solidFill>
                  <a:srgbClr val="002060"/>
                </a:solidFill>
              </a:rPr>
              <a:t>Bienvenidos a la fiesta del amor.</a:t>
            </a:r>
            <a:br>
              <a:rPr lang="es-ES" sz="4800" b="1" dirty="0">
                <a:solidFill>
                  <a:srgbClr val="002060"/>
                </a:solidFill>
              </a:rPr>
            </a:br>
            <a:r>
              <a:rPr lang="es-ES" sz="4800" b="1" dirty="0">
                <a:solidFill>
                  <a:srgbClr val="002060"/>
                </a:solidFill>
              </a:rPr>
              <a:t> Bienvenidos, bienvenidos que nos ha llamado Dios. Bienvenidos a la fiesta del Señor (bis)</a:t>
            </a:r>
          </a:p>
        </p:txBody>
      </p:sp>
      <p:sp>
        <p:nvSpPr>
          <p:cNvPr id="4" name="Marcador de texto 3"/>
          <p:cNvSpPr>
            <a:spLocks noGrp="1"/>
          </p:cNvSpPr>
          <p:nvPr>
            <p:ph type="body" sz="half" idx="2"/>
          </p:nvPr>
        </p:nvSpPr>
        <p:spPr/>
        <p:txBody>
          <a:bodyPr/>
          <a:lstStyle/>
          <a:p>
            <a:endParaRPr lang="es-ES"/>
          </a:p>
        </p:txBody>
      </p:sp>
      <p:pic>
        <p:nvPicPr>
          <p:cNvPr id="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86005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los demás han echado de lo que les sobra, pero esta, que pasa necesidad, ha echado todo lo que tenía para vivir».</a:t>
            </a:r>
          </a:p>
        </p:txBody>
      </p:sp>
    </p:spTree>
    <p:extLst>
      <p:ext uri="{BB962C8B-B14F-4D97-AF65-F5344CB8AC3E}">
        <p14:creationId xmlns:p14="http://schemas.microsoft.com/office/powerpoint/2010/main" val="14479693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a:t>PALABRA DEL SEÑOR</a:t>
            </a:r>
            <a:br>
              <a:rPr lang="es-ES" dirty="0"/>
            </a:br>
            <a:r>
              <a:rPr lang="es-ES" b="1" dirty="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8183559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decir amigo, </a:t>
            </a:r>
            <a:br>
              <a:rPr lang="es-ES" altLang="es-ES" sz="4800" b="1" dirty="0">
                <a:solidFill>
                  <a:srgbClr val="002060"/>
                </a:solidFill>
              </a:rPr>
            </a:br>
            <a:r>
              <a:rPr lang="es-ES" altLang="es-ES" sz="4800" b="1" dirty="0">
                <a:solidFill>
                  <a:srgbClr val="002060"/>
                </a:solidFill>
              </a:rPr>
              <a:t>es decir hermano.</a:t>
            </a:r>
            <a:br>
              <a:rPr lang="es-ES" altLang="es-ES" sz="4800" b="1" dirty="0">
                <a:solidFill>
                  <a:srgbClr val="002060"/>
                </a:solidFill>
              </a:rPr>
            </a:br>
            <a:r>
              <a:rPr lang="es-ES" altLang="es-ES" sz="4800" b="1" dirty="0">
                <a:solidFill>
                  <a:srgbClr val="002060"/>
                </a:solidFill>
              </a:rPr>
              <a:t>Evangelio es darte mi tiempo, </a:t>
            </a:r>
            <a:br>
              <a:rPr lang="es-ES" altLang="es-ES" sz="4800" b="1" dirty="0">
                <a:solidFill>
                  <a:srgbClr val="002060"/>
                </a:solidFill>
              </a:rPr>
            </a:br>
            <a:r>
              <a:rPr lang="es-ES" altLang="es-ES" sz="4800" b="1" dirty="0">
                <a:solidFill>
                  <a:srgbClr val="002060"/>
                </a:solidFill>
              </a:rPr>
              <a:t>es darte mi mano.</a:t>
            </a:r>
            <a:br>
              <a:rPr lang="es-ES" altLang="es-ES" sz="4800" b="1" dirty="0">
                <a:solidFill>
                  <a:srgbClr val="002060"/>
                </a:solidFill>
              </a:rPr>
            </a:br>
            <a:r>
              <a:rPr lang="es-ES" altLang="es-ES" sz="4800" b="1" dirty="0">
                <a:solidFill>
                  <a:srgbClr val="002060"/>
                </a:solidFill>
              </a:rPr>
              <a:t>Evangelio es mirarte a los ojos, </a:t>
            </a:r>
            <a:br>
              <a:rPr lang="es-ES" altLang="es-ES" sz="4800" b="1" dirty="0">
                <a:solidFill>
                  <a:srgbClr val="002060"/>
                </a:solidFill>
              </a:rPr>
            </a:br>
            <a:r>
              <a:rPr lang="es-ES" altLang="es-ES" sz="4800" b="1" dirty="0">
                <a:solidFill>
                  <a:srgbClr val="002060"/>
                </a:solidFill>
              </a:rPr>
              <a:t>es reír contigo. </a:t>
            </a:r>
            <a:br>
              <a:rPr lang="es-ES" altLang="es-ES" sz="4800" b="1" dirty="0">
                <a:solidFill>
                  <a:srgbClr val="002060"/>
                </a:solidFill>
              </a:rPr>
            </a:br>
            <a:r>
              <a:rPr lang="es-ES" altLang="es-ES" sz="4800" b="1" dirty="0">
                <a:solidFill>
                  <a:srgbClr val="002060"/>
                </a:solidFill>
              </a:rPr>
              <a:t>Es compartir tu pena </a:t>
            </a:r>
            <a:br>
              <a:rPr lang="es-ES" altLang="es-ES" sz="4800" b="1" dirty="0">
                <a:solidFill>
                  <a:srgbClr val="002060"/>
                </a:solidFill>
              </a:rPr>
            </a:br>
            <a:r>
              <a:rPr lang="es-ES" altLang="es-ES" sz="4800" b="1" dirty="0">
                <a:solidFill>
                  <a:srgbClr val="002060"/>
                </a:solidFill>
              </a:rPr>
              <a:t>es llevarte a Cristo.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50573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llevar la paz </a:t>
            </a:r>
            <a:br>
              <a:rPr lang="es-ES" altLang="es-ES" sz="4800" b="1" dirty="0">
                <a:solidFill>
                  <a:srgbClr val="002060"/>
                </a:solidFill>
              </a:rPr>
            </a:br>
            <a:r>
              <a:rPr lang="es-ES" altLang="es-ES" sz="4800" b="1" dirty="0">
                <a:solidFill>
                  <a:srgbClr val="002060"/>
                </a:solidFill>
              </a:rPr>
              <a:t>siempre contigo.</a:t>
            </a:r>
            <a:br>
              <a:rPr lang="es-ES" altLang="es-ES" sz="4800" b="1" dirty="0">
                <a:solidFill>
                  <a:srgbClr val="002060"/>
                </a:solidFill>
              </a:rPr>
            </a:br>
            <a:r>
              <a:rPr lang="es-ES" altLang="es-ES" sz="4800" b="1" dirty="0">
                <a:solidFill>
                  <a:srgbClr val="002060"/>
                </a:solidFill>
              </a:rPr>
              <a:t>Evangelio es amar de balde </a:t>
            </a:r>
            <a:br>
              <a:rPr lang="es-ES" altLang="es-ES" sz="4800" b="1" dirty="0">
                <a:solidFill>
                  <a:srgbClr val="002060"/>
                </a:solidFill>
              </a:rPr>
            </a:br>
            <a:r>
              <a:rPr lang="es-ES" altLang="es-ES" sz="4800" b="1" dirty="0">
                <a:solidFill>
                  <a:srgbClr val="002060"/>
                </a:solidFill>
              </a:rPr>
              <a:t>hasta caer rendido.</a:t>
            </a:r>
            <a:br>
              <a:rPr lang="es-ES" altLang="es-ES" sz="4800" b="1" dirty="0">
                <a:solidFill>
                  <a:srgbClr val="002060"/>
                </a:solidFill>
              </a:rPr>
            </a:br>
            <a:r>
              <a:rPr lang="es-ES" altLang="es-ES" sz="4800" b="1" dirty="0">
                <a:solidFill>
                  <a:srgbClr val="002060"/>
                </a:solidFill>
              </a:rPr>
              <a:t>Evangelio es decir </a:t>
            </a:r>
            <a:br>
              <a:rPr lang="es-ES" altLang="es-ES" sz="4800" b="1" dirty="0">
                <a:solidFill>
                  <a:srgbClr val="002060"/>
                </a:solidFill>
              </a:rPr>
            </a:br>
            <a:r>
              <a:rPr lang="es-ES" altLang="es-ES" sz="4800" b="1" dirty="0">
                <a:solidFill>
                  <a:srgbClr val="002060"/>
                </a:solidFill>
              </a:rPr>
              <a:t>“te amo” a tu enemigo.</a:t>
            </a:r>
            <a:br>
              <a:rPr lang="es-ES" altLang="es-ES" sz="4800" b="1" dirty="0">
                <a:solidFill>
                  <a:srgbClr val="002060"/>
                </a:solidFill>
              </a:rPr>
            </a:br>
            <a:r>
              <a:rPr lang="es-ES" altLang="es-ES" sz="4800" b="1" dirty="0">
                <a:solidFill>
                  <a:srgbClr val="002060"/>
                </a:solidFill>
              </a:rPr>
              <a:t>Abandonar tu vida en manos de Cristo.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40830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vivir</a:t>
            </a:r>
            <a:br>
              <a:rPr lang="es-ES" altLang="es-ES" sz="4800" b="1" dirty="0">
                <a:solidFill>
                  <a:srgbClr val="002060"/>
                </a:solidFill>
              </a:rPr>
            </a:br>
            <a:r>
              <a:rPr lang="es-ES" altLang="es-ES" sz="4800" b="1" dirty="0">
                <a:solidFill>
                  <a:srgbClr val="002060"/>
                </a:solidFill>
              </a:rPr>
              <a:t> como un pobre </a:t>
            </a:r>
            <a:br>
              <a:rPr lang="es-ES" altLang="es-ES" sz="4800" b="1" dirty="0">
                <a:solidFill>
                  <a:srgbClr val="002060"/>
                </a:solidFill>
              </a:rPr>
            </a:br>
            <a:r>
              <a:rPr lang="es-ES" altLang="es-ES" sz="4800" b="1" dirty="0">
                <a:solidFill>
                  <a:srgbClr val="002060"/>
                </a:solidFill>
              </a:rPr>
              <a:t>que todo lo espera. </a:t>
            </a:r>
            <a:br>
              <a:rPr lang="es-ES" altLang="es-ES" sz="4800" b="1" dirty="0">
                <a:solidFill>
                  <a:srgbClr val="002060"/>
                </a:solidFill>
              </a:rPr>
            </a:br>
            <a:r>
              <a:rPr lang="es-ES" altLang="es-ES" sz="4800" b="1" dirty="0">
                <a:solidFill>
                  <a:srgbClr val="002060"/>
                </a:solidFill>
              </a:rPr>
              <a:t>Evangelio es mirar al cielo </a:t>
            </a:r>
            <a:br>
              <a:rPr lang="es-ES" altLang="es-ES" sz="4800" b="1" dirty="0">
                <a:solidFill>
                  <a:srgbClr val="002060"/>
                </a:solidFill>
              </a:rPr>
            </a:br>
            <a:r>
              <a:rPr lang="es-ES" altLang="es-ES" sz="4800" b="1" dirty="0">
                <a:solidFill>
                  <a:srgbClr val="002060"/>
                </a:solidFill>
              </a:rPr>
              <a:t>con ojos de niño. </a:t>
            </a:r>
            <a:br>
              <a:rPr lang="es-ES" altLang="es-ES" sz="4800" b="1" dirty="0">
                <a:solidFill>
                  <a:srgbClr val="002060"/>
                </a:solidFill>
              </a:rPr>
            </a:br>
            <a:r>
              <a:rPr lang="es-ES" altLang="es-ES" sz="4800" b="1" dirty="0">
                <a:solidFill>
                  <a:srgbClr val="002060"/>
                </a:solidFill>
              </a:rPr>
              <a:t>Evangelio es dar gracias al Padre al nacer el día, </a:t>
            </a:r>
            <a:br>
              <a:rPr lang="es-ES" altLang="es-ES" sz="4800" b="1" dirty="0">
                <a:solidFill>
                  <a:srgbClr val="002060"/>
                </a:solidFill>
              </a:rPr>
            </a:br>
            <a:r>
              <a:rPr lang="es-ES" altLang="es-ES" sz="4800" b="1" dirty="0">
                <a:solidFill>
                  <a:srgbClr val="002060"/>
                </a:solidFill>
              </a:rPr>
              <a:t>y continuar cantando al hacer camino.</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6700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Evangelio es sembrar libertad, es vivir unidos. </a:t>
            </a:r>
            <a:br>
              <a:rPr lang="es-ES" altLang="es-ES" sz="4800" b="1" dirty="0">
                <a:solidFill>
                  <a:srgbClr val="002060"/>
                </a:solidFill>
              </a:rPr>
            </a:br>
            <a:r>
              <a:rPr lang="es-ES" altLang="es-ES" sz="4800" b="1" dirty="0">
                <a:solidFill>
                  <a:srgbClr val="002060"/>
                </a:solidFill>
              </a:rPr>
              <a:t>Es llevar la esperanza a un mundo que llora perdido. </a:t>
            </a:r>
            <a:br>
              <a:rPr lang="es-ES" altLang="es-ES" sz="4800" b="1" dirty="0">
                <a:solidFill>
                  <a:srgbClr val="002060"/>
                </a:solidFill>
              </a:rPr>
            </a:br>
            <a:r>
              <a:rPr lang="es-ES" altLang="es-ES" sz="4800" b="1" dirty="0">
                <a:solidFill>
                  <a:srgbClr val="002060"/>
                </a:solidFill>
              </a:rPr>
              <a:t>Evangelio es romper cadenas </a:t>
            </a:r>
            <a:br>
              <a:rPr lang="es-ES" altLang="es-ES" sz="4800" b="1" dirty="0">
                <a:solidFill>
                  <a:srgbClr val="002060"/>
                </a:solidFill>
              </a:rPr>
            </a:br>
            <a:r>
              <a:rPr lang="es-ES" altLang="es-ES" sz="4800" b="1" dirty="0">
                <a:solidFill>
                  <a:srgbClr val="002060"/>
                </a:solidFill>
              </a:rPr>
              <a:t>es abrir sepulcros, </a:t>
            </a:r>
            <a:br>
              <a:rPr lang="es-ES" altLang="es-ES" sz="4800" b="1" dirty="0">
                <a:solidFill>
                  <a:srgbClr val="002060"/>
                </a:solidFill>
              </a:rPr>
            </a:br>
            <a:r>
              <a:rPr lang="es-ES" altLang="es-ES" sz="4800" b="1" dirty="0">
                <a:solidFill>
                  <a:srgbClr val="002060"/>
                </a:solidFill>
              </a:rPr>
              <a:t>no lo busquéis muerto </a:t>
            </a:r>
            <a:br>
              <a:rPr lang="es-ES" altLang="es-ES" sz="4800" b="1" dirty="0">
                <a:solidFill>
                  <a:srgbClr val="002060"/>
                </a:solidFill>
              </a:rPr>
            </a:br>
            <a:r>
              <a:rPr lang="es-ES" altLang="es-ES" sz="4800" b="1" dirty="0">
                <a:solidFill>
                  <a:srgbClr val="002060"/>
                </a:solidFill>
              </a:rPr>
              <a:t>que está entre los vivos.</a:t>
            </a:r>
          </a:p>
        </p:txBody>
      </p:sp>
      <p:sp>
        <p:nvSpPr>
          <p:cNvPr id="4" name="Marcador de texto 3"/>
          <p:cNvSpPr>
            <a:spLocks noGrp="1"/>
          </p:cNvSpPr>
          <p:nvPr>
            <p:ph type="body" sz="half" idx="2"/>
          </p:nvPr>
        </p:nvSpPr>
        <p:spPr/>
        <p:txBody>
          <a:bodyPr/>
          <a:lstStyle/>
          <a:p>
            <a:endParaRPr lang="es-ES"/>
          </a:p>
        </p:txBody>
      </p:sp>
      <p:pic>
        <p:nvPicPr>
          <p:cNvPr id="7" name="Picture 6" descr="http://m1.paperblog.com/i/103/1031501/evangelio-dominical-imagenes-22-abril-del-201-L-ILQs4_.jpe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8" b="396"/>
          <a:stretch/>
        </p:blipFill>
        <p:spPr bwMode="auto">
          <a:xfrm>
            <a:off x="7320136" y="-35006"/>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4652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19310276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que por nosotros, los hombres, y por nuestra salvación bajó del cielo, </a:t>
            </a:r>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Es Jesús quien nos invita para repartir el pan, dando vida y esperanza a los demás, es el vino de la fiesta para por la fe brindar, invitados para vida regalar.</a:t>
            </a:r>
          </a:p>
        </p:txBody>
      </p:sp>
      <p:sp>
        <p:nvSpPr>
          <p:cNvPr id="4" name="Marcador de texto 3"/>
          <p:cNvSpPr>
            <a:spLocks noGrp="1"/>
          </p:cNvSpPr>
          <p:nvPr>
            <p:ph type="body" sz="half" idx="2"/>
          </p:nvPr>
        </p:nvSpPr>
        <p:spPr/>
        <p:txBody>
          <a:bodyPr/>
          <a:lstStyle/>
          <a:p>
            <a:endParaRPr lang="es-ES"/>
          </a:p>
        </p:txBody>
      </p:sp>
      <p:pic>
        <p:nvPicPr>
          <p:cNvPr id="6" name="Picture 8" descr="http://www.nocturnar.com/imagenes/jueves-santo-para-ninos-509082-ultima-cena-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403"/>
          <a:stretch/>
        </p:blipFill>
        <p:spPr bwMode="auto">
          <a:xfrm>
            <a:off x="7320135" y="0"/>
            <a:ext cx="488206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5789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p>
          <a:p>
            <a:pPr marL="45720" indent="0">
              <a:buNone/>
            </a:pPr>
            <a:r>
              <a:rPr lang="es-ES" sz="5400" b="1" dirty="0"/>
              <a:t>Amén</a:t>
            </a:r>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35012701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0048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Se escucha una nueva palabra, </a:t>
            </a:r>
            <a:br>
              <a:rPr lang="es-ES" altLang="es-ES" sz="4800" b="1" dirty="0">
                <a:solidFill>
                  <a:srgbClr val="002060"/>
                </a:solidFill>
              </a:rPr>
            </a:br>
            <a:r>
              <a:rPr lang="es-ES" altLang="es-ES" sz="4800" b="1" dirty="0">
                <a:solidFill>
                  <a:srgbClr val="002060"/>
                </a:solidFill>
              </a:rPr>
              <a:t>con la mirada en torno al pan, </a:t>
            </a:r>
            <a:br>
              <a:rPr lang="es-ES" altLang="es-ES" sz="4800" b="1" dirty="0">
                <a:solidFill>
                  <a:srgbClr val="002060"/>
                </a:solidFill>
              </a:rPr>
            </a:br>
            <a:r>
              <a:rPr lang="es-ES" altLang="es-ES" sz="4800" b="1" dirty="0">
                <a:solidFill>
                  <a:srgbClr val="002060"/>
                </a:solidFill>
              </a:rPr>
              <a:t>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3230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Una mesa que no tenga horarios, </a:t>
            </a:r>
            <a:br>
              <a:rPr lang="es-ES" altLang="es-ES" sz="4800" b="1" dirty="0">
                <a:solidFill>
                  <a:srgbClr val="002060"/>
                </a:solidFill>
              </a:rPr>
            </a:br>
            <a:r>
              <a:rPr lang="es-ES" altLang="es-ES" sz="4800" b="1" dirty="0">
                <a:solidFill>
                  <a:srgbClr val="002060"/>
                </a:solidFill>
              </a:rPr>
              <a:t>mesas amplias con mucho lugar. </a:t>
            </a:r>
            <a:br>
              <a:rPr lang="es-ES" altLang="es-ES" sz="4800" b="1" dirty="0">
                <a:solidFill>
                  <a:srgbClr val="002060"/>
                </a:solidFill>
              </a:rPr>
            </a:br>
            <a:r>
              <a:rPr lang="es-ES" altLang="es-ES" sz="4800" b="1" dirty="0">
                <a:solidFill>
                  <a:srgbClr val="002060"/>
                </a:solidFill>
              </a:rPr>
              <a:t>Platos llenos de gran confianza, compartiendo el calor del hogar.</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1181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la mesa reúna ilusiones, y detalles de un mismo vivir. </a:t>
            </a:r>
            <a:br>
              <a:rPr lang="es-ES" altLang="es-ES" sz="4800" b="1" dirty="0">
                <a:solidFill>
                  <a:srgbClr val="002060"/>
                </a:solidFill>
              </a:rPr>
            </a:br>
            <a:r>
              <a:rPr lang="es-ES" altLang="es-ES" sz="4800" b="1" dirty="0">
                <a:solidFill>
                  <a:srgbClr val="002060"/>
                </a:solidFill>
              </a:rPr>
              <a:t>El sabor del encuentro y la fiesta, </a:t>
            </a:r>
            <a:br>
              <a:rPr lang="es-ES" altLang="es-ES" sz="4800" b="1" dirty="0">
                <a:solidFill>
                  <a:srgbClr val="002060"/>
                </a:solidFill>
              </a:rPr>
            </a:br>
            <a:r>
              <a:rPr lang="es-ES" altLang="es-ES" sz="4800" b="1" dirty="0">
                <a:solidFill>
                  <a:srgbClr val="002060"/>
                </a:solidFill>
              </a:rPr>
              <a:t>crecerá como masa de pan.</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667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Se escucha una nueva palabra, con la mirada en torno al pan, 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83329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42434883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 la mesa vivamos sin prisa cada gesto de hermano y su fe, </a:t>
            </a:r>
            <a:br>
              <a:rPr lang="es-ES" altLang="es-ES" sz="4800" b="1" dirty="0">
                <a:solidFill>
                  <a:srgbClr val="002060"/>
                </a:solidFill>
              </a:rPr>
            </a:br>
            <a:r>
              <a:rPr lang="es-ES" altLang="es-ES" sz="4800" b="1" dirty="0">
                <a:solidFill>
                  <a:srgbClr val="002060"/>
                </a:solidFill>
              </a:rPr>
              <a:t>que la mesa serene las penas, fortalezca los cuerpos y el dar.</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56251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En la mesa busquemos descanso y un resquicio de tiempo y un tú, </a:t>
            </a:r>
            <a:br>
              <a:rPr lang="es-ES" altLang="es-ES" sz="4800" b="1" dirty="0">
                <a:solidFill>
                  <a:srgbClr val="002060"/>
                </a:solidFill>
              </a:rPr>
            </a:br>
            <a:r>
              <a:rPr lang="es-ES" altLang="es-ES" sz="4800" b="1" dirty="0">
                <a:solidFill>
                  <a:srgbClr val="002060"/>
                </a:solidFill>
              </a:rPr>
              <a:t>de aquel tiempo gratuito que empuja a llevar a los hombres la paz.</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4259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Las fuerzas se rehacen en la mesa, </a:t>
            </a:r>
            <a:br>
              <a:rPr lang="es-ES" altLang="es-ES" sz="4800" b="1" dirty="0">
                <a:solidFill>
                  <a:srgbClr val="002060"/>
                </a:solidFill>
              </a:rPr>
            </a:br>
            <a:r>
              <a:rPr lang="es-ES" altLang="es-ES" sz="4800" b="1" dirty="0">
                <a:solidFill>
                  <a:srgbClr val="002060"/>
                </a:solidFill>
              </a:rPr>
              <a:t>se olvidan los silencios sin razón. Se escucha una nueva palabra, con la mirada en torno al pan, en torno 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237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a:solidFill>
                  <a:srgbClr val="002060"/>
                </a:solidFill>
              </a:rPr>
              <a:t>Vivir en torno </a:t>
            </a:r>
            <a:r>
              <a:rPr lang="es-ES" altLang="es-ES" sz="4800" b="1" dirty="0">
                <a:solidFill>
                  <a:srgbClr val="002060"/>
                </a:solidFill>
              </a:rPr>
              <a:t>a Él</a:t>
            </a:r>
          </a:p>
        </p:txBody>
      </p:sp>
      <p:sp>
        <p:nvSpPr>
          <p:cNvPr id="4" name="Marcador de texto 3"/>
          <p:cNvSpPr>
            <a:spLocks noGrp="1"/>
          </p:cNvSpPr>
          <p:nvPr>
            <p:ph type="body" sz="half" idx="2"/>
          </p:nvPr>
        </p:nvSpPr>
        <p:spPr/>
        <p:txBody>
          <a:bodyPr/>
          <a:lstStyle/>
          <a:p>
            <a:endParaRPr lang="es-ES"/>
          </a:p>
        </p:txBody>
      </p:sp>
      <p:pic>
        <p:nvPicPr>
          <p:cNvPr id="7" name="Picture 8" descr="http://rubenlapuente.blogia.com/upload/20111208142202-camelia-quimi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xfrm>
            <a:off x="7320135" y="0"/>
            <a:ext cx="488551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76787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B493F468-98CB-4446-AAE0-3E2796B50FB1}"/>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
        <p:nvSpPr>
          <p:cNvPr id="2" name="CuadroTexto 1">
            <a:extLst>
              <a:ext uri="{FF2B5EF4-FFF2-40B4-BE49-F238E27FC236}">
                <a16:creationId xmlns:a16="http://schemas.microsoft.com/office/drawing/2014/main" id="{BEF49E0E-CE7D-416A-A567-2167585E9507}"/>
              </a:ext>
            </a:extLst>
          </p:cNvPr>
          <p:cNvSpPr txBox="1"/>
          <p:nvPr/>
        </p:nvSpPr>
        <p:spPr>
          <a:xfrm>
            <a:off x="3215680" y="305068"/>
            <a:ext cx="5760640" cy="62478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0000" b="1" i="0" u="none" strike="noStrike" kern="1200" cap="none" spc="0" normalizeH="0" baseline="0" noProof="0" dirty="0">
                <a:ln>
                  <a:noFill/>
                </a:ln>
                <a:solidFill>
                  <a:prstClr val="white"/>
                </a:solidFill>
                <a:effectLst/>
                <a:uLnTx/>
                <a:uFillTx/>
                <a:latin typeface="Calibri" panose="020F0502020204030204"/>
                <a:ea typeface="+mn-ea"/>
                <a:cs typeface="+mn-cs"/>
              </a:rPr>
              <a:t>EN PIE</a:t>
            </a:r>
          </a:p>
        </p:txBody>
      </p:sp>
    </p:spTree>
    <p:extLst>
      <p:ext uri="{BB962C8B-B14F-4D97-AF65-F5344CB8AC3E}">
        <p14:creationId xmlns:p14="http://schemas.microsoft.com/office/powerpoint/2010/main" val="204007387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a:solidFill>
                  <a:srgbClr val="263050"/>
                </a:solidFill>
              </a:rPr>
              <a:t>El Señor esté con vosotros.</a:t>
            </a:r>
            <a:br>
              <a:rPr lang="es-ES" sz="5400" b="1" dirty="0">
                <a:solidFill>
                  <a:srgbClr val="263050"/>
                </a:solidFill>
              </a:rPr>
            </a:br>
            <a:r>
              <a:rPr lang="es-ES" sz="5400" b="1" dirty="0">
                <a:solidFill>
                  <a:srgbClr val="FF0000"/>
                </a:solidFill>
              </a:rPr>
              <a:t>Y con tu espíritu.</a:t>
            </a:r>
            <a:br>
              <a:rPr lang="es-ES" sz="5400" b="1" dirty="0">
                <a:solidFill>
                  <a:srgbClr val="263050"/>
                </a:solidFill>
              </a:rPr>
            </a:br>
            <a:r>
              <a:rPr lang="es-ES" sz="5400" b="1" dirty="0">
                <a:solidFill>
                  <a:srgbClr val="263050"/>
                </a:solidFill>
              </a:rPr>
              <a:t>Levantemos el corazón.</a:t>
            </a:r>
            <a:br>
              <a:rPr lang="es-ES" sz="5400" b="1" dirty="0">
                <a:solidFill>
                  <a:srgbClr val="263050"/>
                </a:solidFill>
              </a:rPr>
            </a:br>
            <a:r>
              <a:rPr lang="es-ES" sz="5400" b="1" dirty="0">
                <a:solidFill>
                  <a:srgbClr val="FF0000"/>
                </a:solidFill>
              </a:rPr>
              <a:t>Lo tenemos levantado hacia el Señor.</a:t>
            </a:r>
            <a:br>
              <a:rPr lang="es-ES" sz="5400" b="1" dirty="0">
                <a:solidFill>
                  <a:srgbClr val="263050"/>
                </a:solidFill>
              </a:rPr>
            </a:br>
            <a:r>
              <a:rPr lang="es-ES" sz="5400" b="1" dirty="0">
                <a:solidFill>
                  <a:srgbClr val="263050"/>
                </a:solidFill>
              </a:rPr>
              <a:t>Demos gracias al Señor nuestro Dios.</a:t>
            </a:r>
            <a:br>
              <a:rPr lang="es-ES" sz="5400" b="1" dirty="0">
                <a:solidFill>
                  <a:srgbClr val="263050"/>
                </a:solidFill>
              </a:rPr>
            </a:br>
            <a:r>
              <a:rPr lang="es-ES" sz="5400" b="1" dirty="0">
                <a:solidFill>
                  <a:srgbClr val="FF0000"/>
                </a:solidFill>
              </a:rPr>
              <a:t>Es justo y necesario.</a:t>
            </a: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4FF4938F-40DB-4120-995E-B894ECA86A4B}"/>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es, </a:t>
            </a:r>
            <a:br>
              <a:rPr lang="es-ES" altLang="es-ES" sz="4800" b="1" dirty="0">
                <a:solidFill>
                  <a:srgbClr val="002060"/>
                </a:solidFill>
              </a:rPr>
            </a:br>
            <a:r>
              <a:rPr lang="es-ES" altLang="es-ES" sz="4800" b="1" dirty="0">
                <a:solidFill>
                  <a:srgbClr val="002060"/>
                </a:solidFill>
              </a:rPr>
              <a:t>santo nuestro Dios, </a:t>
            </a:r>
            <a:br>
              <a:rPr lang="es-ES" altLang="es-ES" sz="4800" b="1" dirty="0">
                <a:solidFill>
                  <a:srgbClr val="002060"/>
                </a:solidFill>
              </a:rPr>
            </a:br>
            <a:r>
              <a:rPr lang="es-ES" altLang="es-ES" sz="4800" b="1" dirty="0">
                <a:solidFill>
                  <a:srgbClr val="002060"/>
                </a:solidFill>
              </a:rPr>
              <a:t>hosanna en las alturas. (2)</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2886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Los cielos y la tierra </a:t>
            </a:r>
            <a:br>
              <a:rPr lang="es-ES" altLang="es-ES" sz="4800" b="1" dirty="0">
                <a:solidFill>
                  <a:srgbClr val="002060"/>
                </a:solidFill>
              </a:rPr>
            </a:br>
            <a:r>
              <a:rPr lang="es-ES" altLang="es-ES" sz="4800" b="1" dirty="0">
                <a:solidFill>
                  <a:srgbClr val="002060"/>
                </a:solidFill>
              </a:rPr>
              <a:t>están llenos de tu gloria, </a:t>
            </a:r>
            <a:br>
              <a:rPr lang="es-ES" altLang="es-ES" sz="4800" b="1" dirty="0">
                <a:solidFill>
                  <a:srgbClr val="002060"/>
                </a:solidFill>
              </a:rPr>
            </a:br>
            <a:r>
              <a:rPr lang="es-ES" altLang="es-ES" sz="4800" b="1" dirty="0">
                <a:solidFill>
                  <a:srgbClr val="002060"/>
                </a:solidFill>
              </a:rPr>
              <a:t>llenos de tu amor.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74900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Perdón, perdón Señor, </a:t>
            </a:r>
            <a:br>
              <a:rPr lang="es-ES" sz="4800" b="1" dirty="0">
                <a:solidFill>
                  <a:srgbClr val="002060"/>
                </a:solidFill>
              </a:rPr>
            </a:br>
            <a:r>
              <a:rPr lang="es-ES" sz="4800" b="1" dirty="0">
                <a:solidFill>
                  <a:srgbClr val="002060"/>
                </a:solidFill>
              </a:rPr>
              <a:t>soy pecador.</a:t>
            </a:r>
            <a:br>
              <a:rPr lang="es-ES" sz="4800" b="1" dirty="0">
                <a:solidFill>
                  <a:srgbClr val="002060"/>
                </a:solidFill>
              </a:rPr>
            </a:br>
            <a:r>
              <a:rPr lang="es-ES" sz="4800" b="1" dirty="0">
                <a:solidFill>
                  <a:srgbClr val="002060"/>
                </a:solidFill>
              </a:rPr>
              <a:t>Perdón, perdón Señor .</a:t>
            </a:r>
          </a:p>
        </p:txBody>
      </p:sp>
      <p:sp>
        <p:nvSpPr>
          <p:cNvPr id="4" name="Marcador de texto 3"/>
          <p:cNvSpPr>
            <a:spLocks noGrp="1"/>
          </p:cNvSpPr>
          <p:nvPr>
            <p:ph type="body" sz="half" idx="2"/>
          </p:nvPr>
        </p:nvSpPr>
        <p:spPr/>
        <p:txBody>
          <a:bodyPr/>
          <a:lstStyle/>
          <a:p>
            <a:endParaRPr lang="es-ES"/>
          </a:p>
        </p:txBody>
      </p:sp>
      <p:pic>
        <p:nvPicPr>
          <p:cNvPr id="1026"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71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 el que viene en nombre del Señor, en el nombre del Señor.</a:t>
            </a:r>
            <a:br>
              <a:rPr lang="es-ES" altLang="es-ES" sz="4800" b="1" dirty="0">
                <a:solidFill>
                  <a:srgbClr val="002060"/>
                </a:solidFill>
              </a:rPr>
            </a:br>
            <a:r>
              <a:rPr lang="es-ES" altLang="es-ES" sz="4800" b="1" dirty="0">
                <a:solidFill>
                  <a:srgbClr val="002060"/>
                </a:solidFill>
              </a:rPr>
              <a:t>Santo es, santo nuestro Dios, </a:t>
            </a:r>
            <a:br>
              <a:rPr lang="es-ES" altLang="es-ES" sz="4800" b="1" dirty="0">
                <a:solidFill>
                  <a:srgbClr val="002060"/>
                </a:solidFill>
              </a:rPr>
            </a:br>
            <a:r>
              <a:rPr lang="es-ES" altLang="es-ES" sz="4800" b="1" dirty="0">
                <a:solidFill>
                  <a:srgbClr val="002060"/>
                </a:solidFill>
              </a:rPr>
              <a:t>hosanna en las alturas. </a:t>
            </a:r>
            <a:br>
              <a:rPr lang="es-ES" altLang="es-ES" sz="4800" b="1" dirty="0">
                <a:solidFill>
                  <a:srgbClr val="002060"/>
                </a:solidFill>
              </a:rPr>
            </a:br>
            <a:r>
              <a:rPr lang="es-ES" altLang="es-ES" sz="4800" b="1" dirty="0">
                <a:solidFill>
                  <a:srgbClr val="002060"/>
                </a:solidFill>
              </a:rPr>
              <a:t>Hosanna en las alturas.</a:t>
            </a:r>
          </a:p>
        </p:txBody>
      </p:sp>
      <p:sp>
        <p:nvSpPr>
          <p:cNvPr id="4" name="Marcador de texto 3"/>
          <p:cNvSpPr>
            <a:spLocks noGrp="1"/>
          </p:cNvSpPr>
          <p:nvPr>
            <p:ph type="body" sz="half" idx="2"/>
          </p:nvPr>
        </p:nvSpPr>
        <p:spPr/>
        <p:txBody>
          <a:bodyPr/>
          <a:lstStyle/>
          <a:p>
            <a:endParaRPr lang="es-ES"/>
          </a:p>
        </p:txBody>
      </p:sp>
      <p:pic>
        <p:nvPicPr>
          <p:cNvPr id="13" name="Picture 6" descr="http://2.bp.blogspot.com/-kXescPNqWn4/TaoMrVZMg4I/AAAAAAAABYg/SayijVGIQWs/s1600/corcovado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46724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9600670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a:solidFill>
                  <a:srgbClr val="263050"/>
                </a:solidFill>
              </a:rPr>
              <a:t>Éste es el sacramento de nuestra fe:</a:t>
            </a:r>
            <a:br>
              <a:rPr lang="es-ES" sz="5400" b="1" dirty="0">
                <a:solidFill>
                  <a:srgbClr val="263050"/>
                </a:solidFill>
              </a:rPr>
            </a:br>
            <a:r>
              <a:rPr lang="es-ES" sz="5400" b="1" dirty="0">
                <a:solidFill>
                  <a:srgbClr val="FF0000"/>
                </a:solidFill>
              </a:rPr>
              <a:t>Anunciamos tu muerte, proclamamos tu resurrección ¡Ven, Señor Jesús!</a:t>
            </a: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a:solidFill>
                  <a:srgbClr val="263050"/>
                </a:solidFill>
              </a:rPr>
              <a:t>Por Cristo, con él y en él … por los siglos de los siglos.</a:t>
            </a:r>
            <a:br>
              <a:rPr lang="es-ES" sz="5400" b="1" dirty="0">
                <a:solidFill>
                  <a:srgbClr val="263050"/>
                </a:solidFill>
              </a:rPr>
            </a:br>
            <a:r>
              <a:rPr lang="es-ES" sz="5400" b="1" dirty="0">
                <a:solidFill>
                  <a:srgbClr val="FF0000"/>
                </a:solidFill>
              </a:rPr>
              <a:t>Amén.</a:t>
            </a: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D6D5A18-79B8-4DFE-B3D9-B50389933D75}"/>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Autofit/>
          </a:bodyPr>
          <a:lstStyle/>
          <a:p>
            <a:r>
              <a:rPr lang="es-ES" altLang="es-ES" sz="6000" b="1" dirty="0">
                <a:solidFill>
                  <a:srgbClr val="002060"/>
                </a:solidFill>
              </a:rPr>
              <a:t>Padre Nuestro que estás en el cielo, santificado sea tu nombre, venga a nosotros tu reino, hágase tu voluntad en la Tierra como en el Cielo,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9651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danos hoy nuestro pan de cada día, perdona nuestras ofensas como también nosotros perdonamos a los que nos ofenden, no nos dejes caer en la tentación 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64310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a:solidFill>
                  <a:srgbClr val="263050"/>
                </a:solidFill>
              </a:rPr>
              <a:t>Líbranos de … Salvador Jesucristo.</a:t>
            </a:r>
            <a:br>
              <a:rPr lang="es-ES" sz="5400" b="1" dirty="0">
                <a:solidFill>
                  <a:srgbClr val="263050"/>
                </a:solidFill>
              </a:rPr>
            </a:br>
            <a:r>
              <a:rPr lang="es-ES" sz="5400" b="1" dirty="0">
                <a:solidFill>
                  <a:srgbClr val="FF0000"/>
                </a:solidFill>
              </a:rPr>
              <a:t>Tuyo es el reino, tuyo el poder y la gloria, por siempre, Señor.</a:t>
            </a:r>
            <a:br>
              <a:rPr lang="es-ES" sz="5400" b="1" dirty="0">
                <a:solidFill>
                  <a:srgbClr val="FF0000"/>
                </a:solidFill>
              </a:rPr>
            </a:br>
            <a:r>
              <a:rPr lang="es-ES" sz="5400" b="1" dirty="0">
                <a:solidFill>
                  <a:srgbClr val="263050"/>
                </a:solidFill>
              </a:rPr>
              <a:t>Por los siglos de los siglos.</a:t>
            </a:r>
            <a:br>
              <a:rPr lang="es-ES" sz="5400" b="1" dirty="0">
                <a:solidFill>
                  <a:srgbClr val="263050"/>
                </a:solidFill>
              </a:rPr>
            </a:br>
            <a:r>
              <a:rPr lang="es-ES" sz="5400" b="1" dirty="0">
                <a:solidFill>
                  <a:srgbClr val="FF0000"/>
                </a:solidFill>
              </a:rPr>
              <a:t>Amen.</a:t>
            </a:r>
            <a:br>
              <a:rPr lang="es-ES" sz="5400" b="1" dirty="0">
                <a:solidFill>
                  <a:srgbClr val="263050"/>
                </a:solidFill>
              </a:rPr>
            </a:br>
            <a:r>
              <a:rPr lang="es-ES" sz="5400" b="1" dirty="0">
                <a:solidFill>
                  <a:srgbClr val="263050"/>
                </a:solidFill>
              </a:rPr>
              <a:t>La paz del Señor este con vosotros.</a:t>
            </a:r>
            <a:br>
              <a:rPr lang="es-ES" sz="5400" b="1" dirty="0">
                <a:solidFill>
                  <a:srgbClr val="263050"/>
                </a:solidFill>
              </a:rPr>
            </a:br>
            <a:r>
              <a:rPr lang="es-ES" sz="5400" b="1" dirty="0">
                <a:solidFill>
                  <a:srgbClr val="FF0000"/>
                </a:solidFill>
              </a:rPr>
              <a:t>Y con tu espíritu.</a:t>
            </a: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QUÉ SUERTE ES TENER</a:t>
            </a:r>
            <a:br>
              <a:rPr lang="es-ES" sz="4800" b="1" dirty="0">
                <a:solidFill>
                  <a:srgbClr val="002060"/>
                </a:solidFill>
              </a:rPr>
            </a:br>
            <a:r>
              <a:rPr lang="es-ES" sz="4800" b="1" dirty="0">
                <a:solidFill>
                  <a:srgbClr val="002060"/>
                </a:solidFill>
              </a:rPr>
              <a:t>UN CORAZON SIN PUERTAS.</a:t>
            </a:r>
            <a:br>
              <a:rPr lang="es-ES" sz="4800" b="1" dirty="0">
                <a:solidFill>
                  <a:srgbClr val="002060"/>
                </a:solidFill>
              </a:rPr>
            </a:br>
            <a:r>
              <a:rPr lang="es-ES" sz="4800" b="1" dirty="0">
                <a:solidFill>
                  <a:srgbClr val="002060"/>
                </a:solidFill>
              </a:rPr>
              <a:t>QUÉ SUERTE ES TENER</a:t>
            </a:r>
            <a:br>
              <a:rPr lang="es-ES" sz="4800" b="1" dirty="0">
                <a:solidFill>
                  <a:srgbClr val="002060"/>
                </a:solidFill>
              </a:rPr>
            </a:br>
            <a:r>
              <a:rPr lang="es-ES" sz="4800" b="1" dirty="0">
                <a:solidFill>
                  <a:srgbClr val="002060"/>
                </a:solidFill>
              </a:rPr>
              <a:t>LAS MANOS SIEMPRE</a:t>
            </a:r>
            <a:br>
              <a:rPr lang="es-ES" sz="4800" b="1" dirty="0">
                <a:solidFill>
                  <a:srgbClr val="002060"/>
                </a:solidFill>
              </a:rPr>
            </a:br>
            <a:r>
              <a:rPr lang="es-ES" sz="4800" b="1" dirty="0">
                <a:solidFill>
                  <a:srgbClr val="002060"/>
                </a:solidFill>
              </a:rPr>
              <a:t>ABIERTAS. (BIS)</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9467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Manos abiertas,</a:t>
            </a:r>
            <a:br>
              <a:rPr lang="es-ES" sz="4800" b="1" dirty="0">
                <a:solidFill>
                  <a:srgbClr val="002060"/>
                </a:solidFill>
              </a:rPr>
            </a:br>
            <a:r>
              <a:rPr lang="es-ES" sz="4800" b="1" dirty="0">
                <a:solidFill>
                  <a:srgbClr val="002060"/>
                </a:solidFill>
              </a:rPr>
              <a:t>para luchar en el camino,</a:t>
            </a:r>
            <a:br>
              <a:rPr lang="es-ES" sz="4800" b="1" dirty="0">
                <a:solidFill>
                  <a:srgbClr val="002060"/>
                </a:solidFill>
              </a:rPr>
            </a:br>
            <a:r>
              <a:rPr lang="es-ES" sz="4800" b="1" dirty="0">
                <a:solidFill>
                  <a:srgbClr val="002060"/>
                </a:solidFill>
              </a:rPr>
              <a:t>manos abiertas,</a:t>
            </a:r>
            <a:br>
              <a:rPr lang="es-ES" sz="4800" b="1" dirty="0">
                <a:solidFill>
                  <a:srgbClr val="002060"/>
                </a:solidFill>
              </a:rPr>
            </a:br>
            <a:r>
              <a:rPr lang="es-ES" sz="4800" b="1" dirty="0">
                <a:solidFill>
                  <a:srgbClr val="002060"/>
                </a:solidFill>
              </a:rPr>
              <a:t>para acoger las de un amigo</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8769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Por cuando odiamos sin razón, </a:t>
            </a:r>
            <a:br>
              <a:rPr lang="es-ES" sz="4800" b="1" dirty="0">
                <a:solidFill>
                  <a:srgbClr val="002060"/>
                </a:solidFill>
              </a:rPr>
            </a:br>
            <a:r>
              <a:rPr lang="es-ES" sz="4800" b="1" dirty="0">
                <a:solidFill>
                  <a:srgbClr val="002060"/>
                </a:solidFill>
              </a:rPr>
              <a:t>por cuando te causamos dolor, </a:t>
            </a:r>
            <a:br>
              <a:rPr lang="es-ES" sz="4800" b="1" dirty="0">
                <a:solidFill>
                  <a:srgbClr val="002060"/>
                </a:solidFill>
              </a:rPr>
            </a:br>
            <a:r>
              <a:rPr lang="es-ES" sz="4800" b="1" dirty="0">
                <a:solidFill>
                  <a:srgbClr val="002060"/>
                </a:solidFill>
              </a:rPr>
              <a:t>por cuando rompemos la amistad, </a:t>
            </a:r>
            <a:br>
              <a:rPr lang="es-ES" sz="4800" b="1" dirty="0">
                <a:solidFill>
                  <a:srgbClr val="002060"/>
                </a:solidFill>
              </a:rPr>
            </a:br>
            <a:r>
              <a:rPr lang="es-ES" sz="4800" b="1" dirty="0">
                <a:solidFill>
                  <a:srgbClr val="002060"/>
                </a:solidFill>
              </a:rPr>
              <a:t>por todo, perdón Señor.</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8248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5" cy="6858000"/>
          </a:xfrm>
        </p:spPr>
        <p:txBody>
          <a:bodyPr anchor="ctr" anchorCtr="0">
            <a:normAutofit/>
          </a:bodyPr>
          <a:lstStyle/>
          <a:p>
            <a:pPr algn="ctr"/>
            <a:r>
              <a:rPr lang="es-ES" sz="4800" b="1" dirty="0">
                <a:solidFill>
                  <a:srgbClr val="002060"/>
                </a:solidFill>
              </a:rPr>
              <a:t>Manos abiertas, para buscar un mundo nuevo. Manos abiertas, para poder lograr un sueño.</a:t>
            </a:r>
          </a:p>
        </p:txBody>
      </p:sp>
      <p:sp>
        <p:nvSpPr>
          <p:cNvPr id="4" name="Marcador de texto 3"/>
          <p:cNvSpPr>
            <a:spLocks noGrp="1"/>
          </p:cNvSpPr>
          <p:nvPr>
            <p:ph type="body" sz="half" idx="2"/>
          </p:nvPr>
        </p:nvSpPr>
        <p:spPr/>
        <p:txBody>
          <a:bodyPr/>
          <a:lstStyle/>
          <a:p>
            <a:endParaRPr lang="es-ES"/>
          </a:p>
        </p:txBody>
      </p:sp>
      <p:pic>
        <p:nvPicPr>
          <p:cNvPr id="10" name="Picture 6" descr="https://diazyepes.files.wordpress.com/2013/03/manos-abierta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4" y="0"/>
            <a:ext cx="487186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4079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ten piedad de nosotros.</a:t>
            </a:r>
            <a:br>
              <a:rPr lang="es-ES" sz="5400" b="1" dirty="0">
                <a:solidFill>
                  <a:srgbClr val="FF0000"/>
                </a:solidFill>
              </a:rPr>
            </a:br>
            <a:r>
              <a:rPr lang="es-ES" sz="5400" b="1" dirty="0">
                <a:solidFill>
                  <a:srgbClr val="FF0000"/>
                </a:solidFill>
              </a:rPr>
              <a:t>Cordero de Dios, que quitas el pecado del mundo, danos la paz.</a:t>
            </a: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a:solidFill>
                  <a:srgbClr val="263050"/>
                </a:solidFill>
              </a:rPr>
              <a:t>Este es el Cordero de Dios, … cena del Señor.</a:t>
            </a:r>
            <a:br>
              <a:rPr lang="es-ES" sz="5400" b="1" dirty="0">
                <a:solidFill>
                  <a:srgbClr val="263050"/>
                </a:solidFill>
              </a:rPr>
            </a:br>
            <a:r>
              <a:rPr lang="es-ES" sz="5400" b="1" dirty="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D5BD844-A969-45DD-808C-47EB41E380D9}"/>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1. Felices somos en la pobreza,</a:t>
            </a:r>
            <a:br>
              <a:rPr lang="es-ES" altLang="es-ES" sz="4800" dirty="0">
                <a:solidFill>
                  <a:srgbClr val="002060"/>
                </a:solidFill>
              </a:rPr>
            </a:br>
            <a:r>
              <a:rPr lang="es-ES" altLang="es-ES" sz="4800" dirty="0">
                <a:solidFill>
                  <a:srgbClr val="002060"/>
                </a:solidFill>
              </a:rPr>
              <a:t>si en nuestras manos sólo hay amor de Dios, </a:t>
            </a:r>
            <a:br>
              <a:rPr lang="es-ES" altLang="es-ES" sz="4800" dirty="0">
                <a:solidFill>
                  <a:srgbClr val="002060"/>
                </a:solidFill>
              </a:rPr>
            </a:br>
            <a:r>
              <a:rPr lang="es-ES" altLang="es-ES" sz="4800" dirty="0">
                <a:solidFill>
                  <a:srgbClr val="002060"/>
                </a:solidFill>
              </a:rPr>
              <a:t>si nos abrimos a la esperanza, </a:t>
            </a:r>
            <a:br>
              <a:rPr lang="es-ES" altLang="es-ES" sz="4800" dirty="0">
                <a:solidFill>
                  <a:srgbClr val="002060"/>
                </a:solidFill>
              </a:rPr>
            </a:br>
            <a:r>
              <a:rPr lang="es-ES" altLang="es-ES" sz="4800" dirty="0">
                <a:solidFill>
                  <a:srgbClr val="002060"/>
                </a:solidFill>
              </a:rPr>
              <a:t>si trabajamos en hacer el bien.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1329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93170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2. Felices somos si compartimos </a:t>
            </a:r>
            <a:br>
              <a:rPr lang="es-ES" altLang="es-ES" sz="4800" dirty="0">
                <a:solidFill>
                  <a:srgbClr val="002060"/>
                </a:solidFill>
              </a:rPr>
            </a:br>
            <a:r>
              <a:rPr lang="es-ES" altLang="es-ES" sz="4800" dirty="0">
                <a:solidFill>
                  <a:srgbClr val="002060"/>
                </a:solidFill>
              </a:rPr>
              <a:t>si nuestro tiempo es para los demás: </a:t>
            </a:r>
            <a:br>
              <a:rPr lang="es-ES" altLang="es-ES" sz="4800" dirty="0">
                <a:solidFill>
                  <a:srgbClr val="002060"/>
                </a:solidFill>
              </a:rPr>
            </a:br>
            <a:r>
              <a:rPr lang="es-ES" altLang="es-ES" sz="4800" dirty="0">
                <a:solidFill>
                  <a:srgbClr val="002060"/>
                </a:solidFill>
              </a:rPr>
              <a:t>para quien vive en la tristeza </a:t>
            </a:r>
            <a:br>
              <a:rPr lang="es-ES" altLang="es-ES" sz="4800" dirty="0">
                <a:solidFill>
                  <a:srgbClr val="002060"/>
                </a:solidFill>
              </a:rPr>
            </a:br>
            <a:r>
              <a:rPr lang="es-ES" altLang="es-ES" sz="4800" dirty="0">
                <a:solidFill>
                  <a:srgbClr val="002060"/>
                </a:solidFill>
              </a:rPr>
              <a:t>y para quien camina en soledad.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2329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Felices somos si damos amor, </a:t>
            </a:r>
            <a:br>
              <a:rPr lang="es-ES" altLang="es-ES" sz="4800" dirty="0">
                <a:solidFill>
                  <a:srgbClr val="002060"/>
                </a:solidFill>
              </a:rPr>
            </a:br>
            <a:r>
              <a:rPr lang="es-ES" altLang="es-ES" sz="4800" dirty="0">
                <a:solidFill>
                  <a:srgbClr val="002060"/>
                </a:solidFill>
              </a:rPr>
              <a:t>si en nuestras manos hay sinceridad </a:t>
            </a:r>
            <a:br>
              <a:rPr lang="es-ES" altLang="es-ES" sz="4800" dirty="0">
                <a:solidFill>
                  <a:srgbClr val="002060"/>
                </a:solidFill>
              </a:rPr>
            </a:br>
            <a:r>
              <a:rPr lang="es-ES" altLang="es-ES" sz="4800" dirty="0">
                <a:solidFill>
                  <a:srgbClr val="002060"/>
                </a:solidFill>
              </a:rPr>
              <a:t>podremos siempre mirar y ver a Dios, </a:t>
            </a:r>
            <a:br>
              <a:rPr lang="es-ES" altLang="es-ES" sz="4800" dirty="0">
                <a:solidFill>
                  <a:srgbClr val="002060"/>
                </a:solidFill>
              </a:rPr>
            </a:br>
            <a:r>
              <a:rPr lang="es-ES" altLang="es-ES" sz="4800" dirty="0">
                <a:solidFill>
                  <a:srgbClr val="002060"/>
                </a:solidFill>
              </a:rPr>
              <a:t>y ver a Dios.</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32578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5680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dirty="0">
                <a:solidFill>
                  <a:srgbClr val="002060"/>
                </a:solidFill>
              </a:rPr>
              <a:t>3. Felices somos si ofrecemos paz </a:t>
            </a:r>
            <a:br>
              <a:rPr lang="es-ES" altLang="es-ES" sz="4800" dirty="0">
                <a:solidFill>
                  <a:srgbClr val="002060"/>
                </a:solidFill>
              </a:rPr>
            </a:br>
            <a:r>
              <a:rPr lang="es-ES" altLang="es-ES" sz="4800" dirty="0">
                <a:solidFill>
                  <a:srgbClr val="002060"/>
                </a:solidFill>
              </a:rPr>
              <a:t>y nuestra voz denuncia la opresión, </a:t>
            </a:r>
            <a:br>
              <a:rPr lang="es-ES" altLang="es-ES" sz="4800" dirty="0">
                <a:solidFill>
                  <a:srgbClr val="002060"/>
                </a:solidFill>
              </a:rPr>
            </a:br>
            <a:r>
              <a:rPr lang="es-ES" altLang="es-ES" sz="4800" dirty="0">
                <a:solidFill>
                  <a:srgbClr val="002060"/>
                </a:solidFill>
              </a:rPr>
              <a:t>si desterramos odio y rencores, </a:t>
            </a:r>
            <a:br>
              <a:rPr lang="es-ES" altLang="es-ES" sz="4800" dirty="0">
                <a:solidFill>
                  <a:srgbClr val="002060"/>
                </a:solidFill>
              </a:rPr>
            </a:br>
            <a:r>
              <a:rPr lang="es-ES" altLang="es-ES" sz="4800" dirty="0">
                <a:solidFill>
                  <a:srgbClr val="002060"/>
                </a:solidFill>
              </a:rPr>
              <a:t>será limpio nuestro corazón.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7628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Tú siempre tienes ese </a:t>
            </a:r>
            <a:br>
              <a:rPr lang="es-ES" sz="4800" b="1" dirty="0">
                <a:solidFill>
                  <a:srgbClr val="002060"/>
                </a:solidFill>
              </a:rPr>
            </a:br>
            <a:r>
              <a:rPr lang="es-ES" sz="4800" b="1" dirty="0">
                <a:solidFill>
                  <a:srgbClr val="002060"/>
                </a:solidFill>
              </a:rPr>
              <a:t>“no ha pasado nada, </a:t>
            </a:r>
            <a:br>
              <a:rPr lang="es-ES" sz="4800" b="1" dirty="0">
                <a:solidFill>
                  <a:srgbClr val="002060"/>
                </a:solidFill>
              </a:rPr>
            </a:br>
            <a:r>
              <a:rPr lang="es-ES" sz="4800" b="1" dirty="0">
                <a:solidFill>
                  <a:srgbClr val="002060"/>
                </a:solidFill>
              </a:rPr>
              <a:t>levántate y sigue por amor a Dios.” (2)</a:t>
            </a:r>
          </a:p>
        </p:txBody>
      </p:sp>
      <p:sp>
        <p:nvSpPr>
          <p:cNvPr id="4" name="Marcador de texto 3"/>
          <p:cNvSpPr>
            <a:spLocks noGrp="1"/>
          </p:cNvSpPr>
          <p:nvPr>
            <p:ph type="body" sz="half" idx="2"/>
          </p:nvPr>
        </p:nvSpPr>
        <p:spPr/>
        <p:txBody>
          <a:bodyPr/>
          <a:lstStyle/>
          <a:p>
            <a:endParaRPr lang="es-ES"/>
          </a:p>
        </p:txBody>
      </p:sp>
      <p:pic>
        <p:nvPicPr>
          <p:cNvPr id="7" name="Picture 2" descr="http://2.bp.blogspot.com/_66D_NDZpzZk/SuDG9dMa84I/AAAAAAAABcM/bBSMe3rRwR4/s400/CRUCIFIXI%C3%93N+DEW+JES%C3%9AS+,EL+PERDON.B.MEGF.JUEV.22+OCT.2009.Jesuscros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270" t="399" r="19730" b="-399"/>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836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SI EL GRANO DE TRIGO </a:t>
            </a:r>
            <a:br>
              <a:rPr lang="es-ES" altLang="es-ES" sz="4800" b="1" dirty="0">
                <a:solidFill>
                  <a:srgbClr val="002060"/>
                </a:solidFill>
              </a:rPr>
            </a:br>
            <a:r>
              <a:rPr lang="es-ES" altLang="es-ES" sz="4800" b="1" dirty="0">
                <a:solidFill>
                  <a:srgbClr val="002060"/>
                </a:solidFill>
              </a:rPr>
              <a:t>NO MUERE EN LA TIERRA</a:t>
            </a:r>
            <a:br>
              <a:rPr lang="es-ES" altLang="es-ES" sz="4800" b="1" dirty="0">
                <a:solidFill>
                  <a:srgbClr val="002060"/>
                </a:solidFill>
              </a:rPr>
            </a:br>
            <a:r>
              <a:rPr lang="es-ES" altLang="es-ES" sz="4800" b="1" dirty="0">
                <a:solidFill>
                  <a:srgbClr val="002060"/>
                </a:solidFill>
              </a:rPr>
              <a:t>ES IMPOSIBLE QUE NAZCA FRUTO.</a:t>
            </a:r>
            <a:br>
              <a:rPr lang="es-ES" altLang="es-ES" sz="4800" b="1" dirty="0">
                <a:solidFill>
                  <a:srgbClr val="002060"/>
                </a:solidFill>
              </a:rPr>
            </a:br>
            <a:r>
              <a:rPr lang="es-ES" altLang="es-ES" sz="4800" b="1" dirty="0">
                <a:solidFill>
                  <a:srgbClr val="002060"/>
                </a:solidFill>
              </a:rPr>
              <a:t>AQUEL QUE DA SU VIDA </a:t>
            </a:r>
            <a:br>
              <a:rPr lang="es-ES" altLang="es-ES" sz="4800" b="1" dirty="0">
                <a:solidFill>
                  <a:srgbClr val="002060"/>
                </a:solidFill>
              </a:rPr>
            </a:br>
            <a:r>
              <a:rPr lang="es-ES" altLang="es-ES" sz="4800" b="1" dirty="0">
                <a:solidFill>
                  <a:srgbClr val="002060"/>
                </a:solidFill>
              </a:rPr>
              <a:t>PARA LOS DEMÁS </a:t>
            </a:r>
            <a:br>
              <a:rPr lang="es-ES" altLang="es-ES" sz="4800" b="1" dirty="0">
                <a:solidFill>
                  <a:srgbClr val="002060"/>
                </a:solidFill>
              </a:rPr>
            </a:br>
            <a:r>
              <a:rPr lang="es-ES" altLang="es-ES" sz="4800" b="1" dirty="0">
                <a:solidFill>
                  <a:srgbClr val="002060"/>
                </a:solidFill>
              </a:rPr>
              <a:t>TENDRÁ SIEMPRE AL SEÑOR.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BuUSPtsjebM/TnR5dIDEYJI/AAAAAAAABHU/y096AFxKogg/s1600/bienaventurados+los+pobre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5"/>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6199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6909898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5400" b="1" dirty="0">
                <a:solidFill>
                  <a:srgbClr val="002060"/>
                </a:solidFill>
              </a:rPr>
              <a:t>Haz de mí un </a:t>
            </a:r>
            <a:r>
              <a:rPr lang="es-ES" altLang="es-ES" sz="5400" b="1" dirty="0" err="1">
                <a:solidFill>
                  <a:srgbClr val="002060"/>
                </a:solidFill>
              </a:rPr>
              <a:t>anawin</a:t>
            </a:r>
            <a:r>
              <a:rPr lang="es-ES" altLang="es-ES" sz="5400" b="1" dirty="0">
                <a:solidFill>
                  <a:srgbClr val="002060"/>
                </a:solidFill>
              </a:rPr>
              <a:t>,</a:t>
            </a:r>
            <a:br>
              <a:rPr lang="es-ES" altLang="es-ES" sz="5400" b="1" dirty="0">
                <a:solidFill>
                  <a:srgbClr val="002060"/>
                </a:solidFill>
              </a:rPr>
            </a:br>
            <a:r>
              <a:rPr lang="es-ES" altLang="es-ES" sz="5400" b="1" dirty="0">
                <a:solidFill>
                  <a:srgbClr val="002060"/>
                </a:solidFill>
              </a:rPr>
              <a:t>Hazme pobre, </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r>
              <a:rPr lang="es-ES" altLang="es-ES" sz="5400" b="1" dirty="0">
                <a:solidFill>
                  <a:srgbClr val="002060"/>
                </a:solidFill>
              </a:rPr>
              <a:t>, un pobre.</a:t>
            </a:r>
            <a:br>
              <a:rPr lang="es-ES" altLang="es-ES" sz="5400" b="1" dirty="0">
                <a:solidFill>
                  <a:srgbClr val="002060"/>
                </a:solidFill>
              </a:rPr>
            </a:br>
            <a:r>
              <a:rPr lang="es-ES" altLang="es-ES" sz="5400" b="1" dirty="0">
                <a:solidFill>
                  <a:srgbClr val="002060"/>
                </a:solidFill>
              </a:rPr>
              <a:t>Haz de mi, mi Dios, </a:t>
            </a:r>
            <a:br>
              <a:rPr lang="es-ES" altLang="es-ES" sz="5400" b="1" dirty="0">
                <a:solidFill>
                  <a:srgbClr val="002060"/>
                </a:solidFill>
              </a:rPr>
            </a:br>
            <a:r>
              <a:rPr lang="es-ES" altLang="es-ES" sz="5400" b="1" dirty="0">
                <a:solidFill>
                  <a:srgbClr val="002060"/>
                </a:solidFill>
              </a:rPr>
              <a:t>un </a:t>
            </a:r>
            <a:r>
              <a:rPr lang="es-ES" altLang="es-ES" sz="5400" b="1" dirty="0" err="1">
                <a:solidFill>
                  <a:srgbClr val="002060"/>
                </a:solidFill>
              </a:rPr>
              <a:t>anawin</a:t>
            </a:r>
            <a:r>
              <a:rPr lang="es-ES" altLang="es-ES" sz="5400" b="1" dirty="0">
                <a:solidFill>
                  <a:srgbClr val="002060"/>
                </a:solidFill>
              </a:rPr>
              <a:t>. </a:t>
            </a:r>
          </a:p>
        </p:txBody>
      </p:sp>
      <p:sp>
        <p:nvSpPr>
          <p:cNvPr id="4" name="Marcador de texto 3"/>
          <p:cNvSpPr>
            <a:spLocks noGrp="1"/>
          </p:cNvSpPr>
          <p:nvPr>
            <p:ph type="body" sz="half" idx="2"/>
          </p:nvPr>
        </p:nvSpPr>
        <p:spPr/>
        <p:txBody>
          <a:bodyPr/>
          <a:lstStyle/>
          <a:p>
            <a:endParaRPr lang="es-ES"/>
          </a:p>
        </p:txBody>
      </p:sp>
      <p:pic>
        <p:nvPicPr>
          <p:cNvPr id="11" name="Marcador de posición de imagen 10" descr="Imagen que contiene interior, mesa&#10;&#10;Descripción generada con confianza alta">
            <a:extLst>
              <a:ext uri="{FF2B5EF4-FFF2-40B4-BE49-F238E27FC236}">
                <a16:creationId xmlns:a16="http://schemas.microsoft.com/office/drawing/2014/main" id="{2022BF64-65A5-492E-A6E8-FBEF8AE2E138}"/>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66"/>
          <a:stretch/>
        </p:blipFill>
        <p:spPr>
          <a:xfrm>
            <a:off x="7320136" y="0"/>
            <a:ext cx="4871864" cy="6858000"/>
          </a:xfrm>
        </p:spPr>
      </p:pic>
    </p:spTree>
    <p:extLst>
      <p:ext uri="{BB962C8B-B14F-4D97-AF65-F5344CB8AC3E}">
        <p14:creationId xmlns:p14="http://schemas.microsoft.com/office/powerpoint/2010/main" val="80769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97A026-3D11-4800-8AD3-CEB8F99C73AE}"/>
              </a:ext>
            </a:extLst>
          </p:cNvPr>
          <p:cNvSpPr>
            <a:spLocks noGrp="1"/>
          </p:cNvSpPr>
          <p:nvPr>
            <p:ph type="ctrTitle"/>
          </p:nvPr>
        </p:nvSpPr>
        <p:spPr/>
        <p:txBody>
          <a:bodyPr/>
          <a:lstStyle/>
          <a:p>
            <a:endParaRPr lang="es-ES"/>
          </a:p>
        </p:txBody>
      </p:sp>
      <p:sp>
        <p:nvSpPr>
          <p:cNvPr id="3" name="Subtítulo 2">
            <a:extLst>
              <a:ext uri="{FF2B5EF4-FFF2-40B4-BE49-F238E27FC236}">
                <a16:creationId xmlns:a16="http://schemas.microsoft.com/office/drawing/2014/main" id="{9BD8D162-70BE-4032-B044-E52991AA3BF8}"/>
              </a:ext>
            </a:extLst>
          </p:cNvPr>
          <p:cNvSpPr>
            <a:spLocks noGrp="1"/>
          </p:cNvSpPr>
          <p:nvPr>
            <p:ph type="subTitle" idx="1"/>
          </p:nvPr>
        </p:nvSpPr>
        <p:spPr/>
        <p:txBody>
          <a:bodyPr/>
          <a:lstStyle/>
          <a:p>
            <a:endParaRPr lang="es-ES"/>
          </a:p>
        </p:txBody>
      </p:sp>
      <p:sp>
        <p:nvSpPr>
          <p:cNvPr id="5" name="Rectángulo 4">
            <a:extLst>
              <a:ext uri="{FF2B5EF4-FFF2-40B4-BE49-F238E27FC236}">
                <a16:creationId xmlns:a16="http://schemas.microsoft.com/office/drawing/2014/main" id="{C2EA0349-14E9-4393-9C1E-C3DFA897F9E7}"/>
              </a:ext>
            </a:extLst>
          </p:cNvPr>
          <p:cNvSpPr/>
          <p:nvPr/>
        </p:nvSpPr>
        <p:spPr>
          <a:xfrm>
            <a:off x="0" y="0"/>
            <a:ext cx="12192000" cy="6858000"/>
          </a:xfrm>
          <a:prstGeom prst="rect">
            <a:avLst/>
          </a:prstGeom>
          <a:solidFill>
            <a:srgbClr val="000000"/>
          </a:solidFill>
          <a:ln>
            <a:solidFill>
              <a:srgbClr val="0000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u="sng" dirty="0"/>
          </a:p>
        </p:txBody>
      </p:sp>
    </p:spTree>
    <p:extLst>
      <p:ext uri="{BB962C8B-B14F-4D97-AF65-F5344CB8AC3E}">
        <p14:creationId xmlns:p14="http://schemas.microsoft.com/office/powerpoint/2010/main" val="27999024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
</file>

<file path=ppt/theme/theme1.xml><?xml version="1.0" encoding="utf-8"?>
<a:theme xmlns:a="http://schemas.openxmlformats.org/drawingml/2006/main" name="Tema1">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Tema1" id="{D47C9788-202C-4EC8-8303-39D3213ABD32}" vid="{DFBA29A2-EFA8-46FA-8666-6F5FF680D084}"/>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Tema1</Template>
  <TotalTime>3</TotalTime>
  <Words>1354</Words>
  <Application>Microsoft Office PowerPoint</Application>
  <PresentationFormat>Panorámica</PresentationFormat>
  <Paragraphs>86</Paragraphs>
  <Slides>93</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93</vt:i4>
      </vt:variant>
    </vt:vector>
  </HeadingPairs>
  <TitlesOfParts>
    <vt:vector size="99" baseType="lpstr">
      <vt:lpstr>Arial</vt:lpstr>
      <vt:lpstr>Calibri</vt:lpstr>
      <vt:lpstr>Corbel</vt:lpstr>
      <vt:lpstr>Euphemia</vt:lpstr>
      <vt:lpstr>Wingdings</vt:lpstr>
      <vt:lpstr>Tema1</vt:lpstr>
      <vt:lpstr>XXXII DOMINGO DE TIEMPO ORDINARIO</vt:lpstr>
      <vt:lpstr>Bienvenidos a la fiesta de Jesús, Bienvenidos a la fiesta del amor.  Bienvenidos, bienvenidos que nos ha llamado Dios. Bienvenidos a la fiesta del Señor (bis)</vt:lpstr>
      <vt:lpstr>Invitada esta la gente para compartir su luz. Invitados los que lloran a reír. Invitado todo el mundo para sostener la cruz. Invitados para el reino construir. </vt:lpstr>
      <vt:lpstr>Bienvenidos a la fiesta de Jesús, Bienvenidos a la fiesta del amor.  Bienvenidos, bienvenidos que nos ha llamado Dios. Bienvenidos a la fiesta del Señor (bis)</vt:lpstr>
      <vt:lpstr>Es Jesús quien nos invita para repartir el pan, dando vida y esperanza a los demás, es el vino de la fiesta para por la fe brindar, invitados para vida regalar.</vt:lpstr>
      <vt:lpstr>Presentación de PowerPoint</vt:lpstr>
      <vt:lpstr>Perdón, perdón Señor,  soy pecador. Perdón, perdón Señor .</vt:lpstr>
      <vt:lpstr>Por cuando odiamos sin razón,  por cuando te causamos dolor,  por cuando rompemos la amistad,  por todo, perdón Señor.</vt:lpstr>
      <vt:lpstr>Tú siempre tienes ese  “no ha pasado nada,  levántate y sigue por amor a Dios.” (2)</vt:lpstr>
      <vt:lpstr>Perdón, perdón Señor,  soy pecador. Perdón, perdón Señor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Alaba, alma mía, al Señor.</vt:lpstr>
      <vt:lpstr>El Señor mantiene su fidelidad perpetuamente, hace justicia a los oprimidos, da pan a los hambrientos. El Señor liberta a los cautivos. </vt:lpstr>
      <vt:lpstr>Alaba, alma mía, al Señor.</vt:lpstr>
      <vt:lpstr>El Señor abre los ojos al ciego, el Señor endereza a los que ya se doblan, el Señor ama a los justos. El Señor guarda a los peregrinos. </vt:lpstr>
      <vt:lpstr>Alaba, alma mía, al Señor.</vt:lpstr>
      <vt:lpstr>Sustenta al huérfano y a la viuda y trastorna el camino de los malvados. El Señor reina eternamente, tu Dios, Sión, de edad en edad. </vt:lpstr>
      <vt:lpstr>Alaba, alma mía, al Señor.</vt:lpstr>
      <vt:lpstr>SEGUNDA LECTURA</vt:lpstr>
      <vt:lpstr>Presentación de PowerPoint</vt:lpstr>
      <vt:lpstr>Presentación de PowerPoint</vt:lpstr>
      <vt:lpstr>Presentación de PowerPoint</vt:lpstr>
      <vt:lpstr>Presentación de PowerPoint</vt:lpstr>
      <vt:lpstr>PALABRA DE DIOS TE ALABAMOS, SEÑOR</vt:lpstr>
      <vt:lpstr>ALELUYA, ALELUYA ALELUYA, ALELUYA,  ALELUYA. (bis)</vt:lpstr>
      <vt:lpstr>ALELUYA, ALELUYA ALELUYA, ALELUYA,  ALELUYA. (bis)</vt:lpstr>
      <vt:lpstr>Si piensas que el mundo aún puede cambiar grita fuerte en tu alma ¡Aleluya!</vt:lpstr>
      <vt:lpstr>El Señor esté con vosotros. Y con tu espíritu. Lectura del santo Evangelio según san Marcos. Gloria a ti, Señor. </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Evangelio es decir amigo,  es decir hermano. Evangelio es darte mi tiempo,  es darte mi mano. Evangelio es mirarte a los ojos,  es reír contigo.  Es compartir tu pena  es llevarte a Cristo.</vt:lpstr>
      <vt:lpstr>Evangelio es llevar la paz  siempre contigo. Evangelio es amar de balde  hasta caer rendido. Evangelio es decir  “te amo” a tu enemigo. Abandonar tu vida en manos de Cristo.</vt:lpstr>
      <vt:lpstr>Evangelio es vivir  como un pobre  que todo lo espera.  Evangelio es mirar al cielo  con ojos de niño.  Evangelio es dar gracias al Padre al nacer el día,  y continuar cantando al hacer camino.</vt:lpstr>
      <vt:lpstr>Evangelio es sembrar libertad, es vivir unidos.  Es llevar la esperanza a un mundo que llora perdido.  Evangelio es romper cadenas  es abrir sepulcros,  no lo busquéis muerto  que está entre los vivos.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Las fuerzas se rehacen en la mesa,  se olvidan los silencios sin razón. </vt:lpstr>
      <vt:lpstr>Se escucha una nueva palabra,  con la mirada en torno al pan,  en torno a Él.</vt:lpstr>
      <vt:lpstr>Una mesa que no tenga horarios,  mesas amplias con mucho lugar.  Platos llenos de gran confianza, compartiendo el calor del hogar.</vt:lpstr>
      <vt:lpstr>Que la mesa reúna ilusiones, y detalles de un mismo vivir.  El sabor del encuentro y la fiesta,  crecerá como masa de pan.</vt:lpstr>
      <vt:lpstr>Las fuerzas se rehacen en la mesa,  se olvidan los silencios sin razón. Se escucha una nueva palabra, con la mirada en torno al pan, en torno a Él.</vt:lpstr>
      <vt:lpstr>En la mesa vivamos sin prisa cada gesto de hermano y su fe,  que la mesa serene las penas, fortalezca los cuerpos y el dar.</vt:lpstr>
      <vt:lpstr>En la mesa busquemos descanso y un resquicio de tiempo y un tú,  de aquel tiempo gratuito que empuja a llevar a los hombres la paz.</vt:lpstr>
      <vt:lpstr>Las fuerzas se rehacen en la mesa,  se olvidan los silencios sin razón. Se escucha una nueva palabra, con la mirada en torno al pan, en torno a Él.</vt:lpstr>
      <vt:lpstr>Vivir en torno a Él</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es,  santo nuestro Dios,  hosanna en las alturas. (2)</vt:lpstr>
      <vt:lpstr>Los cielos y la tierra  están llenos de tu gloria,  llenos de tu amor. Santo es, santo nuestro Dios,  hosanna en las alturas. </vt:lpstr>
      <vt:lpstr>Bendito el que viene en nombre del Señor, en el nombre del Señor. Santo es, santo nuestro Dios,  hosanna en las alturas.  Hosanna en las alturas.</vt:lpstr>
      <vt:lpstr>Presentación de PowerPoint</vt:lpstr>
      <vt:lpstr>Éste es el sacramento de nuestra fe: Anunciamos tu muerte, proclamamos tu resurrección ¡Ven, Señor Jesús!</vt:lpstr>
      <vt:lpstr>Por Cristo, con él y en él … por los siglos de los siglos. Amén.</vt:lpstr>
      <vt:lpstr>Presentación de PowerPoint</vt:lpstr>
      <vt:lpstr>Padre Nuestro que estás en el cielo, santificado sea tu nombre, venga a nosotros tu reino, hágase tu voluntad en la Tierra como en el Cielo, </vt:lpstr>
      <vt:lpstr>danos hoy nuestro pan de cada día, perdona nuestras ofensas como también nosotros perdonamos a los que nos ofenden, no nos dejes caer en la tentación y líbranos del mal,</vt:lpstr>
      <vt:lpstr>Líbranos de … Salvador Jesucristo. Tuyo es el reino, tuyo el poder y la gloria, por siempre, Señor. Por los siglos de los siglos. Amen. La paz del Señor este con vosotros. Y con tu espíritu.</vt:lpstr>
      <vt:lpstr>QUÉ SUERTE ES TENER UN CORAZON SIN PUERTAS. QUÉ SUERTE ES TENER LAS MANOS SIEMPRE ABIERTAS. (BIS)</vt:lpstr>
      <vt:lpstr>Manos abiertas, para luchar en el camino, manos abiertas, para acoger las de un amigo</vt:lpstr>
      <vt:lpstr>Manos abiertas, para buscar un mundo nuevo. Manos abiertas, para poder lograr un sueño.</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1. Felices somos en la pobreza, si en nuestras manos sólo hay amor de Dios,  si nos abrimos a la esperanza,  si trabajamos en hacer el bien. </vt:lpstr>
      <vt:lpstr>SI EL GRANO DE TRIGO  NO MUERE EN LA TIERRA ES IMPOSIBLE QUE NAZCA FRUTO. AQUEL QUE DA SU VIDA  PARA LOS DEMÁS  TENDRÁ SIEMPRE AL SEÑOR.</vt:lpstr>
      <vt:lpstr>2. Felices somos si compartimos  si nuestro tiempo es para los demás:  para quien vive en la tristeza  y para quien camina en soledad. </vt:lpstr>
      <vt:lpstr>Felices somos si damos amor,  si en nuestras manos hay sinceridad  podremos siempre mirar y ver a Dios,  y ver a Dios.</vt:lpstr>
      <vt:lpstr>SI EL GRANO DE TRIGO  NO MUERE EN LA TIERRA ES IMPOSIBLE QUE NAZCA FRUTO. AQUEL QUE DA SU VIDA  PARA LOS DEMÁS  TENDRÁ SIEMPRE AL SEÑOR.</vt:lpstr>
      <vt:lpstr>3. Felices somos si ofrecemos paz  y nuestra voz denuncia la opresión,  si desterramos odio y rencores,  será limpio nuestro corazón. </vt:lpstr>
      <vt:lpstr>SI EL GRANO DE TRIGO  NO MUERE EN LA TIERRA ES IMPOSIBLE QUE NAZCA FRUTO. AQUEL QUE DA SU VIDA  PARA LOS DEMÁS  TENDRÁ SIEMPRE AL SEÑOR.</vt:lpstr>
      <vt:lpstr>Presentación de PowerPoint</vt:lpstr>
      <vt:lpstr>Haz de mí un anawin, Hazme pobre,  un anawin Un anawin, un pobre. Haz de mi, mi Dios,  un anawin.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 DOMINGO DE PASCUA</dc:title>
  <dc:creator>jC garcia</dc:creator>
  <cp:lastModifiedBy>jC garcia</cp:lastModifiedBy>
  <cp:revision>41</cp:revision>
  <dcterms:created xsi:type="dcterms:W3CDTF">2018-09-30T15:04:17Z</dcterms:created>
  <dcterms:modified xsi:type="dcterms:W3CDTF">2018-11-11T10:06:16Z</dcterms:modified>
</cp:coreProperties>
</file>