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110"/>
  </p:notesMasterIdLst>
  <p:handoutMasterIdLst>
    <p:handoutMasterId r:id="rId111"/>
  </p:handoutMasterIdLst>
  <p:sldIdLst>
    <p:sldId id="265" r:id="rId3"/>
    <p:sldId id="994" r:id="rId4"/>
    <p:sldId id="995" r:id="rId5"/>
    <p:sldId id="996" r:id="rId6"/>
    <p:sldId id="997" r:id="rId7"/>
    <p:sldId id="998" r:id="rId8"/>
    <p:sldId id="999" r:id="rId9"/>
    <p:sldId id="1000" r:id="rId10"/>
    <p:sldId id="1001" r:id="rId11"/>
    <p:sldId id="289" r:id="rId12"/>
    <p:sldId id="451" r:id="rId13"/>
    <p:sldId id="1002" r:id="rId14"/>
    <p:sldId id="1003" r:id="rId15"/>
    <p:sldId id="1004" r:id="rId16"/>
    <p:sldId id="1005" r:id="rId17"/>
    <p:sldId id="490" r:id="rId18"/>
    <p:sldId id="547" r:id="rId19"/>
    <p:sldId id="950" r:id="rId20"/>
    <p:sldId id="951" r:id="rId21"/>
    <p:sldId id="300" r:id="rId22"/>
    <p:sldId id="315" r:id="rId23"/>
    <p:sldId id="316" r:id="rId24"/>
    <p:sldId id="317" r:id="rId25"/>
    <p:sldId id="319" r:id="rId26"/>
    <p:sldId id="548" r:id="rId27"/>
    <p:sldId id="549" r:id="rId28"/>
    <p:sldId id="1006" r:id="rId29"/>
    <p:sldId id="1007" r:id="rId30"/>
    <p:sldId id="1008" r:id="rId31"/>
    <p:sldId id="1009" r:id="rId32"/>
    <p:sldId id="1010" r:id="rId33"/>
    <p:sldId id="329" r:id="rId34"/>
    <p:sldId id="330" r:id="rId35"/>
    <p:sldId id="331" r:id="rId36"/>
    <p:sldId id="958" r:id="rId37"/>
    <p:sldId id="1011" r:id="rId38"/>
    <p:sldId id="333" r:id="rId39"/>
    <p:sldId id="959" r:id="rId40"/>
    <p:sldId id="960" r:id="rId41"/>
    <p:sldId id="1045" r:id="rId42"/>
    <p:sldId id="335" r:id="rId43"/>
    <p:sldId id="337" r:id="rId44"/>
    <p:sldId id="338" r:id="rId45"/>
    <p:sldId id="727" r:id="rId46"/>
    <p:sldId id="763" r:id="rId47"/>
    <p:sldId id="961" r:id="rId48"/>
    <p:sldId id="370" r:id="rId49"/>
    <p:sldId id="371" r:id="rId50"/>
    <p:sldId id="1020" r:id="rId51"/>
    <p:sldId id="1021" r:id="rId52"/>
    <p:sldId id="1022" r:id="rId53"/>
    <p:sldId id="1023" r:id="rId54"/>
    <p:sldId id="1024" r:id="rId55"/>
    <p:sldId id="1025" r:id="rId56"/>
    <p:sldId id="1026" r:id="rId57"/>
    <p:sldId id="937" r:id="rId58"/>
    <p:sldId id="372" r:id="rId59"/>
    <p:sldId id="373" r:id="rId60"/>
    <p:sldId id="374" r:id="rId61"/>
    <p:sldId id="375" r:id="rId62"/>
    <p:sldId id="376" r:id="rId63"/>
    <p:sldId id="377" r:id="rId64"/>
    <p:sldId id="378" r:id="rId65"/>
    <p:sldId id="1012" r:id="rId66"/>
    <p:sldId id="1013" r:id="rId67"/>
    <p:sldId id="1014" r:id="rId68"/>
    <p:sldId id="1015" r:id="rId69"/>
    <p:sldId id="1016" r:id="rId70"/>
    <p:sldId id="1017" r:id="rId71"/>
    <p:sldId id="1018" r:id="rId72"/>
    <p:sldId id="1019" r:id="rId73"/>
    <p:sldId id="382" r:id="rId74"/>
    <p:sldId id="380" r:id="rId75"/>
    <p:sldId id="381" r:id="rId76"/>
    <p:sldId id="383" r:id="rId77"/>
    <p:sldId id="1027" r:id="rId78"/>
    <p:sldId id="1028" r:id="rId79"/>
    <p:sldId id="385" r:id="rId80"/>
    <p:sldId id="386" r:id="rId81"/>
    <p:sldId id="387" r:id="rId82"/>
    <p:sldId id="388" r:id="rId83"/>
    <p:sldId id="389" r:id="rId84"/>
    <p:sldId id="971" r:id="rId85"/>
    <p:sldId id="972" r:id="rId86"/>
    <p:sldId id="973" r:id="rId87"/>
    <p:sldId id="974" r:id="rId88"/>
    <p:sldId id="391" r:id="rId89"/>
    <p:sldId id="1038" r:id="rId90"/>
    <p:sldId id="1039" r:id="rId91"/>
    <p:sldId id="1040" r:id="rId92"/>
    <p:sldId id="1041" r:id="rId93"/>
    <p:sldId id="1042" r:id="rId94"/>
    <p:sldId id="393" r:id="rId95"/>
    <p:sldId id="394" r:id="rId96"/>
    <p:sldId id="395" r:id="rId97"/>
    <p:sldId id="1029" r:id="rId98"/>
    <p:sldId id="1030" r:id="rId99"/>
    <p:sldId id="1031" r:id="rId100"/>
    <p:sldId id="1032" r:id="rId101"/>
    <p:sldId id="1033" r:id="rId102"/>
    <p:sldId id="1034" r:id="rId103"/>
    <p:sldId id="1035" r:id="rId104"/>
    <p:sldId id="1036" r:id="rId105"/>
    <p:sldId id="1037" r:id="rId106"/>
    <p:sldId id="397" r:id="rId107"/>
    <p:sldId id="1043" r:id="rId108"/>
    <p:sldId id="1044" r:id="rId10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6816" userDrawn="1">
          <p15:clr>
            <a:srgbClr val="A4A3A4"/>
          </p15:clr>
        </p15:guide>
        <p15:guide id="3" pos="816" userDrawn="1">
          <p15:clr>
            <a:srgbClr val="A4A3A4"/>
          </p15:clr>
        </p15:guide>
        <p15:guide id="4"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or" initials="A" lastIdx="2"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E2DD"/>
    <a:srgbClr val="F8F7F5"/>
    <a:srgbClr val="F5F5F5"/>
    <a:srgbClr val="263050"/>
    <a:srgbClr val="F08F1E"/>
    <a:srgbClr val="1E253D"/>
    <a:srgbClr val="1E253E"/>
    <a:srgbClr val="232C49"/>
    <a:srgbClr val="242D4B"/>
    <a:srgbClr val="1D24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85" autoAdjust="0"/>
    <p:restoredTop sz="94799" autoAdjust="0"/>
  </p:normalViewPr>
  <p:slideViewPr>
    <p:cSldViewPr>
      <p:cViewPr varScale="1">
        <p:scale>
          <a:sx n="68" d="100"/>
          <a:sy n="68" d="100"/>
        </p:scale>
        <p:origin x="894" y="60"/>
      </p:cViewPr>
      <p:guideLst>
        <p:guide pos="3840"/>
        <p:guide pos="6816"/>
        <p:guide pos="816"/>
        <p:guide orient="horz" pos="2160"/>
      </p:guideLst>
    </p:cSldViewPr>
  </p:slideViewPr>
  <p:outlineViewPr>
    <p:cViewPr>
      <p:scale>
        <a:sx n="33" d="100"/>
        <a:sy n="33" d="100"/>
      </p:scale>
      <p:origin x="0" y="-1878"/>
    </p:cViewPr>
  </p:outlineViewPr>
  <p:notesTextViewPr>
    <p:cViewPr>
      <p:scale>
        <a:sx n="1" d="1"/>
        <a:sy n="1" d="1"/>
      </p:scale>
      <p:origin x="0" y="0"/>
    </p:cViewPr>
  </p:notesTextViewPr>
  <p:notesViewPr>
    <p:cSldViewPr>
      <p:cViewPr varScale="1">
        <p:scale>
          <a:sx n="95" d="100"/>
          <a:sy n="95" d="100"/>
        </p:scale>
        <p:origin x="3576"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commentAuthors" Target="commentAuthor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presProps" Target="presProps.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1.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notesMaster" Target="notesMasters/notesMaster1.xml"/><Relationship Id="rId115" Type="http://schemas.openxmlformats.org/officeDocument/2006/relationships/theme" Target="theme/theme1.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en-US"/>
              <a:t>1/29/2017</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a:t>‹Nº›</a:t>
            </a:fld>
            <a:endParaRPr/>
          </a:p>
        </p:txBody>
      </p:sp>
    </p:spTree>
    <p:extLst>
      <p:ext uri="{BB962C8B-B14F-4D97-AF65-F5344CB8AC3E}">
        <p14:creationId xmlns:p14="http://schemas.microsoft.com/office/powerpoint/2010/main"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en-US"/>
              <a:t>1/29/2017</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a:t>‹Nº›</a:t>
            </a:fld>
            <a:endParaRPr/>
          </a:p>
        </p:txBody>
      </p:sp>
    </p:spTree>
    <p:extLst>
      <p:ext uri="{BB962C8B-B14F-4D97-AF65-F5344CB8AC3E}">
        <p14:creationId xmlns:p14="http://schemas.microsoft.com/office/powerpoint/2010/main"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en-US" sz="1200" b="0" i="0">
                <a:solidFill>
                  <a:srgbClr val="363D3D"/>
                </a:solidFill>
                <a:latin typeface="Corbel"/>
                <a:ea typeface="+mn-ea"/>
                <a:cs typeface="+mn-cs"/>
              </a:rPr>
              <a:t>Quizás necesite más de una diapositiva</a:t>
            </a:r>
          </a:p>
        </p:txBody>
      </p:sp>
      <p:sp>
        <p:nvSpPr>
          <p:cNvPr id="4" name="Slide Number Placeholder 3"/>
          <p:cNvSpPr>
            <a:spLocks noGrp="1"/>
          </p:cNvSpPr>
          <p:nvPr>
            <p:ph type="sldNum" sz="quarter" idx="10"/>
          </p:nvPr>
        </p:nvSpPr>
        <p:spPr/>
        <p:txBody>
          <a:bodyPr/>
          <a:lstStyle/>
          <a:p>
            <a:pPr algn="r" defTabSz="914400">
              <a:buNone/>
            </a:pPr>
            <a:fld id="{7FB667E1-E601-4AAF-B95C-B25720D70A60}" type="slidenum">
              <a:rPr lang="en-US" sz="1200" b="0" i="0">
                <a:latin typeface="Corbel"/>
                <a:ea typeface="+mn-ea"/>
                <a:cs typeface="+mn-cs"/>
              </a:rPr>
              <a:t>10</a:t>
            </a:fld>
            <a:endParaRPr lang="en-US" sz="1200" b="0" i="0">
              <a:latin typeface="Corbel"/>
              <a:ea typeface="+mn-ea"/>
              <a:cs typeface="+mn-cs"/>
            </a:endParaRPr>
          </a:p>
        </p:txBody>
      </p:sp>
    </p:spTree>
    <p:extLst>
      <p:ext uri="{BB962C8B-B14F-4D97-AF65-F5344CB8AC3E}">
        <p14:creationId xmlns:p14="http://schemas.microsoft.com/office/powerpoint/2010/main" val="4265826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Fin de la</a:t>
            </a:r>
            <a:r>
              <a:rPr lang="es-ES" baseline="0" dirty="0" smtClean="0"/>
              <a:t> </a:t>
            </a:r>
            <a:r>
              <a:rPr lang="es-ES" baseline="0" dirty="0" err="1" smtClean="0"/>
              <a:t>presentacion</a:t>
            </a:r>
            <a:endParaRPr lang="es-ES" dirty="0"/>
          </a:p>
        </p:txBody>
      </p:sp>
      <p:sp>
        <p:nvSpPr>
          <p:cNvPr id="4" name="Marcador de número de diapositiva 3"/>
          <p:cNvSpPr>
            <a:spLocks noGrp="1"/>
          </p:cNvSpPr>
          <p:nvPr>
            <p:ph type="sldNum" sz="quarter" idx="10"/>
          </p:nvPr>
        </p:nvSpPr>
        <p:spPr/>
        <p:txBody>
          <a:bodyPr/>
          <a:lstStyle/>
          <a:p>
            <a:fld id="{7FB667E1-E601-4AAF-B95C-B25720D70A60}" type="slidenum">
              <a:rPr lang="es-ES" smtClean="0"/>
              <a:t>95</a:t>
            </a:fld>
            <a:endParaRPr lang="es-ES"/>
          </a:p>
        </p:txBody>
      </p:sp>
    </p:spTree>
    <p:extLst>
      <p:ext uri="{BB962C8B-B14F-4D97-AF65-F5344CB8AC3E}">
        <p14:creationId xmlns:p14="http://schemas.microsoft.com/office/powerpoint/2010/main" val="30343128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1" y="0"/>
            <a:ext cx="12188699" cy="4799300"/>
          </a:xfrm>
          <a:prstGeom prst="rect">
            <a:avLst/>
          </a:prstGeom>
        </p:spPr>
      </p:pic>
      <p:sp>
        <p:nvSpPr>
          <p:cNvPr id="4" name="Rectangle 3"/>
          <p:cNvSpPr/>
          <p:nvPr/>
        </p:nvSpPr>
        <p:spPr bwMode="ltGray">
          <a:xfrm>
            <a:off x="-2" y="4754880"/>
            <a:ext cx="12192002" cy="21031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6" name="Rectangle 5"/>
          <p:cNvSpPr/>
          <p:nvPr/>
        </p:nvSpPr>
        <p:spPr bwMode="white">
          <a:xfrm>
            <a:off x="-127" y="4724400"/>
            <a:ext cx="12188826" cy="76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1523999" y="4800600"/>
            <a:ext cx="9144002" cy="1143000"/>
          </a:xfrm>
        </p:spPr>
        <p:txBody>
          <a:bodyPr anchor="b">
            <a:normAutofit/>
          </a:bodyPr>
          <a:lstStyle>
            <a:lvl1pPr algn="ctr">
              <a:defRPr sz="4800">
                <a:solidFill>
                  <a:schemeClr val="bg1"/>
                </a:solidFill>
              </a:defRPr>
            </a:lvl1pPr>
          </a:lstStyle>
          <a:p>
            <a:r>
              <a:rPr lang="es-ES" smtClean="0"/>
              <a:t>Haga clic para modificar el estilo de título del patrón</a:t>
            </a:r>
            <a:endParaRPr/>
          </a:p>
        </p:txBody>
      </p:sp>
      <p:sp>
        <p:nvSpPr>
          <p:cNvPr id="3" name="Subtitle 2"/>
          <p:cNvSpPr>
            <a:spLocks noGrp="1"/>
          </p:cNvSpPr>
          <p:nvPr>
            <p:ph type="subTitle" idx="1"/>
          </p:nvPr>
        </p:nvSpPr>
        <p:spPr>
          <a:xfrm>
            <a:off x="1522413" y="5943600"/>
            <a:ext cx="9144002" cy="762000"/>
          </a:xfrm>
        </p:spPr>
        <p:txBody>
          <a:bodyPr>
            <a:normAutofit/>
          </a:bodyPr>
          <a:lstStyle>
            <a:lvl1pPr marL="0" indent="0" algn="ctr">
              <a:spcBef>
                <a:spcPts val="0"/>
              </a:spcBef>
              <a:buNone/>
              <a:defRPr sz="2000" cap="none" baseline="0">
                <a:solidFill>
                  <a:schemeClr val="bg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smtClean="0"/>
              <a:t>Haga clic para modificar el estilo de subtítulo del patrón</a:t>
            </a:r>
            <a:endParaRPr/>
          </a:p>
        </p:txBody>
      </p:sp>
    </p:spTree>
    <p:extLst>
      <p:ext uri="{BB962C8B-B14F-4D97-AF65-F5344CB8AC3E}">
        <p14:creationId xmlns:p14="http://schemas.microsoft.com/office/powerpoint/2010/main" val="338288208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Alternate Content with Caption">
    <p:spTree>
      <p:nvGrpSpPr>
        <p:cNvPr id="1" name=""/>
        <p:cNvGrpSpPr/>
        <p:nvPr/>
      </p:nvGrpSpPr>
      <p:grpSpPr>
        <a:xfrm>
          <a:off x="0" y="0"/>
          <a:ext cx="0" cy="0"/>
          <a:chOff x="0" y="0"/>
          <a:chExt cx="0" cy="0"/>
        </a:xfrm>
      </p:grpSpPr>
      <p:sp>
        <p:nvSpPr>
          <p:cNvPr id="8" name="Rectangle 7"/>
          <p:cNvSpPr/>
          <p:nvPr/>
        </p:nvSpPr>
        <p:spPr bwMode="ltGray">
          <a:xfrm>
            <a:off x="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60412" y="2362200"/>
            <a:ext cx="3200400" cy="1990725"/>
          </a:xfrm>
        </p:spPr>
        <p:txBody>
          <a:bodyPr anchor="b">
            <a:normAutofit/>
          </a:bodyPr>
          <a:lstStyle>
            <a:lvl1pPr>
              <a:defRPr sz="3400" b="0">
                <a:solidFill>
                  <a:schemeClr val="bg1"/>
                </a:solidFill>
              </a:defRPr>
            </a:lvl1pPr>
          </a:lstStyle>
          <a:p>
            <a:r>
              <a:rPr lang="es-ES" smtClean="0"/>
              <a:t>Haga clic para modificar el estilo de título del patrón</a:t>
            </a:r>
            <a:endParaRPr/>
          </a:p>
        </p:txBody>
      </p:sp>
      <p:sp>
        <p:nvSpPr>
          <p:cNvPr id="3" name="Content Placeholder 2"/>
          <p:cNvSpPr>
            <a:spLocks noGrp="1"/>
          </p:cNvSpPr>
          <p:nvPr>
            <p:ph idx="1"/>
          </p:nvPr>
        </p:nvSpPr>
        <p:spPr>
          <a:xfrm>
            <a:off x="5362892" y="685800"/>
            <a:ext cx="6370320"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1/29/2017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37693078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bwMode="ltGray">
          <a:xfrm>
            <a:off x="731520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923214" y="2362200"/>
            <a:ext cx="3200400" cy="1993392"/>
          </a:xfrm>
        </p:spPr>
        <p:txBody>
          <a:bodyPr anchor="b">
            <a:normAutofit/>
          </a:bodyPr>
          <a:lstStyle>
            <a:lvl1pPr>
              <a:defRPr sz="3400" b="0">
                <a:solidFill>
                  <a:schemeClr val="bg1"/>
                </a:solidFill>
              </a:defRPr>
            </a:lvl1pPr>
          </a:lstStyle>
          <a:p>
            <a:r>
              <a:rPr lang="es-ES" smtClean="0"/>
              <a:t>Haga clic para modificar el estilo de título del patrón</a:t>
            </a:r>
            <a:endParaRPr/>
          </a:p>
        </p:txBody>
      </p:sp>
      <p:sp>
        <p:nvSpPr>
          <p:cNvPr id="3" name="Picture Placeholder 2"/>
          <p:cNvSpPr>
            <a:spLocks noGrp="1"/>
          </p:cNvSpPr>
          <p:nvPr>
            <p:ph type="pic" idx="1"/>
          </p:nvPr>
        </p:nvSpPr>
        <p:spPr>
          <a:xfrm>
            <a:off x="0" y="0"/>
            <a:ext cx="7315200" cy="6858000"/>
          </a:xfrm>
          <a:solidFill>
            <a:schemeClr val="bg2">
              <a:lumMod val="90000"/>
            </a:schemeClr>
          </a:solidFill>
        </p:spPr>
        <p:txBody>
          <a:bodyPr/>
          <a:lstStyle>
            <a:lvl1pPr marL="0" indent="0" algn="ctr">
              <a:buNone/>
              <a:defRPr sz="32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a:p>
        </p:txBody>
      </p:sp>
      <p:sp>
        <p:nvSpPr>
          <p:cNvPr id="4" name="Text Placeholder 3"/>
          <p:cNvSpPr>
            <a:spLocks noGrp="1"/>
          </p:cNvSpPr>
          <p:nvPr>
            <p:ph type="body" sz="half" idx="2"/>
          </p:nvPr>
        </p:nvSpPr>
        <p:spPr>
          <a:xfrm>
            <a:off x="7923214" y="4355592"/>
            <a:ext cx="3200400" cy="1644614"/>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1/29/2017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37173462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1/29/2017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33385722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897562"/>
          </a:xfrm>
        </p:spPr>
        <p:txBody>
          <a:bodyPr vert="eaVert"/>
          <a:lstStyle/>
          <a:p>
            <a:r>
              <a:rPr lang="es-ES" smtClean="0"/>
              <a:t>Haga clic para modificar el estilo de título del patrón</a:t>
            </a:r>
            <a:endParaRPr/>
          </a:p>
        </p:txBody>
      </p:sp>
      <p:sp>
        <p:nvSpPr>
          <p:cNvPr id="3" name="Vertical Text Placeholder 2"/>
          <p:cNvSpPr>
            <a:spLocks noGrp="1"/>
          </p:cNvSpPr>
          <p:nvPr>
            <p:ph type="body" orient="vert" idx="1"/>
          </p:nvPr>
        </p:nvSpPr>
        <p:spPr>
          <a:xfrm>
            <a:off x="838200" y="274638"/>
            <a:ext cx="7734300" cy="589756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1/29/2017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515582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Content Placeholder 2"/>
          <p:cNvSpPr>
            <a:spLocks noGrp="1"/>
          </p:cNvSpPr>
          <p:nvPr>
            <p:ph idx="1"/>
          </p:nvPr>
        </p:nvSpPr>
        <p:spPr/>
        <p:txBody>
          <a:bodyPr/>
          <a:lstStyle>
            <a:lvl6pPr>
              <a:defRPr/>
            </a:lvl6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1/29/2017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15934224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0" y="0"/>
            <a:ext cx="12188826" cy="4572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 y="4114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1524000" y="1143000"/>
            <a:ext cx="9144000" cy="2667000"/>
          </a:xfrm>
        </p:spPr>
        <p:txBody>
          <a:bodyPr anchor="b">
            <a:normAutofit/>
          </a:bodyPr>
          <a:lstStyle>
            <a:lvl1pPr algn="ctr">
              <a:defRPr sz="5200" b="0"/>
            </a:lvl1pPr>
          </a:lstStyle>
          <a:p>
            <a:r>
              <a:rPr lang="es-ES" smtClean="0"/>
              <a:t>Haga clic para modificar el estilo de título del patrón</a:t>
            </a:r>
            <a:endParaRPr/>
          </a:p>
        </p:txBody>
      </p:sp>
      <p:sp>
        <p:nvSpPr>
          <p:cNvPr id="3" name="Text Placeholder 2"/>
          <p:cNvSpPr>
            <a:spLocks noGrp="1"/>
          </p:cNvSpPr>
          <p:nvPr>
            <p:ph type="body" idx="1"/>
          </p:nvPr>
        </p:nvSpPr>
        <p:spPr>
          <a:xfrm>
            <a:off x="1524000" y="3810000"/>
            <a:ext cx="9144000" cy="1143000"/>
          </a:xfrm>
        </p:spPr>
        <p:txBody>
          <a:bodyPr anchor="t">
            <a:normAutofit/>
          </a:bodyPr>
          <a:lstStyle>
            <a:lvl1pPr marL="0" indent="0" algn="ctr">
              <a:spcBef>
                <a:spcPts val="0"/>
              </a:spcBef>
              <a:buNone/>
              <a:defRPr sz="2400" cap="none"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E583DDF-CA54-461A-A486-592D2374C532}" type="datetimeFigureOut">
              <a:rPr lang="en-US"/>
              <a:t>1/29/2017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158437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Encabezado alternativo de sección">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524000" y="1143000"/>
            <a:ext cx="9144000" cy="2667000"/>
          </a:xfrm>
        </p:spPr>
        <p:txBody>
          <a:bodyPr anchor="b">
            <a:normAutofit/>
          </a:bodyPr>
          <a:lstStyle>
            <a:lvl1pPr algn="ctr">
              <a:defRPr sz="5200" b="0">
                <a:solidFill>
                  <a:schemeClr val="tx1"/>
                </a:solidFill>
              </a:defRPr>
            </a:lvl1pPr>
          </a:lstStyle>
          <a:p>
            <a:r>
              <a:rPr lang="es-ES" smtClean="0"/>
              <a:t>Haga clic para modificar el estilo de título del patrón</a:t>
            </a:r>
            <a:endParaRPr/>
          </a:p>
        </p:txBody>
      </p:sp>
      <p:sp>
        <p:nvSpPr>
          <p:cNvPr id="3" name="Text Placeholder 2"/>
          <p:cNvSpPr>
            <a:spLocks noGrp="1"/>
          </p:cNvSpPr>
          <p:nvPr>
            <p:ph type="body" idx="1"/>
          </p:nvPr>
        </p:nvSpPr>
        <p:spPr>
          <a:xfrm>
            <a:off x="1522413" y="3810000"/>
            <a:ext cx="9144000" cy="1143000"/>
          </a:xfrm>
        </p:spPr>
        <p:txBody>
          <a:bodyPr anchor="t">
            <a:normAutofit/>
          </a:bodyPr>
          <a:lstStyle>
            <a:lvl1pPr marL="0" indent="0" algn="ctr">
              <a:spcBef>
                <a:spcPts val="0"/>
              </a:spcBef>
              <a:buNone/>
              <a:defRPr sz="24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1/29/2017</a:t>
            </a:fld>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8043280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Content Placeholder 2"/>
          <p:cNvSpPr>
            <a:spLocks noGrp="1"/>
          </p:cNvSpPr>
          <p:nvPr>
            <p:ph sz="half" idx="1"/>
          </p:nvPr>
        </p:nvSpPr>
        <p:spPr>
          <a:xfrm>
            <a:off x="134112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Content Placeholder 3"/>
          <p:cNvSpPr>
            <a:spLocks noGrp="1"/>
          </p:cNvSpPr>
          <p:nvPr>
            <p:ph sz="half" idx="2"/>
          </p:nvPr>
        </p:nvSpPr>
        <p:spPr>
          <a:xfrm>
            <a:off x="627888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5" name="Date Placeholder 4"/>
          <p:cNvSpPr>
            <a:spLocks noGrp="1"/>
          </p:cNvSpPr>
          <p:nvPr>
            <p:ph type="dt" sz="half" idx="10"/>
          </p:nvPr>
        </p:nvSpPr>
        <p:spPr/>
        <p:txBody>
          <a:bodyPr/>
          <a:lstStyle/>
          <a:p>
            <a:fld id="{9DD7D43D-6574-4C7B-808D-C6C12215A4D4}" type="datetimeFigureOut">
              <a:rPr lang="en-US"/>
              <a:t>1/29/2017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A0ECE5F2-81AA-4605-B028-6FBA391056AF}" type="slidenum">
              <a:rPr/>
              <a:t>‹Nº›</a:t>
            </a:fld>
            <a:endParaRPr/>
          </a:p>
        </p:txBody>
      </p:sp>
    </p:spTree>
    <p:extLst>
      <p:ext uri="{BB962C8B-B14F-4D97-AF65-F5344CB8AC3E}">
        <p14:creationId xmlns:p14="http://schemas.microsoft.com/office/powerpoint/2010/main" val="31170784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341120" y="466344"/>
            <a:ext cx="9509760" cy="1234440"/>
          </a:xfrm>
        </p:spPr>
        <p:txBody>
          <a:bodyPr/>
          <a:lstStyle/>
          <a:p>
            <a:r>
              <a:rPr lang="es-ES" smtClean="0"/>
              <a:t>Haga clic para modificar el estilo de título del patrón</a:t>
            </a:r>
            <a:endParaRPr/>
          </a:p>
        </p:txBody>
      </p:sp>
      <p:sp>
        <p:nvSpPr>
          <p:cNvPr id="3" name="Text Placeholder 2"/>
          <p:cNvSpPr>
            <a:spLocks noGrp="1"/>
          </p:cNvSpPr>
          <p:nvPr>
            <p:ph type="body" idx="1"/>
          </p:nvPr>
        </p:nvSpPr>
        <p:spPr>
          <a:xfrm>
            <a:off x="134112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34112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5" name="Text Placeholder 4"/>
          <p:cNvSpPr>
            <a:spLocks noGrp="1"/>
          </p:cNvSpPr>
          <p:nvPr>
            <p:ph type="body" sz="quarter" idx="3"/>
          </p:nvPr>
        </p:nvSpPr>
        <p:spPr>
          <a:xfrm>
            <a:off x="627888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27888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7" name="Date Placeholder 6"/>
          <p:cNvSpPr>
            <a:spLocks noGrp="1"/>
          </p:cNvSpPr>
          <p:nvPr>
            <p:ph type="dt" sz="half" idx="10"/>
          </p:nvPr>
        </p:nvSpPr>
        <p:spPr/>
        <p:txBody>
          <a:bodyPr/>
          <a:lstStyle/>
          <a:p>
            <a:fld id="{9E583DDF-CA54-461A-A486-592D2374C532}" type="datetimeFigureOut">
              <a:rPr lang="en-US"/>
              <a:t>1/29/2017</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05708082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Date Placeholder 2"/>
          <p:cNvSpPr>
            <a:spLocks noGrp="1"/>
          </p:cNvSpPr>
          <p:nvPr>
            <p:ph type="dt" sz="half" idx="10"/>
          </p:nvPr>
        </p:nvSpPr>
        <p:spPr/>
        <p:txBody>
          <a:bodyPr/>
          <a:lstStyle/>
          <a:p>
            <a:fld id="{9E583DDF-CA54-461A-A486-592D2374C532}" type="datetimeFigureOut">
              <a:rPr lang="en-US"/>
              <a:t>1/29/2017</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8420110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1/29/2017</a:t>
            </a:fld>
            <a:endParaRPr/>
          </a:p>
        </p:txBody>
      </p:sp>
      <p:sp>
        <p:nvSpPr>
          <p:cNvPr id="3" name="Footer Placeholder 2"/>
          <p:cNvSpPr>
            <a:spLocks noGrp="1"/>
          </p:cNvSpPr>
          <p:nvPr>
            <p:ph type="ftr" sz="quarter" idx="11"/>
          </p:nvPr>
        </p:nvSpPr>
        <p:spPr/>
        <p:txBody>
          <a:bodyPr/>
          <a:lstStyle>
            <a:lvl1pPr>
              <a:defRPr>
                <a:solidFill>
                  <a:schemeClr val="tx2"/>
                </a:solidFill>
              </a:defRPr>
            </a:lvl1pPr>
          </a:lstStyle>
          <a:p>
            <a:endParaRPr/>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55900396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60412" y="2362200"/>
            <a:ext cx="3200400" cy="1990725"/>
          </a:xfrm>
        </p:spPr>
        <p:txBody>
          <a:bodyPr anchor="b">
            <a:normAutofit/>
          </a:bodyPr>
          <a:lstStyle>
            <a:lvl1pPr>
              <a:defRPr sz="3400" b="0"/>
            </a:lvl1pPr>
          </a:lstStyle>
          <a:p>
            <a:r>
              <a:rPr lang="es-ES" smtClean="0"/>
              <a:t>Haga clic para modificar el estilo de título del patrón</a:t>
            </a:r>
            <a:endParaRPr/>
          </a:p>
        </p:txBody>
      </p:sp>
      <p:sp>
        <p:nvSpPr>
          <p:cNvPr id="3" name="Content Placeholder 2"/>
          <p:cNvSpPr>
            <a:spLocks noGrp="1"/>
          </p:cNvSpPr>
          <p:nvPr>
            <p:ph idx="1"/>
          </p:nvPr>
        </p:nvSpPr>
        <p:spPr>
          <a:xfrm>
            <a:off x="4494212" y="685800"/>
            <a:ext cx="7239001"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1/29/2017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43594665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1587" y="6583680"/>
            <a:ext cx="12188826" cy="2743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587" y="65836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es-ES" smtClean="0"/>
              <a:t>Haga clic para modificar el estilo de título del patrón</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800">
                <a:solidFill>
                  <a:schemeClr val="bg2"/>
                </a:solidFill>
              </a:defRPr>
            </a:lvl1pPr>
          </a:lstStyle>
          <a:p>
            <a:fld id="{9E583DDF-CA54-461A-A486-592D2374C532}" type="datetimeFigureOut">
              <a:rPr lang="en-US"/>
              <a:pPr/>
              <a:t>1/29/2017</a:t>
            </a:fld>
            <a:endParaRPr/>
          </a:p>
        </p:txBody>
      </p:sp>
      <p:sp>
        <p:nvSpPr>
          <p:cNvPr id="5" name="Footer Placeholder 4"/>
          <p:cNvSpPr>
            <a:spLocks noGrp="1"/>
          </p:cNvSpPr>
          <p:nvPr>
            <p:ph type="ftr" sz="quarter" idx="3"/>
          </p:nvPr>
        </p:nvSpPr>
        <p:spPr>
          <a:xfrm>
            <a:off x="1341120" y="6601968"/>
            <a:ext cx="7159752" cy="237744"/>
          </a:xfrm>
          <a:prstGeom prst="rect">
            <a:avLst/>
          </a:prstGeom>
        </p:spPr>
        <p:txBody>
          <a:bodyPr vert="horz" lIns="91440" tIns="45720" rIns="91440" bIns="45720" rtlCol="0" anchor="ctr"/>
          <a:lstStyle>
            <a:lvl1pPr algn="l">
              <a:defRPr sz="800" cap="all" baseline="0">
                <a:solidFill>
                  <a:schemeClr val="bg2"/>
                </a:solidFill>
              </a:defRPr>
            </a:lvl1pPr>
          </a:lstStyle>
          <a:p>
            <a:endParaRPr/>
          </a:p>
        </p:txBody>
      </p:sp>
      <p:sp>
        <p:nvSpPr>
          <p:cNvPr id="6" name="Slide Number Placeholder 5"/>
          <p:cNvSpPr>
            <a:spLocks noGrp="1"/>
          </p:cNvSpPr>
          <p:nvPr>
            <p:ph type="sldNum" sz="quarter" idx="4"/>
          </p:nvPr>
        </p:nvSpPr>
        <p:spPr>
          <a:xfrm>
            <a:off x="10210800" y="6601968"/>
            <a:ext cx="640080" cy="237744"/>
          </a:xfrm>
          <a:prstGeom prst="rect">
            <a:avLst/>
          </a:prstGeom>
        </p:spPr>
        <p:txBody>
          <a:bodyPr vert="horz" lIns="91440" tIns="45720" rIns="91440" bIns="45720" rtlCol="0" anchor="ctr"/>
          <a:lstStyle>
            <a:lvl1pPr algn="r">
              <a:defRPr sz="800">
                <a:solidFill>
                  <a:schemeClr val="bg2"/>
                </a:solidFill>
              </a:defRPr>
            </a:lvl1pPr>
          </a:lstStyle>
          <a:p>
            <a:fld id="{CA8D9AD5-F248-4919-864A-CFD76CC027D6}" type="slidenum">
              <a:rPr/>
              <a:pPr/>
              <a:t>‹Nº›</a:t>
            </a:fld>
            <a:endParaRPr/>
          </a:p>
        </p:txBody>
      </p:sp>
    </p:spTree>
    <p:extLst>
      <p:ext uri="{BB962C8B-B14F-4D97-AF65-F5344CB8AC3E}">
        <p14:creationId xmlns:p14="http://schemas.microsoft.com/office/powerpoint/2010/main" val="256376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1" r:id="rId5"/>
    <p:sldLayoutId id="2147483653" r:id="rId6"/>
    <p:sldLayoutId id="2147483654" r:id="rId7"/>
    <p:sldLayoutId id="2147483655" r:id="rId8"/>
    <p:sldLayoutId id="2147483656" r:id="rId9"/>
    <p:sldLayoutId id="2147483663" r:id="rId10"/>
    <p:sldLayoutId id="2147483657" r:id="rId11"/>
    <p:sldLayoutId id="2147483658" r:id="rId12"/>
    <p:sldLayoutId id="2147483659" r:id="rId13"/>
  </p:sldLayoutIdLst>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xStyles>
    <p:title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60">
          <p15:clr>
            <a:srgbClr val="F26B43"/>
          </p15:clr>
        </p15:guide>
        <p15:guide id="2" pos="40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0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0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0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0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10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8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8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8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9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1.xml"/></Relationships>
</file>

<file path=ppt/slides/_rels/slide9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1.xml"/></Relationships>
</file>

<file path=ppt/slides/_rels/slide9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9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055440" y="4800600"/>
            <a:ext cx="9937104" cy="1143000"/>
          </a:xfrm>
        </p:spPr>
        <p:txBody>
          <a:bodyPr>
            <a:normAutofit/>
          </a:bodyPr>
          <a:lstStyle/>
          <a:p>
            <a:pPr marL="0" indent="0" algn="ctr" defTabSz="914400">
              <a:lnSpc>
                <a:spcPct val="90000"/>
              </a:lnSpc>
              <a:spcBef>
                <a:spcPts val="0"/>
              </a:spcBef>
              <a:buNone/>
            </a:pPr>
            <a:r>
              <a:rPr lang="es-ES" dirty="0" smtClean="0"/>
              <a:t>IV DOMINGO DE TIEMPO ORDINARIO</a:t>
            </a:r>
            <a:endParaRPr lang="es-ES" dirty="0"/>
          </a:p>
        </p:txBody>
      </p:sp>
      <p:sp>
        <p:nvSpPr>
          <p:cNvPr id="4" name="Subtítulo 3"/>
          <p:cNvSpPr>
            <a:spLocks noGrp="1"/>
          </p:cNvSpPr>
          <p:nvPr>
            <p:ph type="subTitle" idx="1"/>
          </p:nvPr>
        </p:nvSpPr>
        <p:spPr/>
        <p:txBody>
          <a:bodyPr>
            <a:normAutofit/>
          </a:bodyPr>
          <a:lstStyle/>
          <a:p>
            <a:r>
              <a:rPr lang="es-ES" dirty="0" smtClean="0"/>
              <a:t>Juan Carlos García Jiménez</a:t>
            </a:r>
          </a:p>
          <a:p>
            <a:r>
              <a:rPr lang="es-ES" dirty="0"/>
              <a:t>http://pptparasanjose.mex.tl/</a:t>
            </a:r>
          </a:p>
        </p:txBody>
      </p:sp>
      <p:pic>
        <p:nvPicPr>
          <p:cNvPr id="7" name="Marcador de posición de imagen 4"/>
          <p:cNvPicPr>
            <a:picLocks noChangeAspect="1"/>
          </p:cNvPicPr>
          <p:nvPr/>
        </p:nvPicPr>
        <p:blipFill rotWithShape="1">
          <a:blip r:embed="rId2">
            <a:extLst>
              <a:ext uri="{28A0092B-C50C-407E-A947-70E740481C1C}">
                <a14:useLocalDpi xmlns:a14="http://schemas.microsoft.com/office/drawing/2010/main" val="0"/>
              </a:ext>
            </a:extLst>
          </a:blip>
          <a:srcRect l="336" t="398" r="201"/>
          <a:stretch/>
        </p:blipFill>
        <p:spPr>
          <a:xfrm>
            <a:off x="0" y="0"/>
            <a:ext cx="12192000" cy="4725144"/>
          </a:xfrm>
          <a:prstGeom prst="rect">
            <a:avLst/>
          </a:prstGeom>
        </p:spPr>
      </p:pic>
    </p:spTree>
    <p:extLst>
      <p:ext uri="{BB962C8B-B14F-4D97-AF65-F5344CB8AC3E}">
        <p14:creationId xmlns:p14="http://schemas.microsoft.com/office/powerpoint/2010/main" val="279880932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ción de contenido 2"/>
          <p:cNvSpPr>
            <a:spLocks noGrp="1"/>
          </p:cNvSpPr>
          <p:nvPr>
            <p:ph idx="1"/>
          </p:nvPr>
        </p:nvSpPr>
        <p:spPr>
          <a:xfrm>
            <a:off x="1341120" y="764704"/>
            <a:ext cx="9509760" cy="5264875"/>
          </a:xfrm>
        </p:spPr>
        <p:txBody>
          <a:bodyPr>
            <a:normAutofit/>
          </a:bodyPr>
          <a:lstStyle/>
          <a:p>
            <a:pPr marL="0" lvl="0" indent="0">
              <a:lnSpc>
                <a:spcPct val="100000"/>
              </a:lnSpc>
              <a:spcBef>
                <a:spcPct val="20000"/>
              </a:spcBef>
              <a:buClrTx/>
              <a:buSzTx/>
              <a:buNone/>
            </a:pPr>
            <a:r>
              <a:rPr lang="es-ES" sz="4400" dirty="0">
                <a:solidFill>
                  <a:prstClr val="black"/>
                </a:solidFill>
                <a:latin typeface="Calibri"/>
              </a:rPr>
              <a:t>En el nombre del Padre, y del Hijo y </a:t>
            </a:r>
            <a:r>
              <a:rPr lang="es-ES" sz="4400" dirty="0" smtClean="0">
                <a:solidFill>
                  <a:prstClr val="black"/>
                </a:solidFill>
                <a:latin typeface="Calibri"/>
              </a:rPr>
              <a:t>del Espíritu </a:t>
            </a:r>
            <a:r>
              <a:rPr lang="es-ES" sz="4400" dirty="0">
                <a:solidFill>
                  <a:prstClr val="black"/>
                </a:solidFill>
                <a:latin typeface="Calibri"/>
              </a:rPr>
              <a:t>Santo. </a:t>
            </a:r>
          </a:p>
          <a:p>
            <a:pPr marL="342900" lvl="0" indent="-342900">
              <a:lnSpc>
                <a:spcPct val="100000"/>
              </a:lnSpc>
              <a:spcBef>
                <a:spcPct val="20000"/>
              </a:spcBef>
              <a:buClrTx/>
              <a:buSzTx/>
              <a:buNone/>
            </a:pPr>
            <a:r>
              <a:rPr lang="es-ES" sz="4400" b="1" dirty="0">
                <a:solidFill>
                  <a:srgbClr val="FF0000"/>
                </a:solidFill>
                <a:latin typeface="Calibri"/>
              </a:rPr>
              <a:t>Amén. </a:t>
            </a:r>
          </a:p>
          <a:p>
            <a:pPr marL="0" lvl="0" indent="0">
              <a:lnSpc>
                <a:spcPct val="100000"/>
              </a:lnSpc>
              <a:spcBef>
                <a:spcPct val="20000"/>
              </a:spcBef>
              <a:buClrTx/>
              <a:buSzTx/>
              <a:buNone/>
            </a:pPr>
            <a:r>
              <a:rPr lang="es-ES" sz="4400" dirty="0">
                <a:solidFill>
                  <a:prstClr val="black"/>
                </a:solidFill>
                <a:latin typeface="Calibri"/>
              </a:rPr>
              <a:t>La gracia de nuestro Señor Jesucristo, el amor del Padre y la comunión del Espíritu Santo estén con vosotros. </a:t>
            </a:r>
          </a:p>
          <a:p>
            <a:pPr marL="342900" lvl="0" indent="-342900">
              <a:lnSpc>
                <a:spcPct val="100000"/>
              </a:lnSpc>
              <a:spcBef>
                <a:spcPct val="20000"/>
              </a:spcBef>
              <a:buClrTx/>
              <a:buSzTx/>
              <a:buNone/>
            </a:pPr>
            <a:r>
              <a:rPr lang="es-ES" sz="4400" b="1" dirty="0">
                <a:solidFill>
                  <a:srgbClr val="FF0000"/>
                </a:solidFill>
                <a:latin typeface="Calibri"/>
              </a:rPr>
              <a:t>Y con tu espíritu.</a:t>
            </a:r>
          </a:p>
          <a:p>
            <a:endParaRPr lang="es-ES" dirty="0"/>
          </a:p>
        </p:txBody>
      </p:sp>
    </p:spTree>
    <p:extLst>
      <p:ext uri="{BB962C8B-B14F-4D97-AF65-F5344CB8AC3E}">
        <p14:creationId xmlns:p14="http://schemas.microsoft.com/office/powerpoint/2010/main" val="57663962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Felices somos si damos amor, </a:t>
            </a:r>
            <a:br>
              <a:rPr lang="es-ES" altLang="es-ES" sz="4800" dirty="0">
                <a:solidFill>
                  <a:srgbClr val="002060"/>
                </a:solidFill>
              </a:rPr>
            </a:br>
            <a:r>
              <a:rPr lang="es-ES" altLang="es-ES" sz="4800" dirty="0">
                <a:solidFill>
                  <a:srgbClr val="002060"/>
                </a:solidFill>
              </a:rPr>
              <a:t>si en nuestras manos hay sinceridad </a:t>
            </a:r>
            <a:br>
              <a:rPr lang="es-ES" altLang="es-ES" sz="4800" dirty="0">
                <a:solidFill>
                  <a:srgbClr val="002060"/>
                </a:solidFill>
              </a:rPr>
            </a:br>
            <a:r>
              <a:rPr lang="es-ES" altLang="es-ES" sz="4800" dirty="0">
                <a:solidFill>
                  <a:srgbClr val="002060"/>
                </a:solidFill>
              </a:rPr>
              <a:t>podremos siempre mirar y ver a Dios, </a:t>
            </a:r>
            <a:br>
              <a:rPr lang="es-ES" altLang="es-ES" sz="4800" dirty="0">
                <a:solidFill>
                  <a:srgbClr val="002060"/>
                </a:solidFill>
              </a:rPr>
            </a:br>
            <a:r>
              <a:rPr lang="es-ES" altLang="es-ES" sz="4800" dirty="0">
                <a:solidFill>
                  <a:srgbClr val="002060"/>
                </a:solidFill>
              </a:rPr>
              <a:t>y ver a Dios.</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BuUSPtsjebM/TnR5dIDEYJI/AAAAAAAABHU/y096AFxKogg/s1600/bienaventurados+los+pobre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5"/>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9483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SI EL GRANO DE TRIGO </a:t>
            </a:r>
            <a:br>
              <a:rPr lang="es-ES" altLang="es-ES" sz="4800" b="1" dirty="0">
                <a:solidFill>
                  <a:srgbClr val="002060"/>
                </a:solidFill>
              </a:rPr>
            </a:br>
            <a:r>
              <a:rPr lang="es-ES" altLang="es-ES" sz="4800" b="1" dirty="0">
                <a:solidFill>
                  <a:srgbClr val="002060"/>
                </a:solidFill>
              </a:rPr>
              <a:t>NO MUERE EN LA TIERRA</a:t>
            </a:r>
            <a:br>
              <a:rPr lang="es-ES" altLang="es-ES" sz="4800" b="1" dirty="0">
                <a:solidFill>
                  <a:srgbClr val="002060"/>
                </a:solidFill>
              </a:rPr>
            </a:br>
            <a:r>
              <a:rPr lang="es-ES" altLang="es-ES" sz="4800" b="1" dirty="0">
                <a:solidFill>
                  <a:srgbClr val="002060"/>
                </a:solidFill>
              </a:rPr>
              <a:t>ES IMPOSIBLE QUE NAZCA FRUTO.</a:t>
            </a:r>
            <a:br>
              <a:rPr lang="es-ES" altLang="es-ES" sz="4800" b="1" dirty="0">
                <a:solidFill>
                  <a:srgbClr val="002060"/>
                </a:solidFill>
              </a:rPr>
            </a:br>
            <a:r>
              <a:rPr lang="es-ES" altLang="es-ES" sz="4800" b="1" dirty="0">
                <a:solidFill>
                  <a:srgbClr val="002060"/>
                </a:solidFill>
              </a:rPr>
              <a:t>AQUEL QUE DA SU VIDA </a:t>
            </a:r>
            <a:br>
              <a:rPr lang="es-ES" altLang="es-ES" sz="4800" b="1" dirty="0">
                <a:solidFill>
                  <a:srgbClr val="002060"/>
                </a:solidFill>
              </a:rPr>
            </a:br>
            <a:r>
              <a:rPr lang="es-ES" altLang="es-ES" sz="4800" b="1" dirty="0">
                <a:solidFill>
                  <a:srgbClr val="002060"/>
                </a:solidFill>
              </a:rPr>
              <a:t>PARA LOS DEMÁS </a:t>
            </a:r>
            <a:br>
              <a:rPr lang="es-ES" altLang="es-ES" sz="4800" b="1" dirty="0">
                <a:solidFill>
                  <a:srgbClr val="002060"/>
                </a:solidFill>
              </a:rPr>
            </a:br>
            <a:r>
              <a:rPr lang="es-ES" altLang="es-ES" sz="4800" b="1" dirty="0">
                <a:solidFill>
                  <a:srgbClr val="002060"/>
                </a:solidFill>
              </a:rPr>
              <a:t>TENDRÁ SIEMPRE AL SEÑOR.</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BuUSPtsjebM/TnR5dIDEYJI/AAAAAAAABHU/y096AFxKogg/s1600/bienaventurados+los+pobre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5"/>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4104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3. Felices somos si ofrecemos paz </a:t>
            </a:r>
            <a:br>
              <a:rPr lang="es-ES" altLang="es-ES" sz="4800" dirty="0">
                <a:solidFill>
                  <a:srgbClr val="002060"/>
                </a:solidFill>
              </a:rPr>
            </a:br>
            <a:r>
              <a:rPr lang="es-ES" altLang="es-ES" sz="4800" dirty="0">
                <a:solidFill>
                  <a:srgbClr val="002060"/>
                </a:solidFill>
              </a:rPr>
              <a:t>y nuestra voz denuncia la opresión, </a:t>
            </a:r>
            <a:br>
              <a:rPr lang="es-ES" altLang="es-ES" sz="4800" dirty="0">
                <a:solidFill>
                  <a:srgbClr val="002060"/>
                </a:solidFill>
              </a:rPr>
            </a:br>
            <a:r>
              <a:rPr lang="es-ES" altLang="es-ES" sz="4800" dirty="0">
                <a:solidFill>
                  <a:srgbClr val="002060"/>
                </a:solidFill>
              </a:rPr>
              <a:t>si desterramos odio y rencores, </a:t>
            </a:r>
            <a:br>
              <a:rPr lang="es-ES" altLang="es-ES" sz="4800" dirty="0">
                <a:solidFill>
                  <a:srgbClr val="002060"/>
                </a:solidFill>
              </a:rPr>
            </a:br>
            <a:r>
              <a:rPr lang="es-ES" altLang="es-ES" sz="4800" dirty="0">
                <a:solidFill>
                  <a:srgbClr val="002060"/>
                </a:solidFill>
              </a:rPr>
              <a:t>será limpio nuestro corazón. </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BuUSPtsjebM/TnR5dIDEYJI/AAAAAAAABHU/y096AFxKogg/s1600/bienaventurados+los+pobre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5"/>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7662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Felices somos en la adversidad, </a:t>
            </a:r>
            <a:br>
              <a:rPr lang="es-ES" altLang="es-ES" sz="4800" dirty="0">
                <a:solidFill>
                  <a:srgbClr val="002060"/>
                </a:solidFill>
              </a:rPr>
            </a:br>
            <a:r>
              <a:rPr lang="es-ES" altLang="es-ES" sz="4800" dirty="0">
                <a:solidFill>
                  <a:srgbClr val="002060"/>
                </a:solidFill>
              </a:rPr>
              <a:t>si nos persiguen cuando no hay razón, </a:t>
            </a:r>
            <a:br>
              <a:rPr lang="es-ES" altLang="es-ES" sz="4800" dirty="0">
                <a:solidFill>
                  <a:srgbClr val="002060"/>
                </a:solidFill>
              </a:rPr>
            </a:br>
            <a:r>
              <a:rPr lang="es-ES" altLang="es-ES" sz="4800" dirty="0">
                <a:solidFill>
                  <a:srgbClr val="002060"/>
                </a:solidFill>
              </a:rPr>
              <a:t>la vida entonces tendrá sentido en Dios, </a:t>
            </a:r>
            <a:br>
              <a:rPr lang="es-ES" altLang="es-ES" sz="4800" dirty="0">
                <a:solidFill>
                  <a:srgbClr val="002060"/>
                </a:solidFill>
              </a:rPr>
            </a:br>
            <a:r>
              <a:rPr lang="es-ES" altLang="es-ES" sz="4800" dirty="0">
                <a:solidFill>
                  <a:srgbClr val="002060"/>
                </a:solidFill>
              </a:rPr>
              <a:t>sentido en Dios.</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BuUSPtsjebM/TnR5dIDEYJI/AAAAAAAABHU/y096AFxKogg/s1600/bienaventurados+los+pobre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5"/>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1969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SI EL GRANO DE TRIGO </a:t>
            </a:r>
            <a:br>
              <a:rPr lang="es-ES" altLang="es-ES" sz="4800" b="1" dirty="0">
                <a:solidFill>
                  <a:srgbClr val="002060"/>
                </a:solidFill>
              </a:rPr>
            </a:br>
            <a:r>
              <a:rPr lang="es-ES" altLang="es-ES" sz="4800" b="1" dirty="0">
                <a:solidFill>
                  <a:srgbClr val="002060"/>
                </a:solidFill>
              </a:rPr>
              <a:t>NO MUERE EN LA TIERRA</a:t>
            </a:r>
            <a:br>
              <a:rPr lang="es-ES" altLang="es-ES" sz="4800" b="1" dirty="0">
                <a:solidFill>
                  <a:srgbClr val="002060"/>
                </a:solidFill>
              </a:rPr>
            </a:br>
            <a:r>
              <a:rPr lang="es-ES" altLang="es-ES" sz="4800" b="1" dirty="0">
                <a:solidFill>
                  <a:srgbClr val="002060"/>
                </a:solidFill>
              </a:rPr>
              <a:t>ES IMPOSIBLE QUE NAZCA FRUTO.</a:t>
            </a:r>
            <a:br>
              <a:rPr lang="es-ES" altLang="es-ES" sz="4800" b="1" dirty="0">
                <a:solidFill>
                  <a:srgbClr val="002060"/>
                </a:solidFill>
              </a:rPr>
            </a:br>
            <a:r>
              <a:rPr lang="es-ES" altLang="es-ES" sz="4800" b="1" dirty="0">
                <a:solidFill>
                  <a:srgbClr val="002060"/>
                </a:solidFill>
              </a:rPr>
              <a:t>AQUEL QUE DA SU VIDA </a:t>
            </a:r>
            <a:br>
              <a:rPr lang="es-ES" altLang="es-ES" sz="4800" b="1" dirty="0">
                <a:solidFill>
                  <a:srgbClr val="002060"/>
                </a:solidFill>
              </a:rPr>
            </a:br>
            <a:r>
              <a:rPr lang="es-ES" altLang="es-ES" sz="4800" b="1" dirty="0">
                <a:solidFill>
                  <a:srgbClr val="002060"/>
                </a:solidFill>
              </a:rPr>
              <a:t>PARA LOS DEMÁS </a:t>
            </a:r>
            <a:br>
              <a:rPr lang="es-ES" altLang="es-ES" sz="4800" b="1" dirty="0">
                <a:solidFill>
                  <a:srgbClr val="002060"/>
                </a:solidFill>
              </a:rPr>
            </a:br>
            <a:r>
              <a:rPr lang="es-ES" altLang="es-ES" sz="4800" b="1" dirty="0">
                <a:solidFill>
                  <a:srgbClr val="002060"/>
                </a:solidFill>
              </a:rPr>
              <a:t>TENDRÁ SIEMPRE AL SEÑOR.</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BuUSPtsjebM/TnR5dIDEYJI/AAAAAAAABHU/y096AFxKogg/s1600/bienaventurados+los+pobre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5"/>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7846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05333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Nada has pensado </a:t>
            </a:r>
            <a:br>
              <a:rPr lang="es-ES" altLang="es-ES" sz="6000" b="1" dirty="0">
                <a:solidFill>
                  <a:srgbClr val="002060"/>
                </a:solidFill>
              </a:rPr>
            </a:br>
            <a:r>
              <a:rPr lang="es-ES" altLang="es-ES" sz="6000" b="1" dirty="0">
                <a:solidFill>
                  <a:srgbClr val="002060"/>
                </a:solidFill>
              </a:rPr>
              <a:t>que no puedas hacer.</a:t>
            </a:r>
            <a:br>
              <a:rPr lang="es-ES" altLang="es-ES" sz="6000" b="1" dirty="0">
                <a:solidFill>
                  <a:srgbClr val="002060"/>
                </a:solidFill>
              </a:rPr>
            </a:br>
            <a:r>
              <a:rPr lang="es-ES" altLang="es-ES" sz="6000" b="1" dirty="0">
                <a:solidFill>
                  <a:srgbClr val="002060"/>
                </a:solidFill>
              </a:rPr>
              <a:t>Nada has soñado </a:t>
            </a:r>
            <a:br>
              <a:rPr lang="es-ES" altLang="es-ES" sz="6000" b="1" dirty="0">
                <a:solidFill>
                  <a:srgbClr val="002060"/>
                </a:solidFill>
              </a:rPr>
            </a:br>
            <a:r>
              <a:rPr lang="es-ES" altLang="es-ES" sz="6000" b="1" dirty="0">
                <a:solidFill>
                  <a:srgbClr val="002060"/>
                </a:solidFill>
              </a:rPr>
              <a:t>imposible de ver.</a:t>
            </a:r>
          </a:p>
        </p:txBody>
      </p:sp>
      <p:sp>
        <p:nvSpPr>
          <p:cNvPr id="4" name="Marcador de texto 3"/>
          <p:cNvSpPr>
            <a:spLocks noGrp="1"/>
          </p:cNvSpPr>
          <p:nvPr>
            <p:ph type="body" sz="half" idx="2"/>
          </p:nvPr>
        </p:nvSpPr>
        <p:spPr/>
        <p:txBody>
          <a:bodyPr/>
          <a:lstStyle/>
          <a:p>
            <a:endParaRPr lang="es-ES"/>
          </a:p>
        </p:txBody>
      </p:sp>
      <p:pic>
        <p:nvPicPr>
          <p:cNvPr id="7" name="Picture 8" descr="http://viajesus.com/web/wp-content/uploads/2011/07/la-puerta.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6632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6000" b="1" dirty="0">
                <a:solidFill>
                  <a:srgbClr val="002060"/>
                </a:solidFill>
              </a:rPr>
              <a:t>Ni en el mar ni en el cielo: </a:t>
            </a:r>
            <a:br>
              <a:rPr lang="es-ES" altLang="es-ES" sz="6000" b="1" dirty="0">
                <a:solidFill>
                  <a:srgbClr val="002060"/>
                </a:solidFill>
              </a:rPr>
            </a:br>
            <a:r>
              <a:rPr lang="es-ES" altLang="es-ES" sz="6000" b="1" dirty="0">
                <a:solidFill>
                  <a:srgbClr val="002060"/>
                </a:solidFill>
              </a:rPr>
              <a:t>nada está lejos de ti.</a:t>
            </a:r>
            <a:br>
              <a:rPr lang="es-ES" altLang="es-ES" sz="6000" b="1" dirty="0">
                <a:solidFill>
                  <a:srgbClr val="002060"/>
                </a:solidFill>
              </a:rPr>
            </a:br>
            <a:r>
              <a:rPr lang="es-ES" altLang="es-ES" sz="6000" b="1" dirty="0">
                <a:solidFill>
                  <a:srgbClr val="002060"/>
                </a:solidFill>
              </a:rPr>
              <a:t>Todo está en tu adentro. </a:t>
            </a:r>
            <a:br>
              <a:rPr lang="es-ES" altLang="es-ES" sz="6000" b="1" dirty="0">
                <a:solidFill>
                  <a:srgbClr val="002060"/>
                </a:solidFill>
              </a:rPr>
            </a:br>
            <a:r>
              <a:rPr lang="es-ES" altLang="es-ES" sz="6000" b="1" dirty="0">
                <a:solidFill>
                  <a:srgbClr val="002060"/>
                </a:solidFill>
              </a:rPr>
              <a:t>Todo puedes hacerlo</a:t>
            </a:r>
            <a:br>
              <a:rPr lang="es-ES" altLang="es-ES" sz="6000" b="1" dirty="0">
                <a:solidFill>
                  <a:srgbClr val="002060"/>
                </a:solidFill>
              </a:rPr>
            </a:br>
            <a:r>
              <a:rPr lang="es-ES" altLang="es-ES" sz="6000" b="1" dirty="0">
                <a:solidFill>
                  <a:srgbClr val="002060"/>
                </a:solidFill>
              </a:rPr>
              <a:t>si te fías de mí.</a:t>
            </a:r>
          </a:p>
        </p:txBody>
      </p:sp>
      <p:sp>
        <p:nvSpPr>
          <p:cNvPr id="4" name="Marcador de texto 3"/>
          <p:cNvSpPr>
            <a:spLocks noGrp="1"/>
          </p:cNvSpPr>
          <p:nvPr>
            <p:ph type="body" sz="half" idx="2"/>
          </p:nvPr>
        </p:nvSpPr>
        <p:spPr/>
        <p:txBody>
          <a:bodyPr/>
          <a:lstStyle/>
          <a:p>
            <a:endParaRPr lang="es-ES"/>
          </a:p>
        </p:txBody>
      </p:sp>
      <p:pic>
        <p:nvPicPr>
          <p:cNvPr id="7" name="Picture 8" descr="http://viajesus.com/web/wp-content/uploads/2011/07/la-puerta.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6" r="67"/>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9628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663633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Yo quiero ahora contaros todo, ahora que estamos aquí reunidos.</a:t>
            </a:r>
          </a:p>
        </p:txBody>
      </p:sp>
      <p:sp>
        <p:nvSpPr>
          <p:cNvPr id="4" name="Marcador de texto 3"/>
          <p:cNvSpPr>
            <a:spLocks noGrp="1"/>
          </p:cNvSpPr>
          <p:nvPr>
            <p:ph type="body" sz="half" idx="2"/>
          </p:nvPr>
        </p:nvSpPr>
        <p:spPr/>
        <p:txBody>
          <a:bodyPr/>
          <a:lstStyle/>
          <a:p>
            <a:endParaRPr lang="es-ES"/>
          </a:p>
        </p:txBody>
      </p:sp>
      <p:pic>
        <p:nvPicPr>
          <p:cNvPr id="10" name="Picture 5" descr="http://www.absolutitalia.com/wp-content/uploads/2010/03/Dia-de-la-mujer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t="399" r="103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22435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He hecho daño aun amigo,</a:t>
            </a:r>
            <a:br>
              <a:rPr lang="es-ES" sz="4800" b="1" dirty="0">
                <a:solidFill>
                  <a:srgbClr val="002060"/>
                </a:solidFill>
              </a:rPr>
            </a:br>
            <a:r>
              <a:rPr lang="es-ES" sz="4800" b="1" dirty="0">
                <a:solidFill>
                  <a:srgbClr val="002060"/>
                </a:solidFill>
              </a:rPr>
              <a:t>pues me venció el egoísmo</a:t>
            </a:r>
            <a:r>
              <a:rPr lang="es-ES" sz="4800" b="1" dirty="0" smtClean="0">
                <a:solidFill>
                  <a:srgbClr val="002060"/>
                </a:solidFill>
              </a:rPr>
              <a:t>.</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 name="Picture 5" descr="http://www.absolutitalia.com/wp-content/uploads/2010/03/Dia-de-la-mujer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t="399" r="103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930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SOMOS DE PIEDRA,</a:t>
            </a:r>
            <a:br>
              <a:rPr lang="es-ES" sz="4800" b="1" dirty="0">
                <a:solidFill>
                  <a:srgbClr val="002060"/>
                </a:solidFill>
              </a:rPr>
            </a:br>
            <a:r>
              <a:rPr lang="es-ES" sz="4800" b="1" dirty="0">
                <a:solidFill>
                  <a:srgbClr val="002060"/>
                </a:solidFill>
              </a:rPr>
              <a:t>SOMOS DE BARRO,</a:t>
            </a:r>
            <a:br>
              <a:rPr lang="es-ES" sz="4800" b="1" dirty="0">
                <a:solidFill>
                  <a:srgbClr val="002060"/>
                </a:solidFill>
              </a:rPr>
            </a:br>
            <a:r>
              <a:rPr lang="es-ES" sz="4800" b="1" dirty="0">
                <a:solidFill>
                  <a:srgbClr val="002060"/>
                </a:solidFill>
              </a:rPr>
              <a:t>Y BLASFEMAMOS Y CRITICAMOS.</a:t>
            </a:r>
          </a:p>
        </p:txBody>
      </p:sp>
      <p:sp>
        <p:nvSpPr>
          <p:cNvPr id="4" name="Marcador de texto 3"/>
          <p:cNvSpPr>
            <a:spLocks noGrp="1"/>
          </p:cNvSpPr>
          <p:nvPr>
            <p:ph type="body" sz="half" idx="2"/>
          </p:nvPr>
        </p:nvSpPr>
        <p:spPr/>
        <p:txBody>
          <a:bodyPr/>
          <a:lstStyle/>
          <a:p>
            <a:endParaRPr lang="es-ES"/>
          </a:p>
        </p:txBody>
      </p:sp>
      <p:pic>
        <p:nvPicPr>
          <p:cNvPr id="10" name="Picture 5" descr="http://www.absolutitalia.com/wp-content/uploads/2010/03/Dia-de-la-mujer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t="399" r="103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3179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YO ME CONFIESO,</a:t>
            </a:r>
            <a:br>
              <a:rPr lang="es-ES" sz="4800" b="1" dirty="0">
                <a:solidFill>
                  <a:srgbClr val="002060"/>
                </a:solidFill>
              </a:rPr>
            </a:br>
            <a:r>
              <a:rPr lang="es-ES" sz="4800" b="1" dirty="0">
                <a:solidFill>
                  <a:srgbClr val="002060"/>
                </a:solidFill>
              </a:rPr>
              <a:t>QUE HE PECADO,</a:t>
            </a:r>
            <a:br>
              <a:rPr lang="es-ES" sz="4800" b="1" dirty="0">
                <a:solidFill>
                  <a:srgbClr val="002060"/>
                </a:solidFill>
              </a:rPr>
            </a:br>
            <a:r>
              <a:rPr lang="es-ES" sz="4800" b="1" dirty="0">
                <a:solidFill>
                  <a:srgbClr val="002060"/>
                </a:solidFill>
              </a:rPr>
              <a:t>HE HERIDO A DIOS </a:t>
            </a:r>
            <a:br>
              <a:rPr lang="es-ES" sz="4800" b="1" dirty="0">
                <a:solidFill>
                  <a:srgbClr val="002060"/>
                </a:solidFill>
              </a:rPr>
            </a:br>
            <a:r>
              <a:rPr lang="es-ES" sz="4800" b="1" dirty="0">
                <a:solidFill>
                  <a:srgbClr val="002060"/>
                </a:solidFill>
              </a:rPr>
              <a:t>Y A MIS HERMANOS. </a:t>
            </a:r>
          </a:p>
        </p:txBody>
      </p:sp>
      <p:sp>
        <p:nvSpPr>
          <p:cNvPr id="4" name="Marcador de texto 3"/>
          <p:cNvSpPr>
            <a:spLocks noGrp="1"/>
          </p:cNvSpPr>
          <p:nvPr>
            <p:ph type="body" sz="half" idx="2"/>
          </p:nvPr>
        </p:nvSpPr>
        <p:spPr/>
        <p:txBody>
          <a:bodyPr/>
          <a:lstStyle/>
          <a:p>
            <a:endParaRPr lang="es-ES"/>
          </a:p>
        </p:txBody>
      </p:sp>
      <p:pic>
        <p:nvPicPr>
          <p:cNvPr id="10" name="Picture 5" descr="http://www.absolutitalia.com/wp-content/uploads/2010/03/Dia-de-la-mujer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3" t="399" r="103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5078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 Gloria a Dios en el cielo,</a:t>
            </a:r>
            <a:br>
              <a:rPr lang="es-ES" altLang="es-ES" sz="4800" b="1" dirty="0">
                <a:solidFill>
                  <a:srgbClr val="002060"/>
                </a:solidFill>
              </a:rPr>
            </a:br>
            <a:r>
              <a:rPr lang="es-ES" altLang="es-ES" sz="4800" b="1" dirty="0">
                <a:solidFill>
                  <a:srgbClr val="002060"/>
                </a:solidFill>
              </a:rPr>
              <a:t>y en la tierra paz a los hombres que ama el </a:t>
            </a:r>
            <a:r>
              <a:rPr lang="es-ES" altLang="es-ES" sz="4800" b="1" dirty="0" smtClean="0">
                <a:solidFill>
                  <a:srgbClr val="002060"/>
                </a:solidFill>
              </a:rPr>
              <a:t>Señor. </a:t>
            </a:r>
            <a:endParaRPr lang="es-ES" alt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www.futurooculto.com/userdata/image/cielo_0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652" r="67" b="252"/>
          <a:stretch/>
        </p:blipFill>
        <p:spPr bwMode="auto">
          <a:xfrm>
            <a:off x="7320136" y="-27543"/>
            <a:ext cx="4871864"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044243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Por tu inmensa gloria te alabamos,</a:t>
            </a:r>
            <a:br>
              <a:rPr lang="es-ES" altLang="es-ES" sz="4800" b="1" dirty="0">
                <a:solidFill>
                  <a:srgbClr val="002060"/>
                </a:solidFill>
              </a:rPr>
            </a:br>
            <a:r>
              <a:rPr lang="es-ES" altLang="es-ES" sz="4800" b="1" dirty="0">
                <a:solidFill>
                  <a:srgbClr val="002060"/>
                </a:solidFill>
              </a:rPr>
              <a:t>te bendecimos, te adoramos,</a:t>
            </a:r>
            <a:br>
              <a:rPr lang="es-ES" altLang="es-ES" sz="4800" b="1" dirty="0">
                <a:solidFill>
                  <a:srgbClr val="002060"/>
                </a:solidFill>
              </a:rPr>
            </a:br>
            <a:r>
              <a:rPr lang="es-ES" altLang="es-ES" sz="4800" b="1" dirty="0">
                <a:solidFill>
                  <a:srgbClr val="002060"/>
                </a:solidFill>
              </a:rPr>
              <a:t>te glorificamos, te damos gracias,</a:t>
            </a:r>
            <a:br>
              <a:rPr lang="es-ES" altLang="es-ES" sz="4800" b="1" dirty="0">
                <a:solidFill>
                  <a:srgbClr val="002060"/>
                </a:solidFill>
              </a:rPr>
            </a:br>
            <a:r>
              <a:rPr lang="es-ES" altLang="es-ES" sz="4800" b="1" dirty="0">
                <a:solidFill>
                  <a:srgbClr val="002060"/>
                </a:solidFill>
              </a:rPr>
              <a:t>Señor Dios, Rey celestial,</a:t>
            </a:r>
            <a:br>
              <a:rPr lang="es-ES" altLang="es-ES" sz="4800" b="1" dirty="0">
                <a:solidFill>
                  <a:srgbClr val="002060"/>
                </a:solidFill>
              </a:rPr>
            </a:br>
            <a:r>
              <a:rPr lang="es-ES" altLang="es-ES" sz="4800" b="1" dirty="0">
                <a:solidFill>
                  <a:srgbClr val="002060"/>
                </a:solidFill>
              </a:rPr>
              <a:t>Dios Padre todopoderoso Señor,</a:t>
            </a:r>
            <a:br>
              <a:rPr lang="es-ES" altLang="es-ES" sz="4800" b="1" dirty="0">
                <a:solidFill>
                  <a:srgbClr val="002060"/>
                </a:solidFill>
              </a:rPr>
            </a:br>
            <a:r>
              <a:rPr lang="es-ES" altLang="es-ES" sz="4800" b="1" dirty="0">
                <a:solidFill>
                  <a:srgbClr val="002060"/>
                </a:solidFill>
              </a:rPr>
              <a:t>Hijo único, Jesucristo. </a:t>
            </a:r>
          </a:p>
        </p:txBody>
      </p:sp>
      <p:sp>
        <p:nvSpPr>
          <p:cNvPr id="4" name="Marcador de texto 3"/>
          <p:cNvSpPr>
            <a:spLocks noGrp="1"/>
          </p:cNvSpPr>
          <p:nvPr>
            <p:ph type="body" sz="half" idx="2"/>
          </p:nvPr>
        </p:nvSpPr>
        <p:spPr/>
        <p:txBody>
          <a:bodyPr/>
          <a:lstStyle/>
          <a:p>
            <a:endParaRPr lang="es-ES"/>
          </a:p>
        </p:txBody>
      </p:sp>
      <p:pic>
        <p:nvPicPr>
          <p:cNvPr id="7" name="Picture 6" descr="http://www.futurooculto.com/userdata/image/cielo_0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652" r="67" b="252"/>
          <a:stretch/>
        </p:blipFill>
        <p:spPr bwMode="auto">
          <a:xfrm>
            <a:off x="7320136" y="-27543"/>
            <a:ext cx="4871864"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989851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Señor Dios, Cordero de Dios, Hijo del Padre;</a:t>
            </a:r>
            <a:br>
              <a:rPr lang="es-ES" altLang="es-ES" sz="4800" b="1" dirty="0">
                <a:solidFill>
                  <a:srgbClr val="002060"/>
                </a:solidFill>
              </a:rPr>
            </a:br>
            <a:r>
              <a:rPr lang="es-ES" altLang="es-ES" sz="4800" b="1" dirty="0">
                <a:solidFill>
                  <a:srgbClr val="002060"/>
                </a:solidFill>
              </a:rPr>
              <a:t>tú que quitas el pecado del mundo,</a:t>
            </a:r>
            <a:br>
              <a:rPr lang="es-ES" altLang="es-ES" sz="4800" b="1" dirty="0">
                <a:solidFill>
                  <a:srgbClr val="002060"/>
                </a:solidFill>
              </a:rPr>
            </a:br>
            <a:r>
              <a:rPr lang="es-ES" altLang="es-ES" sz="4800" b="1" dirty="0">
                <a:solidFill>
                  <a:srgbClr val="002060"/>
                </a:solidFill>
              </a:rPr>
              <a:t>ten piedad de nosotros;</a:t>
            </a:r>
            <a:br>
              <a:rPr lang="es-ES" altLang="es-ES" sz="4800" b="1" dirty="0">
                <a:solidFill>
                  <a:srgbClr val="002060"/>
                </a:solidFill>
              </a:rPr>
            </a:br>
            <a:r>
              <a:rPr lang="es-ES" altLang="es-ES" sz="4800" b="1" dirty="0">
                <a:solidFill>
                  <a:srgbClr val="002060"/>
                </a:solidFill>
              </a:rPr>
              <a:t>tú que quitas el pecado del mundo,</a:t>
            </a:r>
            <a:br>
              <a:rPr lang="es-ES" altLang="es-ES" sz="4800" b="1" dirty="0">
                <a:solidFill>
                  <a:srgbClr val="002060"/>
                </a:solidFill>
              </a:rPr>
            </a:br>
            <a:r>
              <a:rPr lang="es-ES" altLang="es-ES" sz="4800" b="1" dirty="0">
                <a:solidFill>
                  <a:srgbClr val="002060"/>
                </a:solidFill>
              </a:rPr>
              <a:t>atiende nuestra súplica</a:t>
            </a:r>
            <a:r>
              <a:rPr lang="es-ES" altLang="es-ES" sz="4800" b="1" dirty="0" smtClean="0">
                <a:solidFill>
                  <a:srgbClr val="002060"/>
                </a:solidFill>
              </a:rPr>
              <a:t>;</a:t>
            </a:r>
            <a:endParaRPr lang="es-ES" alt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www.futurooculto.com/userdata/image/cielo_0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652" r="67" b="252"/>
          <a:stretch/>
        </p:blipFill>
        <p:spPr bwMode="auto">
          <a:xfrm>
            <a:off x="7320136" y="-27543"/>
            <a:ext cx="4871864"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879719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tú que estás sentado a la derecha del Padre,</a:t>
            </a:r>
            <a:br>
              <a:rPr lang="es-ES" altLang="es-ES" sz="4800" b="1" dirty="0">
                <a:solidFill>
                  <a:srgbClr val="002060"/>
                </a:solidFill>
              </a:rPr>
            </a:br>
            <a:r>
              <a:rPr lang="es-ES" altLang="es-ES" sz="4800" b="1" dirty="0">
                <a:solidFill>
                  <a:srgbClr val="002060"/>
                </a:solidFill>
              </a:rPr>
              <a:t>ten piedad de nosotros;</a:t>
            </a:r>
            <a:br>
              <a:rPr lang="es-ES" altLang="es-ES" sz="4800" b="1" dirty="0">
                <a:solidFill>
                  <a:srgbClr val="002060"/>
                </a:solidFill>
              </a:rPr>
            </a:br>
            <a:r>
              <a:rPr lang="es-ES" altLang="es-ES" sz="4800" b="1" dirty="0">
                <a:solidFill>
                  <a:srgbClr val="002060"/>
                </a:solidFill>
              </a:rPr>
              <a:t>porque sólo tú eres Santo,</a:t>
            </a:r>
            <a:br>
              <a:rPr lang="es-ES" altLang="es-ES" sz="4800" b="1" dirty="0">
                <a:solidFill>
                  <a:srgbClr val="002060"/>
                </a:solidFill>
              </a:rPr>
            </a:br>
            <a:r>
              <a:rPr lang="es-ES" altLang="es-ES" sz="4800" b="1" dirty="0">
                <a:solidFill>
                  <a:srgbClr val="002060"/>
                </a:solidFill>
              </a:rPr>
              <a:t>sólo tú Señor, sólo tú Altísimo, Jesucristo,</a:t>
            </a:r>
            <a:br>
              <a:rPr lang="es-ES" altLang="es-ES" sz="4800" b="1" dirty="0">
                <a:solidFill>
                  <a:srgbClr val="002060"/>
                </a:solidFill>
              </a:rPr>
            </a:br>
            <a:r>
              <a:rPr lang="es-ES" altLang="es-ES" sz="4800" b="1" dirty="0">
                <a:solidFill>
                  <a:srgbClr val="002060"/>
                </a:solidFill>
              </a:rPr>
              <a:t>con el Espíritu Santo en la gloria de Dios Padre.</a:t>
            </a:r>
          </a:p>
        </p:txBody>
      </p:sp>
      <p:sp>
        <p:nvSpPr>
          <p:cNvPr id="4" name="Marcador de texto 3"/>
          <p:cNvSpPr>
            <a:spLocks noGrp="1"/>
          </p:cNvSpPr>
          <p:nvPr>
            <p:ph type="body" sz="half" idx="2"/>
          </p:nvPr>
        </p:nvSpPr>
        <p:spPr/>
        <p:txBody>
          <a:bodyPr/>
          <a:lstStyle/>
          <a:p>
            <a:endParaRPr lang="es-ES"/>
          </a:p>
        </p:txBody>
      </p:sp>
      <p:pic>
        <p:nvPicPr>
          <p:cNvPr id="7" name="Picture 6" descr="http://www.futurooculto.com/userdata/image/cielo_0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652" r="67" b="252"/>
          <a:stretch/>
        </p:blipFill>
        <p:spPr bwMode="auto">
          <a:xfrm>
            <a:off x="7320136" y="-27543"/>
            <a:ext cx="4871864"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579468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dirty="0">
                <a:solidFill>
                  <a:srgbClr val="002060"/>
                </a:solidFill>
              </a:rPr>
              <a:t>Aquí estamos ya junto a ti, </a:t>
            </a:r>
            <a:br>
              <a:rPr lang="es-ES" sz="4800" dirty="0">
                <a:solidFill>
                  <a:srgbClr val="002060"/>
                </a:solidFill>
              </a:rPr>
            </a:br>
            <a:r>
              <a:rPr lang="es-ES" sz="4800" dirty="0">
                <a:solidFill>
                  <a:srgbClr val="002060"/>
                </a:solidFill>
              </a:rPr>
              <a:t>tú nos has llamado a este lugar y has querido tú estar aquí porque nos amas. </a:t>
            </a:r>
          </a:p>
        </p:txBody>
      </p:sp>
      <p:sp>
        <p:nvSpPr>
          <p:cNvPr id="4" name="Marcador de texto 3"/>
          <p:cNvSpPr>
            <a:spLocks noGrp="1"/>
          </p:cNvSpPr>
          <p:nvPr>
            <p:ph type="body" sz="half" idx="2"/>
          </p:nvPr>
        </p:nvSpPr>
        <p:spPr/>
        <p:txBody>
          <a:bodyPr/>
          <a:lstStyle/>
          <a:p>
            <a:endParaRPr lang="es-ES"/>
          </a:p>
        </p:txBody>
      </p:sp>
      <p:pic>
        <p:nvPicPr>
          <p:cNvPr id="8" name="Picture 5" descr="http://4.bp.blogspot.com/-rqlWK1gPGoE/UADjq4rYcGI/AAAAAAAAC30/TB26yrJy9pw/s1600/rio-iPhone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t="-1" r="-209" b="-1"/>
          <a:stretch/>
        </p:blipFill>
        <p:spPr bwMode="auto">
          <a:xfrm>
            <a:off x="7319963" y="-27384"/>
            <a:ext cx="4906962"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082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91447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5400" dirty="0" smtClean="0"/>
              <a:t>PRIMERA LECTURA</a:t>
            </a:r>
            <a:endParaRPr lang="es-ES" sz="5400" dirty="0"/>
          </a:p>
        </p:txBody>
      </p:sp>
      <p:sp>
        <p:nvSpPr>
          <p:cNvPr id="4" name="Marcador de texto 3"/>
          <p:cNvSpPr>
            <a:spLocks noGrp="1"/>
          </p:cNvSpPr>
          <p:nvPr>
            <p:ph type="body" sz="half" idx="2"/>
          </p:nvPr>
        </p:nvSpPr>
        <p:spPr/>
        <p:txBody>
          <a:bodyPr/>
          <a:lstStyle/>
          <a:p>
            <a:endParaRPr lang="es-ES" dirty="0"/>
          </a:p>
        </p:txBody>
      </p:sp>
      <p:pic>
        <p:nvPicPr>
          <p:cNvPr id="5"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36" r="67"/>
          <a:stretch/>
        </p:blipFill>
        <p:spPr/>
      </p:pic>
    </p:spTree>
    <p:extLst>
      <p:ext uri="{BB962C8B-B14F-4D97-AF65-F5344CB8AC3E}">
        <p14:creationId xmlns:p14="http://schemas.microsoft.com/office/powerpoint/2010/main" val="197645176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Buscad al Señor los humildes de la tierra, los que practican su derecho, buscad la justicia, buscad la humildad, quizá podáis resguardaros el día de la ira del Señor. </a:t>
            </a:r>
            <a:endParaRPr lang="es-ES" sz="5400" dirty="0"/>
          </a:p>
        </p:txBody>
      </p:sp>
    </p:spTree>
    <p:extLst>
      <p:ext uri="{BB962C8B-B14F-4D97-AF65-F5344CB8AC3E}">
        <p14:creationId xmlns:p14="http://schemas.microsoft.com/office/powerpoint/2010/main" val="39390176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Dejaré en ti un resto, un pueblo humilde y pobre que buscará refugio en el nombre del Señor. El resto de Israel no hará más el mal, no mentirá ni habrá engaño en su boca. Pastarán y descansarán, y no habrá quien los inquiete.</a:t>
            </a:r>
            <a:endParaRPr lang="es-ES" sz="5400" dirty="0"/>
          </a:p>
        </p:txBody>
      </p:sp>
    </p:spTree>
    <p:extLst>
      <p:ext uri="{BB962C8B-B14F-4D97-AF65-F5344CB8AC3E}">
        <p14:creationId xmlns:p14="http://schemas.microsoft.com/office/powerpoint/2010/main" val="163039431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PALABRA DE DIOS</a:t>
            </a:r>
            <a:br>
              <a:rPr lang="es-ES" dirty="0" smtClean="0"/>
            </a:br>
            <a:r>
              <a:rPr lang="es-ES" b="1" dirty="0" smtClean="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185635436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FF0000"/>
                </a:solidFill>
              </a:rPr>
              <a:t>DICHOSOS LOS POBRES EN EL ESPÍRITU, PORQUE DE ELLOS ES EL REINO DE LOS CIELOS.</a:t>
            </a:r>
            <a:endParaRPr lang="es-ES" sz="48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5"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29" r="1988"/>
          <a:stretch/>
        </p:blipFill>
        <p:spPr>
          <a:xfrm>
            <a:off x="7320135" y="0"/>
            <a:ext cx="4870485" cy="6858000"/>
          </a:xfrm>
        </p:spPr>
      </p:pic>
    </p:spTree>
    <p:extLst>
      <p:ext uri="{BB962C8B-B14F-4D97-AF65-F5344CB8AC3E}">
        <p14:creationId xmlns:p14="http://schemas.microsoft.com/office/powerpoint/2010/main" val="141408718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El Señor mantiene su fidelidad perpetuamente, hace justicia a los oprimidos, da pan a los hambrientos. El Señor liberta a los cautivos.</a:t>
            </a:r>
          </a:p>
        </p:txBody>
      </p:sp>
      <p:sp>
        <p:nvSpPr>
          <p:cNvPr id="4" name="Marcador de texto 3"/>
          <p:cNvSpPr>
            <a:spLocks noGrp="1"/>
          </p:cNvSpPr>
          <p:nvPr>
            <p:ph type="body" sz="half" idx="2"/>
          </p:nvPr>
        </p:nvSpPr>
        <p:spPr/>
        <p:txBody>
          <a:bodyPr/>
          <a:lstStyle/>
          <a:p>
            <a:endParaRPr lang="es-ES"/>
          </a:p>
        </p:txBody>
      </p:sp>
      <p:pic>
        <p:nvPicPr>
          <p:cNvPr id="7"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29" r="1988"/>
          <a:stretch/>
        </p:blipFill>
        <p:spPr>
          <a:xfrm>
            <a:off x="7320135" y="0"/>
            <a:ext cx="4870485" cy="6858000"/>
          </a:xfrm>
        </p:spPr>
      </p:pic>
    </p:spTree>
    <p:extLst>
      <p:ext uri="{BB962C8B-B14F-4D97-AF65-F5344CB8AC3E}">
        <p14:creationId xmlns:p14="http://schemas.microsoft.com/office/powerpoint/2010/main" val="362764548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FF0000"/>
                </a:solidFill>
              </a:rPr>
              <a:t>DICHOSOS LOS POBRES EN EL ESPÍRITU, PORQUE DE ELLOS ES EL REINO DE LOS CIELOS.</a:t>
            </a:r>
            <a:endParaRPr lang="es-ES" sz="48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5"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29" r="1988"/>
          <a:stretch/>
        </p:blipFill>
        <p:spPr>
          <a:xfrm>
            <a:off x="7320135" y="0"/>
            <a:ext cx="4870485" cy="6858000"/>
          </a:xfrm>
        </p:spPr>
      </p:pic>
    </p:spTree>
    <p:extLst>
      <p:ext uri="{BB962C8B-B14F-4D97-AF65-F5344CB8AC3E}">
        <p14:creationId xmlns:p14="http://schemas.microsoft.com/office/powerpoint/2010/main" val="353334300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El Señor abre los ojos al ciego, el Señor endereza a los que ya se doblan, el Señor ama a los justos. El Señor guarda a los peregrinos.</a:t>
            </a:r>
          </a:p>
        </p:txBody>
      </p:sp>
      <p:sp>
        <p:nvSpPr>
          <p:cNvPr id="4" name="Marcador de texto 3"/>
          <p:cNvSpPr>
            <a:spLocks noGrp="1"/>
          </p:cNvSpPr>
          <p:nvPr>
            <p:ph type="body" sz="half" idx="2"/>
          </p:nvPr>
        </p:nvSpPr>
        <p:spPr/>
        <p:txBody>
          <a:bodyPr/>
          <a:lstStyle/>
          <a:p>
            <a:endParaRPr lang="es-ES"/>
          </a:p>
        </p:txBody>
      </p:sp>
      <p:pic>
        <p:nvPicPr>
          <p:cNvPr id="7"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29" r="1988"/>
          <a:stretch/>
        </p:blipFill>
        <p:spPr>
          <a:xfrm>
            <a:off x="7320135" y="0"/>
            <a:ext cx="4870485" cy="6858000"/>
          </a:xfrm>
        </p:spPr>
      </p:pic>
    </p:spTree>
    <p:extLst>
      <p:ext uri="{BB962C8B-B14F-4D97-AF65-F5344CB8AC3E}">
        <p14:creationId xmlns:p14="http://schemas.microsoft.com/office/powerpoint/2010/main" val="202320759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FF0000"/>
                </a:solidFill>
              </a:rPr>
              <a:t>DICHOSOS LOS POBRES EN EL ESPÍRITU, PORQUE DE ELLOS ES EL REINO DE LOS CIELOS.</a:t>
            </a:r>
            <a:endParaRPr lang="es-ES" sz="48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5"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29" r="1988"/>
          <a:stretch/>
        </p:blipFill>
        <p:spPr>
          <a:xfrm>
            <a:off x="7320135" y="0"/>
            <a:ext cx="4870485" cy="6858000"/>
          </a:xfrm>
        </p:spPr>
      </p:pic>
    </p:spTree>
    <p:extLst>
      <p:ext uri="{BB962C8B-B14F-4D97-AF65-F5344CB8AC3E}">
        <p14:creationId xmlns:p14="http://schemas.microsoft.com/office/powerpoint/2010/main" val="116659116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dirty="0">
                <a:solidFill>
                  <a:srgbClr val="002060"/>
                </a:solidFill>
              </a:rPr>
              <a:t>La esperanza que tú nos das </a:t>
            </a:r>
            <a:br>
              <a:rPr lang="es-ES" sz="4800" dirty="0">
                <a:solidFill>
                  <a:srgbClr val="002060"/>
                </a:solidFill>
              </a:rPr>
            </a:br>
            <a:r>
              <a:rPr lang="es-ES" sz="4800" dirty="0">
                <a:solidFill>
                  <a:srgbClr val="002060"/>
                </a:solidFill>
              </a:rPr>
              <a:t>dentro de nosotros fuego es, </a:t>
            </a:r>
            <a:br>
              <a:rPr lang="es-ES" sz="4800" dirty="0">
                <a:solidFill>
                  <a:srgbClr val="002060"/>
                </a:solidFill>
              </a:rPr>
            </a:br>
            <a:r>
              <a:rPr lang="es-ES" sz="4800" dirty="0">
                <a:solidFill>
                  <a:srgbClr val="002060"/>
                </a:solidFill>
              </a:rPr>
              <a:t>nos ayudará a incendiar y a dar amor </a:t>
            </a:r>
            <a:br>
              <a:rPr lang="es-ES" sz="4800" dirty="0">
                <a:solidFill>
                  <a:srgbClr val="002060"/>
                </a:solidFill>
              </a:rPr>
            </a:br>
            <a:r>
              <a:rPr lang="es-ES" sz="4800" dirty="0">
                <a:solidFill>
                  <a:srgbClr val="002060"/>
                </a:solidFill>
              </a:rPr>
              <a:t>a todos. </a:t>
            </a:r>
          </a:p>
        </p:txBody>
      </p:sp>
      <p:sp>
        <p:nvSpPr>
          <p:cNvPr id="4" name="Marcador de texto 3"/>
          <p:cNvSpPr>
            <a:spLocks noGrp="1"/>
          </p:cNvSpPr>
          <p:nvPr>
            <p:ph type="body" sz="half" idx="2"/>
          </p:nvPr>
        </p:nvSpPr>
        <p:spPr/>
        <p:txBody>
          <a:bodyPr/>
          <a:lstStyle/>
          <a:p>
            <a:endParaRPr lang="es-ES"/>
          </a:p>
        </p:txBody>
      </p:sp>
      <p:pic>
        <p:nvPicPr>
          <p:cNvPr id="10" name="Picture 5" descr="http://4.bp.blogspot.com/-rqlWK1gPGoE/UADjq4rYcGI/AAAAAAAAC30/TB26yrJy9pw/s1600/rio-iPhone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t="-1" r="-209" b="-1"/>
          <a:stretch/>
        </p:blipFill>
        <p:spPr bwMode="auto">
          <a:xfrm>
            <a:off x="7319963" y="-27384"/>
            <a:ext cx="4906962"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5452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Sustenta al huérfano y a la viuda y trastorna el camino de los malvados. El Señor reina eternamente, tu Dios, Sion, de edad en edad.</a:t>
            </a:r>
          </a:p>
        </p:txBody>
      </p:sp>
      <p:sp>
        <p:nvSpPr>
          <p:cNvPr id="4" name="Marcador de texto 3"/>
          <p:cNvSpPr>
            <a:spLocks noGrp="1"/>
          </p:cNvSpPr>
          <p:nvPr>
            <p:ph type="body" sz="half" idx="2"/>
          </p:nvPr>
        </p:nvSpPr>
        <p:spPr/>
        <p:txBody>
          <a:bodyPr/>
          <a:lstStyle/>
          <a:p>
            <a:endParaRPr lang="es-ES"/>
          </a:p>
        </p:txBody>
      </p:sp>
      <p:pic>
        <p:nvPicPr>
          <p:cNvPr id="7"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29" r="1988"/>
          <a:stretch/>
        </p:blipFill>
        <p:spPr>
          <a:xfrm>
            <a:off x="7320135" y="0"/>
            <a:ext cx="4870485" cy="6858000"/>
          </a:xfrm>
        </p:spPr>
      </p:pic>
    </p:spTree>
    <p:extLst>
      <p:ext uri="{BB962C8B-B14F-4D97-AF65-F5344CB8AC3E}">
        <p14:creationId xmlns:p14="http://schemas.microsoft.com/office/powerpoint/2010/main" val="359721385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FF0000"/>
                </a:solidFill>
              </a:rPr>
              <a:t>DICHOSOS LOS POBRES EN EL ESPÍRITU, PORQUE DE ELLOS ES EL REINO DE LOS CIELOS.</a:t>
            </a:r>
            <a:endParaRPr lang="es-ES" sz="48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5"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29" r="1988"/>
          <a:stretch/>
        </p:blipFill>
        <p:spPr>
          <a:xfrm>
            <a:off x="7320135" y="0"/>
            <a:ext cx="4870485" cy="6858000"/>
          </a:xfrm>
        </p:spPr>
      </p:pic>
    </p:spTree>
    <p:extLst>
      <p:ext uri="{BB962C8B-B14F-4D97-AF65-F5344CB8AC3E}">
        <p14:creationId xmlns:p14="http://schemas.microsoft.com/office/powerpoint/2010/main" val="245833574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23214" y="2362200"/>
            <a:ext cx="3645394" cy="1993392"/>
          </a:xfrm>
        </p:spPr>
        <p:txBody>
          <a:bodyPr>
            <a:noAutofit/>
          </a:bodyPr>
          <a:lstStyle/>
          <a:p>
            <a:r>
              <a:rPr lang="es-ES" sz="5400" dirty="0" smtClean="0"/>
              <a:t>SEGUNDA LECTURA</a:t>
            </a:r>
            <a:endParaRPr lang="es-ES" sz="5400" dirty="0"/>
          </a:p>
        </p:txBody>
      </p:sp>
      <p:sp>
        <p:nvSpPr>
          <p:cNvPr id="4" name="Marcador de texto 3"/>
          <p:cNvSpPr>
            <a:spLocks noGrp="1"/>
          </p:cNvSpPr>
          <p:nvPr>
            <p:ph type="body" sz="half" idx="2"/>
          </p:nvPr>
        </p:nvSpPr>
        <p:spPr/>
        <p:txBody>
          <a:bodyPr/>
          <a:lstStyle/>
          <a:p>
            <a:endParaRPr lang="es-ES" dirty="0"/>
          </a:p>
        </p:txBody>
      </p:sp>
      <p:pic>
        <p:nvPicPr>
          <p:cNvPr id="5"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36" r="67"/>
          <a:stretch/>
        </p:blipFill>
        <p:spPr/>
      </p:pic>
    </p:spTree>
    <p:extLst>
      <p:ext uri="{BB962C8B-B14F-4D97-AF65-F5344CB8AC3E}">
        <p14:creationId xmlns:p14="http://schemas.microsoft.com/office/powerpoint/2010/main" val="29147647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Fijaos en vuestra asamblea, hermanos: no hay en ella muchos sabios en lo humano, ni muchos poderosos, ni muchos aristócratas; </a:t>
            </a:r>
          </a:p>
        </p:txBody>
      </p:sp>
    </p:spTree>
    <p:extLst>
      <p:ext uri="{BB962C8B-B14F-4D97-AF65-F5344CB8AC3E}">
        <p14:creationId xmlns:p14="http://schemas.microsoft.com/office/powerpoint/2010/main" val="23487374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sino que, lo necio del mundo lo ha escogido Dios para humillar a los sabios, y lo débil del mundo lo ha escogido Dios para humillar lo poderoso. </a:t>
            </a:r>
          </a:p>
        </p:txBody>
      </p:sp>
    </p:spTree>
    <p:extLst>
      <p:ext uri="{BB962C8B-B14F-4D97-AF65-F5344CB8AC3E}">
        <p14:creationId xmlns:p14="http://schemas.microsoft.com/office/powerpoint/2010/main" val="1610126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Aún más, ha escogido la gente baja del mundo, lo despreciable, lo que no cuenta, para anular a lo que cuenta, de modo que nadie pueda gloriarse en presencia del Señor. </a:t>
            </a:r>
          </a:p>
        </p:txBody>
      </p:sp>
    </p:spTree>
    <p:extLst>
      <p:ext uri="{BB962C8B-B14F-4D97-AF65-F5344CB8AC3E}">
        <p14:creationId xmlns:p14="http://schemas.microsoft.com/office/powerpoint/2010/main" val="7023879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A él se debe que vosotros estéis en Cristo Jesús, el cual se ha hecho para nosotros sabiduría de parte de Dios, justicia, santificación y redención. Y así —como está escrito—: «el que se gloríe, que se gloríe en el Señor».</a:t>
            </a:r>
          </a:p>
        </p:txBody>
      </p:sp>
    </p:spTree>
    <p:extLst>
      <p:ext uri="{BB962C8B-B14F-4D97-AF65-F5344CB8AC3E}">
        <p14:creationId xmlns:p14="http://schemas.microsoft.com/office/powerpoint/2010/main" val="148186056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PALABRA DE DIOS</a:t>
            </a:r>
            <a:br>
              <a:rPr lang="es-ES" dirty="0" smtClean="0"/>
            </a:br>
            <a:r>
              <a:rPr lang="es-ES" b="1" dirty="0" smtClean="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95773792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smtClean="0">
                <a:solidFill>
                  <a:srgbClr val="002060"/>
                </a:solidFill>
              </a:rPr>
              <a:t>Si </a:t>
            </a:r>
            <a:r>
              <a:rPr lang="es-ES" altLang="es-ES" sz="5400" dirty="0">
                <a:solidFill>
                  <a:srgbClr val="002060"/>
                </a:solidFill>
              </a:rPr>
              <a:t>Jesús, yo quiero escuchar</a:t>
            </a:r>
            <a:br>
              <a:rPr lang="es-ES" altLang="es-ES" sz="5400" dirty="0">
                <a:solidFill>
                  <a:srgbClr val="002060"/>
                </a:solidFill>
              </a:rPr>
            </a:br>
            <a:r>
              <a:rPr lang="es-ES" altLang="es-ES" sz="5400" dirty="0">
                <a:solidFill>
                  <a:srgbClr val="002060"/>
                </a:solidFill>
              </a:rPr>
              <a:t>tu Evangelio y asumir. </a:t>
            </a:r>
            <a:br>
              <a:rPr lang="es-ES" altLang="es-ES" sz="5400" dirty="0">
                <a:solidFill>
                  <a:srgbClr val="002060"/>
                </a:solidFill>
              </a:rPr>
            </a:br>
            <a:r>
              <a:rPr lang="es-ES" altLang="es-ES" sz="5400" dirty="0">
                <a:solidFill>
                  <a:srgbClr val="002060"/>
                </a:solidFill>
              </a:rPr>
              <a:t>Todo su riesgo, fiado de ti,</a:t>
            </a:r>
            <a:br>
              <a:rPr lang="es-ES" altLang="es-ES" sz="5400" dirty="0">
                <a:solidFill>
                  <a:srgbClr val="002060"/>
                </a:solidFill>
              </a:rPr>
            </a:br>
            <a:r>
              <a:rPr lang="es-ES" altLang="es-ES" sz="5400" dirty="0">
                <a:solidFill>
                  <a:srgbClr val="002060"/>
                </a:solidFill>
              </a:rPr>
              <a:t>con alegría y con paz.</a:t>
            </a:r>
            <a:br>
              <a:rPr lang="es-ES" altLang="es-ES" sz="5400" dirty="0">
                <a:solidFill>
                  <a:srgbClr val="002060"/>
                </a:solidFill>
              </a:rPr>
            </a:br>
            <a:r>
              <a:rPr lang="es-ES" altLang="es-ES" sz="5400" dirty="0">
                <a:solidFill>
                  <a:srgbClr val="002060"/>
                </a:solidFill>
              </a:rPr>
              <a:t>Todo su riesgo fiado de ti.</a:t>
            </a:r>
            <a:br>
              <a:rPr lang="es-ES" altLang="es-ES" sz="5400" dirty="0">
                <a:solidFill>
                  <a:srgbClr val="002060"/>
                </a:solidFill>
              </a:rPr>
            </a:br>
            <a:r>
              <a:rPr lang="es-ES" altLang="es-ES" sz="5400" dirty="0">
                <a:solidFill>
                  <a:srgbClr val="002060"/>
                </a:solidFill>
              </a:rPr>
              <a:t>Vale la pena arriesgar.</a:t>
            </a:r>
          </a:p>
        </p:txBody>
      </p:sp>
      <p:sp>
        <p:nvSpPr>
          <p:cNvPr id="4" name="Marcador de texto 3"/>
          <p:cNvSpPr>
            <a:spLocks noGrp="1"/>
          </p:cNvSpPr>
          <p:nvPr>
            <p:ph type="body" sz="half" idx="2"/>
          </p:nvPr>
        </p:nvSpPr>
        <p:spPr/>
        <p:txBody>
          <a:bodyPr/>
          <a:lstStyle/>
          <a:p>
            <a:endParaRPr lang="es-ES"/>
          </a:p>
        </p:txBody>
      </p:sp>
      <p:pic>
        <p:nvPicPr>
          <p:cNvPr id="8" name="Picture 8" descr="http://logos77.files.wordpress.com/2011/05/white-rose1.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6" t="399" r="67" b="-399"/>
          <a:stretch/>
        </p:blipFill>
        <p:spPr bwMode="auto">
          <a:xfrm>
            <a:off x="7320136" y="30052"/>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0054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Aleluya yo quiero vivir,</a:t>
            </a:r>
            <a:br>
              <a:rPr lang="es-ES" altLang="es-ES" sz="5400" dirty="0">
                <a:solidFill>
                  <a:srgbClr val="002060"/>
                </a:solidFill>
              </a:rPr>
            </a:br>
            <a:r>
              <a:rPr lang="es-ES" altLang="es-ES" sz="5400" dirty="0">
                <a:solidFill>
                  <a:srgbClr val="002060"/>
                </a:solidFill>
              </a:rPr>
              <a:t>Aleluya yo quiero arriesgar, </a:t>
            </a:r>
            <a:br>
              <a:rPr lang="es-ES" altLang="es-ES" sz="5400" dirty="0">
                <a:solidFill>
                  <a:srgbClr val="002060"/>
                </a:solidFill>
              </a:rPr>
            </a:br>
            <a:r>
              <a:rPr lang="es-ES" altLang="es-ES" sz="5400" dirty="0">
                <a:solidFill>
                  <a:srgbClr val="002060"/>
                </a:solidFill>
              </a:rPr>
              <a:t>toda mi vida por ti. </a:t>
            </a:r>
            <a:br>
              <a:rPr lang="es-ES" altLang="es-ES" sz="5400" dirty="0">
                <a:solidFill>
                  <a:srgbClr val="002060"/>
                </a:solidFill>
              </a:rPr>
            </a:br>
            <a:endParaRPr lang="es-ES" altLang="es-ES" sz="5400"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8" name="Picture 8" descr="http://logos77.files.wordpress.com/2011/05/white-rose1.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6" t="399" r="67" b="-399"/>
          <a:stretch/>
        </p:blipFill>
        <p:spPr bwMode="auto">
          <a:xfrm>
            <a:off x="7320136" y="30052"/>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2377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EL CAMINO NO LO HAREMOS SOLOS CON NOSOTROS SIEMPRE ESTARÁS JUNTO A TI SEREMOS COMO TUS BRAZOS, ABIERTOS A LA HUMANIDAD. </a:t>
            </a:r>
          </a:p>
        </p:txBody>
      </p:sp>
      <p:sp>
        <p:nvSpPr>
          <p:cNvPr id="4" name="Marcador de texto 3"/>
          <p:cNvSpPr>
            <a:spLocks noGrp="1"/>
          </p:cNvSpPr>
          <p:nvPr>
            <p:ph type="body" sz="half" idx="2"/>
          </p:nvPr>
        </p:nvSpPr>
        <p:spPr/>
        <p:txBody>
          <a:bodyPr/>
          <a:lstStyle/>
          <a:p>
            <a:endParaRPr lang="es-ES"/>
          </a:p>
        </p:txBody>
      </p:sp>
      <p:pic>
        <p:nvPicPr>
          <p:cNvPr id="7" name="Picture 5" descr="http://4.bp.blogspot.com/-rqlWK1gPGoE/UADjq4rYcGI/AAAAAAAAC30/TB26yrJy9pw/s1600/rio-iPhone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t="-1" r="-209" b="-1"/>
          <a:stretch/>
        </p:blipFill>
        <p:spPr bwMode="auto">
          <a:xfrm>
            <a:off x="7319963" y="-27384"/>
            <a:ext cx="4906962"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6724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Marcador de posición de imagen 7"/>
          <p:cNvPicPr>
            <a:picLocks noChangeAspect="1"/>
          </p:cNvPicPr>
          <p:nvPr/>
        </p:nvPicPr>
        <p:blipFill rotWithShape="1">
          <a:blip r:embed="rId2">
            <a:extLst>
              <a:ext uri="{28A0092B-C50C-407E-A947-70E740481C1C}">
                <a14:useLocalDpi xmlns:a14="http://schemas.microsoft.com/office/drawing/2010/main" val="0"/>
              </a:ext>
            </a:extLst>
          </a:blip>
          <a:srcRect t="396" b="396"/>
          <a:stretch/>
        </p:blipFill>
        <p:spPr>
          <a:xfrm>
            <a:off x="2207568" y="32719"/>
            <a:ext cx="7315200" cy="6858000"/>
          </a:xfrm>
          <a:prstGeom prst="rect">
            <a:avLst/>
          </a:prstGeom>
        </p:spPr>
      </p:pic>
    </p:spTree>
    <p:extLst>
      <p:ext uri="{BB962C8B-B14F-4D97-AF65-F5344CB8AC3E}">
        <p14:creationId xmlns:p14="http://schemas.microsoft.com/office/powerpoint/2010/main" val="4026410404"/>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464152" y="260648"/>
            <a:ext cx="4536504" cy="6336704"/>
          </a:xfrm>
        </p:spPr>
        <p:txBody>
          <a:bodyPr>
            <a:normAutofit/>
          </a:bodyPr>
          <a:lstStyle/>
          <a:p>
            <a:pPr lvl="0">
              <a:spcBef>
                <a:spcPts val="1000"/>
              </a:spcBef>
            </a:pPr>
            <a:r>
              <a:rPr lang="es-ES" altLang="es-ES" sz="4800" dirty="0">
                <a:latin typeface="Calibri" panose="020F0502020204030204"/>
                <a:ea typeface="+mn-ea"/>
                <a:cs typeface="+mn-cs"/>
              </a:rPr>
              <a:t>El Señor esté con vosotros.</a:t>
            </a:r>
            <a:br>
              <a:rPr lang="es-ES" altLang="es-ES" sz="4800" dirty="0">
                <a:latin typeface="Calibri" panose="020F0502020204030204"/>
                <a:ea typeface="+mn-ea"/>
                <a:cs typeface="+mn-cs"/>
              </a:rPr>
            </a:br>
            <a:r>
              <a:rPr lang="es-ES" altLang="es-ES" sz="4800" dirty="0">
                <a:solidFill>
                  <a:srgbClr val="FF0000"/>
                </a:solidFill>
                <a:latin typeface="Calibri" panose="020F0502020204030204"/>
                <a:ea typeface="+mn-ea"/>
                <a:cs typeface="+mn-cs"/>
              </a:rPr>
              <a:t>Y con tu espíritu.</a:t>
            </a:r>
            <a:br>
              <a:rPr lang="es-ES" altLang="es-ES" sz="4800" dirty="0">
                <a:solidFill>
                  <a:srgbClr val="FF0000"/>
                </a:solidFill>
                <a:latin typeface="Calibri" panose="020F0502020204030204"/>
                <a:ea typeface="+mn-ea"/>
                <a:cs typeface="+mn-cs"/>
              </a:rPr>
            </a:br>
            <a:r>
              <a:rPr lang="es-ES" altLang="es-ES" sz="4800" dirty="0">
                <a:latin typeface="Calibri" panose="020F0502020204030204"/>
                <a:ea typeface="+mn-ea"/>
                <a:cs typeface="+mn-cs"/>
              </a:rPr>
              <a:t>Lectura del santo Evangelio según san </a:t>
            </a:r>
            <a:r>
              <a:rPr lang="es-ES" altLang="es-ES" sz="4800" dirty="0" smtClean="0">
                <a:latin typeface="Calibri" panose="020F0502020204030204"/>
                <a:ea typeface="+mn-ea"/>
                <a:cs typeface="+mn-cs"/>
              </a:rPr>
              <a:t>Mateo.</a:t>
            </a:r>
            <a:r>
              <a:rPr lang="es-ES" altLang="es-ES" sz="4800" dirty="0">
                <a:solidFill>
                  <a:prstClr val="black"/>
                </a:solidFill>
                <a:latin typeface="Calibri" panose="020F0502020204030204"/>
                <a:ea typeface="+mn-ea"/>
                <a:cs typeface="+mn-cs"/>
              </a:rPr>
              <a:t/>
            </a:r>
            <a:br>
              <a:rPr lang="es-ES" altLang="es-ES" sz="4800" dirty="0">
                <a:solidFill>
                  <a:prstClr val="black"/>
                </a:solidFill>
                <a:latin typeface="Calibri" panose="020F0502020204030204"/>
                <a:ea typeface="+mn-ea"/>
                <a:cs typeface="+mn-cs"/>
              </a:rPr>
            </a:br>
            <a:r>
              <a:rPr lang="es-ES" altLang="es-ES" sz="4800" dirty="0">
                <a:solidFill>
                  <a:srgbClr val="FF0000"/>
                </a:solidFill>
                <a:latin typeface="Calibri" panose="020F0502020204030204"/>
                <a:ea typeface="+mn-ea"/>
                <a:cs typeface="+mn-cs"/>
              </a:rPr>
              <a:t>Gloria a ti, Señor.</a:t>
            </a:r>
            <a:br>
              <a:rPr lang="es-ES" altLang="es-ES" sz="4800" dirty="0">
                <a:solidFill>
                  <a:srgbClr val="FF0000"/>
                </a:solidFill>
                <a:latin typeface="Calibri" panose="020F0502020204030204"/>
                <a:ea typeface="+mn-ea"/>
                <a:cs typeface="+mn-cs"/>
              </a:rPr>
            </a:br>
            <a:endParaRPr lang="es-ES" sz="4000" dirty="0"/>
          </a:p>
        </p:txBody>
      </p:sp>
      <p:sp>
        <p:nvSpPr>
          <p:cNvPr id="4" name="Marcador de texto 3"/>
          <p:cNvSpPr>
            <a:spLocks noGrp="1"/>
          </p:cNvSpPr>
          <p:nvPr>
            <p:ph type="body" sz="half" idx="2"/>
          </p:nvPr>
        </p:nvSpPr>
        <p:spPr/>
        <p:txBody>
          <a:bodyPr/>
          <a:lstStyle/>
          <a:p>
            <a:endParaRPr lang="es-ES" dirty="0"/>
          </a:p>
        </p:txBody>
      </p:sp>
      <p:pic>
        <p:nvPicPr>
          <p:cNvPr id="8" name="Marcador de posición de imagen 7"/>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t="396" b="396"/>
          <a:stretch/>
        </p:blipFill>
        <p:spPr>
          <a:prstGeom prst="rect">
            <a:avLst/>
          </a:prstGeom>
        </p:spPr>
      </p:pic>
    </p:spTree>
    <p:extLst>
      <p:ext uri="{BB962C8B-B14F-4D97-AF65-F5344CB8AC3E}">
        <p14:creationId xmlns:p14="http://schemas.microsoft.com/office/powerpoint/2010/main" val="216740837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En aquel tiempo, al ver Jesús el gentío, subió al monte, se sentó y se acercaron sus discípulos; y, abriendo su boca, les enseñaba diciendo: «Bienaventurados los pobres en el espíritu, porque de ellos es el reino de los cielos. </a:t>
            </a:r>
          </a:p>
        </p:txBody>
      </p:sp>
    </p:spTree>
    <p:extLst>
      <p:ext uri="{BB962C8B-B14F-4D97-AF65-F5344CB8AC3E}">
        <p14:creationId xmlns:p14="http://schemas.microsoft.com/office/powerpoint/2010/main" val="160247688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Bienaventurados los mansos, porque ellos heredarán la </a:t>
            </a:r>
            <a:r>
              <a:rPr lang="es-ES" sz="5400" b="1" dirty="0" smtClean="0">
                <a:solidFill>
                  <a:srgbClr val="263050"/>
                </a:solidFill>
              </a:rPr>
              <a:t>tierra. Bienaventurados </a:t>
            </a:r>
            <a:r>
              <a:rPr lang="es-ES" sz="5400" b="1" dirty="0">
                <a:solidFill>
                  <a:srgbClr val="263050"/>
                </a:solidFill>
              </a:rPr>
              <a:t>los que lloran, porque ellos serán consolados. Bienaventurados los que tienen hambre y sed de la justicia, porque ellos quedarán saciados. </a:t>
            </a:r>
          </a:p>
        </p:txBody>
      </p:sp>
    </p:spTree>
    <p:extLst>
      <p:ext uri="{BB962C8B-B14F-4D97-AF65-F5344CB8AC3E}">
        <p14:creationId xmlns:p14="http://schemas.microsoft.com/office/powerpoint/2010/main" val="20935743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Bienaventurados los misericordiosos, porque ellos alcanzarán misericordia. Bienaventurados los limpios de corazón, porque ellos verán a Dios. </a:t>
            </a:r>
          </a:p>
        </p:txBody>
      </p:sp>
    </p:spTree>
    <p:extLst>
      <p:ext uri="{BB962C8B-B14F-4D97-AF65-F5344CB8AC3E}">
        <p14:creationId xmlns:p14="http://schemas.microsoft.com/office/powerpoint/2010/main" val="31595241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Bienaventurados los que trabajan por la paz, porque ellos serán llamados hijos de Dios. Bienaventurados los perseguidos por causa de la justicia, porque de ellos es el reino de los cielos. </a:t>
            </a:r>
          </a:p>
        </p:txBody>
      </p:sp>
    </p:spTree>
    <p:extLst>
      <p:ext uri="{BB962C8B-B14F-4D97-AF65-F5344CB8AC3E}">
        <p14:creationId xmlns:p14="http://schemas.microsoft.com/office/powerpoint/2010/main" val="17800155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Bienaventurados vosotros cuando os insulten y os persigan y os calumnien de cualquier modo por mi causa. Alegraos y regocijaos, porque vuestra recompensa será grande en el cielo».</a:t>
            </a:r>
          </a:p>
        </p:txBody>
      </p:sp>
    </p:spTree>
    <p:extLst>
      <p:ext uri="{BB962C8B-B14F-4D97-AF65-F5344CB8AC3E}">
        <p14:creationId xmlns:p14="http://schemas.microsoft.com/office/powerpoint/2010/main" val="155864822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PALABRA DEL SEÑOR</a:t>
            </a:r>
            <a:br>
              <a:rPr lang="es-ES" dirty="0" smtClean="0"/>
            </a:br>
            <a:r>
              <a:rPr lang="es-ES" b="1" dirty="0" smtClean="0">
                <a:solidFill>
                  <a:srgbClr val="FF0000"/>
                </a:solidFill>
              </a:rPr>
              <a:t>GLORIA A TI, SEÑOR JESÚS</a:t>
            </a:r>
            <a:endParaRPr lang="es-ES" b="1"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249088622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53618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CREO EN JESÚS, </a:t>
            </a:r>
            <a:br>
              <a:rPr lang="es-ES" altLang="es-ES" sz="5400" b="1" dirty="0">
                <a:solidFill>
                  <a:srgbClr val="002060"/>
                </a:solidFill>
              </a:rPr>
            </a:br>
            <a:r>
              <a:rPr lang="es-ES" altLang="es-ES" sz="5400" b="1" dirty="0">
                <a:solidFill>
                  <a:srgbClr val="002060"/>
                </a:solidFill>
              </a:rPr>
              <a:t>CREO EN JESÚS,</a:t>
            </a:r>
            <a:br>
              <a:rPr lang="es-ES" altLang="es-ES" sz="5400" b="1" dirty="0">
                <a:solidFill>
                  <a:srgbClr val="002060"/>
                </a:solidFill>
              </a:rPr>
            </a:br>
            <a:r>
              <a:rPr lang="es-ES" altLang="es-ES" sz="5400" b="1" dirty="0">
                <a:solidFill>
                  <a:srgbClr val="002060"/>
                </a:solidFill>
              </a:rPr>
              <a:t>ÉL ES MI AMIGO, </a:t>
            </a:r>
            <a:br>
              <a:rPr lang="es-ES" altLang="es-ES" sz="5400" b="1" dirty="0">
                <a:solidFill>
                  <a:srgbClr val="002060"/>
                </a:solidFill>
              </a:rPr>
            </a:br>
            <a:r>
              <a:rPr lang="es-ES" altLang="es-ES" sz="5400" b="1" dirty="0">
                <a:solidFill>
                  <a:srgbClr val="002060"/>
                </a:solidFill>
              </a:rPr>
              <a:t>ES MI ALEGRÍA,</a:t>
            </a:r>
            <a:br>
              <a:rPr lang="es-ES" altLang="es-ES" sz="5400" b="1" dirty="0">
                <a:solidFill>
                  <a:srgbClr val="002060"/>
                </a:solidFill>
              </a:rPr>
            </a:br>
            <a:r>
              <a:rPr lang="es-ES" altLang="es-ES" sz="5400" b="1" dirty="0">
                <a:solidFill>
                  <a:srgbClr val="002060"/>
                </a:solidFill>
              </a:rPr>
              <a:t>ÉL ES MI AMOR.</a:t>
            </a:r>
            <a:br>
              <a:rPr lang="es-ES" altLang="es-ES" sz="5400" b="1" dirty="0">
                <a:solidFill>
                  <a:srgbClr val="002060"/>
                </a:solidFill>
              </a:rPr>
            </a:br>
            <a:r>
              <a:rPr lang="es-ES" altLang="es-ES" sz="5400" b="1" dirty="0">
                <a:solidFill>
                  <a:srgbClr val="002060"/>
                </a:solidFill>
              </a:rPr>
              <a:t>CREO EN JESÚS, </a:t>
            </a:r>
            <a:br>
              <a:rPr lang="es-ES" altLang="es-ES" sz="5400" b="1" dirty="0">
                <a:solidFill>
                  <a:srgbClr val="002060"/>
                </a:solidFill>
              </a:rPr>
            </a:br>
            <a:r>
              <a:rPr lang="es-ES" altLang="es-ES" sz="5400" b="1" dirty="0">
                <a:solidFill>
                  <a:srgbClr val="002060"/>
                </a:solidFill>
              </a:rPr>
              <a:t>CREO EN JESÚS,</a:t>
            </a:r>
            <a:br>
              <a:rPr lang="es-ES" altLang="es-ES" sz="5400" b="1" dirty="0">
                <a:solidFill>
                  <a:srgbClr val="002060"/>
                </a:solidFill>
              </a:rPr>
            </a:br>
            <a:r>
              <a:rPr lang="es-ES" altLang="es-ES" sz="5400" b="1" dirty="0">
                <a:solidFill>
                  <a:srgbClr val="002060"/>
                </a:solidFill>
              </a:rPr>
              <a:t>ÉL ES MI SALVADOR.</a:t>
            </a:r>
          </a:p>
        </p:txBody>
      </p:sp>
      <p:sp>
        <p:nvSpPr>
          <p:cNvPr id="4" name="Marcador de texto 3"/>
          <p:cNvSpPr>
            <a:spLocks noGrp="1"/>
          </p:cNvSpPr>
          <p:nvPr>
            <p:ph type="body" sz="half" idx="2"/>
          </p:nvPr>
        </p:nvSpPr>
        <p:spPr/>
        <p:txBody>
          <a:bodyPr/>
          <a:lstStyle/>
          <a:p>
            <a:endParaRPr lang="es-ES"/>
          </a:p>
        </p:txBody>
      </p:sp>
      <p:pic>
        <p:nvPicPr>
          <p:cNvPr id="6" name="Picture 6" descr="http://2.bp.blogspot.com/_OVcWldC5_1A/TPrtPgUbcFI/AAAAAAAAAFc/b1YPnjoTE6I/s1600/ph-10240.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6224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1513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Y CUANDO EL ANDAR</a:t>
            </a:r>
            <a:br>
              <a:rPr lang="es-ES" sz="4800" b="1" dirty="0">
                <a:solidFill>
                  <a:srgbClr val="002060"/>
                </a:solidFill>
              </a:rPr>
            </a:br>
            <a:r>
              <a:rPr lang="es-ES" sz="4800" b="1" dirty="0">
                <a:solidFill>
                  <a:srgbClr val="002060"/>
                </a:solidFill>
              </a:rPr>
              <a:t> SE NOS HAGA DURO, </a:t>
            </a:r>
            <a:br>
              <a:rPr lang="es-ES" sz="4800" b="1" dirty="0">
                <a:solidFill>
                  <a:srgbClr val="002060"/>
                </a:solidFill>
              </a:rPr>
            </a:br>
            <a:r>
              <a:rPr lang="es-ES" sz="4800" b="1" dirty="0">
                <a:solidFill>
                  <a:srgbClr val="002060"/>
                </a:solidFill>
              </a:rPr>
              <a:t>CON NOSOTROS CAMINARÁS, </a:t>
            </a:r>
            <a:br>
              <a:rPr lang="es-ES" sz="4800" b="1" dirty="0">
                <a:solidFill>
                  <a:srgbClr val="002060"/>
                </a:solidFill>
              </a:rPr>
            </a:br>
            <a:r>
              <a:rPr lang="es-ES" sz="4800" b="1" dirty="0">
                <a:solidFill>
                  <a:srgbClr val="002060"/>
                </a:solidFill>
              </a:rPr>
              <a:t>LLEVAREMOS A TODOS TU MENSAJE, </a:t>
            </a:r>
            <a:br>
              <a:rPr lang="es-ES" sz="4800" b="1" dirty="0">
                <a:solidFill>
                  <a:srgbClr val="002060"/>
                </a:solidFill>
              </a:rPr>
            </a:br>
            <a:r>
              <a:rPr lang="es-ES" sz="4800" b="1" dirty="0">
                <a:solidFill>
                  <a:srgbClr val="002060"/>
                </a:solidFill>
              </a:rPr>
              <a:t>ANUNCIO DE PAZ Y DE AMOR. </a:t>
            </a:r>
          </a:p>
        </p:txBody>
      </p:sp>
      <p:sp>
        <p:nvSpPr>
          <p:cNvPr id="4" name="Marcador de texto 3"/>
          <p:cNvSpPr>
            <a:spLocks noGrp="1"/>
          </p:cNvSpPr>
          <p:nvPr>
            <p:ph type="body" sz="half" idx="2"/>
          </p:nvPr>
        </p:nvSpPr>
        <p:spPr/>
        <p:txBody>
          <a:bodyPr/>
          <a:lstStyle/>
          <a:p>
            <a:endParaRPr lang="es-ES"/>
          </a:p>
        </p:txBody>
      </p:sp>
      <p:pic>
        <p:nvPicPr>
          <p:cNvPr id="6" name="Picture 5" descr="http://4.bp.blogspot.com/-rqlWK1gPGoE/UADjq4rYcGI/AAAAAAAAC30/TB26yrJy9pw/s1600/rio-iPhone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t="-1" r="-209" b="-1"/>
          <a:stretch/>
        </p:blipFill>
        <p:spPr bwMode="auto">
          <a:xfrm>
            <a:off x="7319963" y="-27384"/>
            <a:ext cx="4906962"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0200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Él llamó a mi puerta,</a:t>
            </a:r>
            <a:br>
              <a:rPr lang="es-ES" altLang="es-ES" sz="5400" b="1" dirty="0">
                <a:solidFill>
                  <a:srgbClr val="002060"/>
                </a:solidFill>
              </a:rPr>
            </a:br>
            <a:r>
              <a:rPr lang="es-ES" altLang="es-ES" sz="5400" b="1" dirty="0">
                <a:solidFill>
                  <a:srgbClr val="002060"/>
                </a:solidFill>
              </a:rPr>
              <a:t>me invitó a compartir su heredad.</a:t>
            </a:r>
            <a:br>
              <a:rPr lang="es-ES" altLang="es-ES" sz="5400" b="1" dirty="0">
                <a:solidFill>
                  <a:srgbClr val="002060"/>
                </a:solidFill>
              </a:rPr>
            </a:br>
            <a:r>
              <a:rPr lang="es-ES" altLang="es-ES" sz="5400" b="1" dirty="0">
                <a:solidFill>
                  <a:srgbClr val="002060"/>
                </a:solidFill>
              </a:rPr>
              <a:t>Seguiré a su lado,</a:t>
            </a:r>
            <a:br>
              <a:rPr lang="es-ES" altLang="es-ES" sz="5400" b="1" dirty="0">
                <a:solidFill>
                  <a:srgbClr val="002060"/>
                </a:solidFill>
              </a:rPr>
            </a:br>
            <a:r>
              <a:rPr lang="es-ES" altLang="es-ES" sz="5400" b="1" dirty="0">
                <a:solidFill>
                  <a:srgbClr val="002060"/>
                </a:solidFill>
              </a:rPr>
              <a:t>llevaré su mensaje de paz.</a:t>
            </a:r>
          </a:p>
        </p:txBody>
      </p:sp>
      <p:sp>
        <p:nvSpPr>
          <p:cNvPr id="4" name="Marcador de texto 3"/>
          <p:cNvSpPr>
            <a:spLocks noGrp="1"/>
          </p:cNvSpPr>
          <p:nvPr>
            <p:ph type="body" sz="half" idx="2"/>
          </p:nvPr>
        </p:nvSpPr>
        <p:spPr/>
        <p:txBody>
          <a:bodyPr/>
          <a:lstStyle/>
          <a:p>
            <a:endParaRPr lang="es-ES"/>
          </a:p>
        </p:txBody>
      </p:sp>
      <p:pic>
        <p:nvPicPr>
          <p:cNvPr id="6" name="Picture 6" descr="http://2.bp.blogspot.com/_OVcWldC5_1A/TPrtPgUbcFI/AAAAAAAAAFc/b1YPnjoTE6I/s1600/ph-10240.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6224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7994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CREO EN JESÚS, </a:t>
            </a:r>
            <a:br>
              <a:rPr lang="es-ES" altLang="es-ES" sz="5400" b="1" dirty="0">
                <a:solidFill>
                  <a:srgbClr val="002060"/>
                </a:solidFill>
              </a:rPr>
            </a:br>
            <a:r>
              <a:rPr lang="es-ES" altLang="es-ES" sz="5400" b="1" dirty="0">
                <a:solidFill>
                  <a:srgbClr val="002060"/>
                </a:solidFill>
              </a:rPr>
              <a:t>CREO EN JESÚS,</a:t>
            </a:r>
            <a:br>
              <a:rPr lang="es-ES" altLang="es-ES" sz="5400" b="1" dirty="0">
                <a:solidFill>
                  <a:srgbClr val="002060"/>
                </a:solidFill>
              </a:rPr>
            </a:br>
            <a:r>
              <a:rPr lang="es-ES" altLang="es-ES" sz="5400" b="1" dirty="0">
                <a:solidFill>
                  <a:srgbClr val="002060"/>
                </a:solidFill>
              </a:rPr>
              <a:t>ÉL ES MI AMIGO, </a:t>
            </a:r>
            <a:br>
              <a:rPr lang="es-ES" altLang="es-ES" sz="5400" b="1" dirty="0">
                <a:solidFill>
                  <a:srgbClr val="002060"/>
                </a:solidFill>
              </a:rPr>
            </a:br>
            <a:r>
              <a:rPr lang="es-ES" altLang="es-ES" sz="5400" b="1" dirty="0">
                <a:solidFill>
                  <a:srgbClr val="002060"/>
                </a:solidFill>
              </a:rPr>
              <a:t>ES MI ALEGRÍA,</a:t>
            </a:r>
            <a:br>
              <a:rPr lang="es-ES" altLang="es-ES" sz="5400" b="1" dirty="0">
                <a:solidFill>
                  <a:srgbClr val="002060"/>
                </a:solidFill>
              </a:rPr>
            </a:br>
            <a:r>
              <a:rPr lang="es-ES" altLang="es-ES" sz="5400" b="1" dirty="0">
                <a:solidFill>
                  <a:srgbClr val="002060"/>
                </a:solidFill>
              </a:rPr>
              <a:t>ÉL ES MI AMOR.</a:t>
            </a:r>
            <a:br>
              <a:rPr lang="es-ES" altLang="es-ES" sz="5400" b="1" dirty="0">
                <a:solidFill>
                  <a:srgbClr val="002060"/>
                </a:solidFill>
              </a:rPr>
            </a:br>
            <a:r>
              <a:rPr lang="es-ES" altLang="es-ES" sz="5400" b="1" dirty="0">
                <a:solidFill>
                  <a:srgbClr val="002060"/>
                </a:solidFill>
              </a:rPr>
              <a:t>CREO EN JESÚS, </a:t>
            </a:r>
            <a:br>
              <a:rPr lang="es-ES" altLang="es-ES" sz="5400" b="1" dirty="0">
                <a:solidFill>
                  <a:srgbClr val="002060"/>
                </a:solidFill>
              </a:rPr>
            </a:br>
            <a:r>
              <a:rPr lang="es-ES" altLang="es-ES" sz="5400" b="1" dirty="0">
                <a:solidFill>
                  <a:srgbClr val="002060"/>
                </a:solidFill>
              </a:rPr>
              <a:t>CREO EN JESÚS,</a:t>
            </a:r>
            <a:br>
              <a:rPr lang="es-ES" altLang="es-ES" sz="5400" b="1" dirty="0">
                <a:solidFill>
                  <a:srgbClr val="002060"/>
                </a:solidFill>
              </a:rPr>
            </a:br>
            <a:r>
              <a:rPr lang="es-ES" altLang="es-ES" sz="5400" b="1" dirty="0">
                <a:solidFill>
                  <a:srgbClr val="002060"/>
                </a:solidFill>
              </a:rPr>
              <a:t>ÉL ES MI SALVADOR.</a:t>
            </a:r>
          </a:p>
        </p:txBody>
      </p:sp>
      <p:sp>
        <p:nvSpPr>
          <p:cNvPr id="4" name="Marcador de texto 3"/>
          <p:cNvSpPr>
            <a:spLocks noGrp="1"/>
          </p:cNvSpPr>
          <p:nvPr>
            <p:ph type="body" sz="half" idx="2"/>
          </p:nvPr>
        </p:nvSpPr>
        <p:spPr/>
        <p:txBody>
          <a:bodyPr/>
          <a:lstStyle/>
          <a:p>
            <a:endParaRPr lang="es-ES"/>
          </a:p>
        </p:txBody>
      </p:sp>
      <p:pic>
        <p:nvPicPr>
          <p:cNvPr id="6" name="Picture 6" descr="http://2.bp.blogspot.com/_OVcWldC5_1A/TPrtPgUbcFI/AAAAAAAAAFc/b1YPnjoTE6I/s1600/ph-10240.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6224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1420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Ayudó al enfermo</a:t>
            </a:r>
            <a:br>
              <a:rPr lang="es-ES" altLang="es-ES" sz="5400" b="1" dirty="0">
                <a:solidFill>
                  <a:srgbClr val="002060"/>
                </a:solidFill>
              </a:rPr>
            </a:br>
            <a:r>
              <a:rPr lang="es-ES" altLang="es-ES" sz="5400" b="1" dirty="0">
                <a:solidFill>
                  <a:srgbClr val="002060"/>
                </a:solidFill>
              </a:rPr>
              <a:t>y le trajo la felicidad.</a:t>
            </a:r>
            <a:br>
              <a:rPr lang="es-ES" altLang="es-ES" sz="5400" b="1" dirty="0">
                <a:solidFill>
                  <a:srgbClr val="002060"/>
                </a:solidFill>
              </a:rPr>
            </a:br>
            <a:r>
              <a:rPr lang="es-ES" altLang="es-ES" sz="5400" b="1" dirty="0">
                <a:solidFill>
                  <a:srgbClr val="002060"/>
                </a:solidFill>
              </a:rPr>
              <a:t>Defendió al humilde,</a:t>
            </a:r>
            <a:br>
              <a:rPr lang="es-ES" altLang="es-ES" sz="5400" b="1" dirty="0">
                <a:solidFill>
                  <a:srgbClr val="002060"/>
                </a:solidFill>
              </a:rPr>
            </a:br>
            <a:r>
              <a:rPr lang="es-ES" altLang="es-ES" sz="5400" b="1" dirty="0">
                <a:solidFill>
                  <a:srgbClr val="002060"/>
                </a:solidFill>
              </a:rPr>
              <a:t>combatió la mentira y el mal.</a:t>
            </a:r>
          </a:p>
        </p:txBody>
      </p:sp>
      <p:sp>
        <p:nvSpPr>
          <p:cNvPr id="4" name="Marcador de texto 3"/>
          <p:cNvSpPr>
            <a:spLocks noGrp="1"/>
          </p:cNvSpPr>
          <p:nvPr>
            <p:ph type="body" sz="half" idx="2"/>
          </p:nvPr>
        </p:nvSpPr>
        <p:spPr/>
        <p:txBody>
          <a:bodyPr/>
          <a:lstStyle/>
          <a:p>
            <a:endParaRPr lang="es-ES"/>
          </a:p>
        </p:txBody>
      </p:sp>
      <p:pic>
        <p:nvPicPr>
          <p:cNvPr id="6" name="Picture 6" descr="http://2.bp.blogspot.com/_OVcWldC5_1A/TPrtPgUbcFI/AAAAAAAAAFc/b1YPnjoTE6I/s1600/ph-10240.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6224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8642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CREO EN JESÚS, </a:t>
            </a:r>
            <a:br>
              <a:rPr lang="es-ES" altLang="es-ES" sz="5400" b="1" dirty="0">
                <a:solidFill>
                  <a:srgbClr val="002060"/>
                </a:solidFill>
              </a:rPr>
            </a:br>
            <a:r>
              <a:rPr lang="es-ES" altLang="es-ES" sz="5400" b="1" dirty="0">
                <a:solidFill>
                  <a:srgbClr val="002060"/>
                </a:solidFill>
              </a:rPr>
              <a:t>CREO EN JESÚS,</a:t>
            </a:r>
            <a:br>
              <a:rPr lang="es-ES" altLang="es-ES" sz="5400" b="1" dirty="0">
                <a:solidFill>
                  <a:srgbClr val="002060"/>
                </a:solidFill>
              </a:rPr>
            </a:br>
            <a:r>
              <a:rPr lang="es-ES" altLang="es-ES" sz="5400" b="1" dirty="0">
                <a:solidFill>
                  <a:srgbClr val="002060"/>
                </a:solidFill>
              </a:rPr>
              <a:t>ÉL ES MI AMIGO, </a:t>
            </a:r>
            <a:br>
              <a:rPr lang="es-ES" altLang="es-ES" sz="5400" b="1" dirty="0">
                <a:solidFill>
                  <a:srgbClr val="002060"/>
                </a:solidFill>
              </a:rPr>
            </a:br>
            <a:r>
              <a:rPr lang="es-ES" altLang="es-ES" sz="5400" b="1" dirty="0">
                <a:solidFill>
                  <a:srgbClr val="002060"/>
                </a:solidFill>
              </a:rPr>
              <a:t>ES MI ALEGRÍA,</a:t>
            </a:r>
            <a:br>
              <a:rPr lang="es-ES" altLang="es-ES" sz="5400" b="1" dirty="0">
                <a:solidFill>
                  <a:srgbClr val="002060"/>
                </a:solidFill>
              </a:rPr>
            </a:br>
            <a:r>
              <a:rPr lang="es-ES" altLang="es-ES" sz="5400" b="1" dirty="0">
                <a:solidFill>
                  <a:srgbClr val="002060"/>
                </a:solidFill>
              </a:rPr>
              <a:t>ÉL ES MI AMOR.</a:t>
            </a:r>
            <a:br>
              <a:rPr lang="es-ES" altLang="es-ES" sz="5400" b="1" dirty="0">
                <a:solidFill>
                  <a:srgbClr val="002060"/>
                </a:solidFill>
              </a:rPr>
            </a:br>
            <a:r>
              <a:rPr lang="es-ES" altLang="es-ES" sz="5400" b="1" dirty="0">
                <a:solidFill>
                  <a:srgbClr val="002060"/>
                </a:solidFill>
              </a:rPr>
              <a:t>CREO EN JESÚS, </a:t>
            </a:r>
            <a:br>
              <a:rPr lang="es-ES" altLang="es-ES" sz="5400" b="1" dirty="0">
                <a:solidFill>
                  <a:srgbClr val="002060"/>
                </a:solidFill>
              </a:rPr>
            </a:br>
            <a:r>
              <a:rPr lang="es-ES" altLang="es-ES" sz="5400" b="1" dirty="0">
                <a:solidFill>
                  <a:srgbClr val="002060"/>
                </a:solidFill>
              </a:rPr>
              <a:t>CREO EN JESÚS,</a:t>
            </a:r>
            <a:br>
              <a:rPr lang="es-ES" altLang="es-ES" sz="5400" b="1" dirty="0">
                <a:solidFill>
                  <a:srgbClr val="002060"/>
                </a:solidFill>
              </a:rPr>
            </a:br>
            <a:r>
              <a:rPr lang="es-ES" altLang="es-ES" sz="5400" b="1" dirty="0">
                <a:solidFill>
                  <a:srgbClr val="002060"/>
                </a:solidFill>
              </a:rPr>
              <a:t>ÉL ES MI SALVADOR.</a:t>
            </a:r>
          </a:p>
        </p:txBody>
      </p:sp>
      <p:sp>
        <p:nvSpPr>
          <p:cNvPr id="4" name="Marcador de texto 3"/>
          <p:cNvSpPr>
            <a:spLocks noGrp="1"/>
          </p:cNvSpPr>
          <p:nvPr>
            <p:ph type="body" sz="half" idx="2"/>
          </p:nvPr>
        </p:nvSpPr>
        <p:spPr/>
        <p:txBody>
          <a:bodyPr/>
          <a:lstStyle/>
          <a:p>
            <a:endParaRPr lang="es-ES"/>
          </a:p>
        </p:txBody>
      </p:sp>
      <p:pic>
        <p:nvPicPr>
          <p:cNvPr id="6" name="Picture 6" descr="http://2.bp.blogspot.com/_OVcWldC5_1A/TPrtPgUbcFI/AAAAAAAAAFc/b1YPnjoTE6I/s1600/ph-10240.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6224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3557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Enseñó a Zaqueo</a:t>
            </a:r>
            <a:br>
              <a:rPr lang="es-ES" altLang="es-ES" sz="5400" b="1" dirty="0">
                <a:solidFill>
                  <a:srgbClr val="002060"/>
                </a:solidFill>
              </a:rPr>
            </a:br>
            <a:r>
              <a:rPr lang="es-ES" altLang="es-ES" sz="5400" b="1" dirty="0">
                <a:solidFill>
                  <a:srgbClr val="002060"/>
                </a:solidFill>
              </a:rPr>
              <a:t>a partir su hacienda </a:t>
            </a:r>
            <a:br>
              <a:rPr lang="es-ES" altLang="es-ES" sz="5400" b="1" dirty="0">
                <a:solidFill>
                  <a:srgbClr val="002060"/>
                </a:solidFill>
              </a:rPr>
            </a:br>
            <a:r>
              <a:rPr lang="es-ES" altLang="es-ES" sz="5400" b="1" dirty="0">
                <a:solidFill>
                  <a:srgbClr val="002060"/>
                </a:solidFill>
              </a:rPr>
              <a:t>y su pan.</a:t>
            </a:r>
            <a:br>
              <a:rPr lang="es-ES" altLang="es-ES" sz="5400" b="1" dirty="0">
                <a:solidFill>
                  <a:srgbClr val="002060"/>
                </a:solidFill>
              </a:rPr>
            </a:br>
            <a:r>
              <a:rPr lang="es-ES" altLang="es-ES" sz="5400" b="1" dirty="0">
                <a:solidFill>
                  <a:srgbClr val="002060"/>
                </a:solidFill>
              </a:rPr>
              <a:t>Alabó a la viuda</a:t>
            </a:r>
            <a:br>
              <a:rPr lang="es-ES" altLang="es-ES" sz="5400" b="1" dirty="0">
                <a:solidFill>
                  <a:srgbClr val="002060"/>
                </a:solidFill>
              </a:rPr>
            </a:br>
            <a:r>
              <a:rPr lang="es-ES" altLang="es-ES" sz="5400" b="1" dirty="0">
                <a:solidFill>
                  <a:srgbClr val="002060"/>
                </a:solidFill>
              </a:rPr>
              <a:t>porque dio cuanto pudo </a:t>
            </a:r>
            <a:br>
              <a:rPr lang="es-ES" altLang="es-ES" sz="5400" b="1" dirty="0">
                <a:solidFill>
                  <a:srgbClr val="002060"/>
                </a:solidFill>
              </a:rPr>
            </a:br>
            <a:r>
              <a:rPr lang="es-ES" altLang="es-ES" sz="5400" b="1" dirty="0">
                <a:solidFill>
                  <a:srgbClr val="002060"/>
                </a:solidFill>
              </a:rPr>
              <a:t>ella dar.</a:t>
            </a:r>
          </a:p>
        </p:txBody>
      </p:sp>
      <p:sp>
        <p:nvSpPr>
          <p:cNvPr id="4" name="Marcador de texto 3"/>
          <p:cNvSpPr>
            <a:spLocks noGrp="1"/>
          </p:cNvSpPr>
          <p:nvPr>
            <p:ph type="body" sz="half" idx="2"/>
          </p:nvPr>
        </p:nvSpPr>
        <p:spPr/>
        <p:txBody>
          <a:bodyPr/>
          <a:lstStyle/>
          <a:p>
            <a:endParaRPr lang="es-ES"/>
          </a:p>
        </p:txBody>
      </p:sp>
      <p:pic>
        <p:nvPicPr>
          <p:cNvPr id="6" name="Picture 6" descr="http://2.bp.blogspot.com/_OVcWldC5_1A/TPrtPgUbcFI/AAAAAAAAAFc/b1YPnjoTE6I/s1600/ph-10240.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6224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2683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CREO EN JESÚS, </a:t>
            </a:r>
            <a:br>
              <a:rPr lang="es-ES" altLang="es-ES" sz="5400" b="1" dirty="0">
                <a:solidFill>
                  <a:srgbClr val="002060"/>
                </a:solidFill>
              </a:rPr>
            </a:br>
            <a:r>
              <a:rPr lang="es-ES" altLang="es-ES" sz="5400" b="1" dirty="0">
                <a:solidFill>
                  <a:srgbClr val="002060"/>
                </a:solidFill>
              </a:rPr>
              <a:t>CREO EN JESÚS,</a:t>
            </a:r>
            <a:br>
              <a:rPr lang="es-ES" altLang="es-ES" sz="5400" b="1" dirty="0">
                <a:solidFill>
                  <a:srgbClr val="002060"/>
                </a:solidFill>
              </a:rPr>
            </a:br>
            <a:r>
              <a:rPr lang="es-ES" altLang="es-ES" sz="5400" b="1" dirty="0">
                <a:solidFill>
                  <a:srgbClr val="002060"/>
                </a:solidFill>
              </a:rPr>
              <a:t>ÉL ES MI AMIGO, </a:t>
            </a:r>
            <a:br>
              <a:rPr lang="es-ES" altLang="es-ES" sz="5400" b="1" dirty="0">
                <a:solidFill>
                  <a:srgbClr val="002060"/>
                </a:solidFill>
              </a:rPr>
            </a:br>
            <a:r>
              <a:rPr lang="es-ES" altLang="es-ES" sz="5400" b="1" dirty="0">
                <a:solidFill>
                  <a:srgbClr val="002060"/>
                </a:solidFill>
              </a:rPr>
              <a:t>ES MI ALEGRÍA,</a:t>
            </a:r>
            <a:br>
              <a:rPr lang="es-ES" altLang="es-ES" sz="5400" b="1" dirty="0">
                <a:solidFill>
                  <a:srgbClr val="002060"/>
                </a:solidFill>
              </a:rPr>
            </a:br>
            <a:r>
              <a:rPr lang="es-ES" altLang="es-ES" sz="5400" b="1" dirty="0">
                <a:solidFill>
                  <a:srgbClr val="002060"/>
                </a:solidFill>
              </a:rPr>
              <a:t>ÉL ES MI AMOR.</a:t>
            </a:r>
            <a:br>
              <a:rPr lang="es-ES" altLang="es-ES" sz="5400" b="1" dirty="0">
                <a:solidFill>
                  <a:srgbClr val="002060"/>
                </a:solidFill>
              </a:rPr>
            </a:br>
            <a:r>
              <a:rPr lang="es-ES" altLang="es-ES" sz="5400" b="1" dirty="0">
                <a:solidFill>
                  <a:srgbClr val="002060"/>
                </a:solidFill>
              </a:rPr>
              <a:t>CREO EN JESÚS, </a:t>
            </a:r>
            <a:br>
              <a:rPr lang="es-ES" altLang="es-ES" sz="5400" b="1" dirty="0">
                <a:solidFill>
                  <a:srgbClr val="002060"/>
                </a:solidFill>
              </a:rPr>
            </a:br>
            <a:r>
              <a:rPr lang="es-ES" altLang="es-ES" sz="5400" b="1" dirty="0">
                <a:solidFill>
                  <a:srgbClr val="002060"/>
                </a:solidFill>
              </a:rPr>
              <a:t>CREO EN JESÚS,</a:t>
            </a:r>
            <a:br>
              <a:rPr lang="es-ES" altLang="es-ES" sz="5400" b="1" dirty="0">
                <a:solidFill>
                  <a:srgbClr val="002060"/>
                </a:solidFill>
              </a:rPr>
            </a:br>
            <a:r>
              <a:rPr lang="es-ES" altLang="es-ES" sz="5400" b="1" dirty="0">
                <a:solidFill>
                  <a:srgbClr val="002060"/>
                </a:solidFill>
              </a:rPr>
              <a:t>ÉL ES MI SALVADOR.</a:t>
            </a:r>
          </a:p>
        </p:txBody>
      </p:sp>
      <p:sp>
        <p:nvSpPr>
          <p:cNvPr id="4" name="Marcador de texto 3"/>
          <p:cNvSpPr>
            <a:spLocks noGrp="1"/>
          </p:cNvSpPr>
          <p:nvPr>
            <p:ph type="body" sz="half" idx="2"/>
          </p:nvPr>
        </p:nvSpPr>
        <p:spPr/>
        <p:txBody>
          <a:bodyPr/>
          <a:lstStyle/>
          <a:p>
            <a:endParaRPr lang="es-ES"/>
          </a:p>
        </p:txBody>
      </p:sp>
      <p:pic>
        <p:nvPicPr>
          <p:cNvPr id="6" name="Picture 6" descr="http://2.bp.blogspot.com/_OVcWldC5_1A/TPrtPgUbcFI/AAAAAAAAAFc/b1YPnjoTE6I/s1600/ph-10240.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7"/>
          <a:stretch/>
        </p:blipFill>
        <p:spPr bwMode="auto">
          <a:xfrm>
            <a:off x="7320136" y="0"/>
            <a:ext cx="486224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5834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9343669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Creo en un solo Dios, Padre Todopoderoso, Creador del cielo y de la tierra, de todo lo visible y lo invisible. Creo en un solo Señor, Jesucristo, Hijo único de Dios, nacido del Padre antes de todos los siglos</a:t>
            </a:r>
            <a:r>
              <a:rPr lang="es-ES" sz="5400" b="1" dirty="0" smtClean="0"/>
              <a:t>:</a:t>
            </a:r>
            <a:endParaRPr lang="es-ES" sz="5400" b="1" dirty="0"/>
          </a:p>
        </p:txBody>
      </p:sp>
    </p:spTree>
    <p:extLst>
      <p:ext uri="{BB962C8B-B14F-4D97-AF65-F5344CB8AC3E}">
        <p14:creationId xmlns:p14="http://schemas.microsoft.com/office/powerpoint/2010/main" val="182287853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Dios de Dios, Luz de Luz, Dios verdadero de Dios verdadero, engendrado, no creado, de la misma naturaleza del Padre, por quien todo fue hecho; </a:t>
            </a:r>
            <a:r>
              <a:rPr lang="es-ES" sz="5400" b="1" dirty="0" smtClean="0"/>
              <a:t>que por nosotros, los hombres, y por nuestra salvación bajó del cielo, </a:t>
            </a:r>
            <a:endParaRPr lang="es-ES" sz="5400" b="1" dirty="0"/>
          </a:p>
        </p:txBody>
      </p:sp>
    </p:spTree>
    <p:extLst>
      <p:ext uri="{BB962C8B-B14F-4D97-AF65-F5344CB8AC3E}">
        <p14:creationId xmlns:p14="http://schemas.microsoft.com/office/powerpoint/2010/main" val="48222866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por obra del Espíritu Santo se encarnó de María, la Virgen, y se hizo hombre; y por nuestra causa fue crucificado en tiempos de Poncio Pilato; padeció y fue sepultado, y resucitó al tercer día, según las Escrituras, </a:t>
            </a:r>
          </a:p>
        </p:txBody>
      </p:sp>
    </p:spTree>
    <p:extLst>
      <p:ext uri="{BB962C8B-B14F-4D97-AF65-F5344CB8AC3E}">
        <p14:creationId xmlns:p14="http://schemas.microsoft.com/office/powerpoint/2010/main" val="35031954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dirty="0">
                <a:solidFill>
                  <a:srgbClr val="002060"/>
                </a:solidFill>
              </a:rPr>
              <a:t>2. Gran testigo de la verdad </a:t>
            </a:r>
            <a:br>
              <a:rPr lang="es-ES" sz="4800" dirty="0">
                <a:solidFill>
                  <a:srgbClr val="002060"/>
                </a:solidFill>
              </a:rPr>
            </a:br>
            <a:r>
              <a:rPr lang="es-ES" sz="4800" dirty="0">
                <a:solidFill>
                  <a:srgbClr val="002060"/>
                </a:solidFill>
              </a:rPr>
              <a:t>y de la justicia defensor, </a:t>
            </a:r>
            <a:br>
              <a:rPr lang="es-ES" sz="4800" dirty="0">
                <a:solidFill>
                  <a:srgbClr val="002060"/>
                </a:solidFill>
              </a:rPr>
            </a:br>
            <a:r>
              <a:rPr lang="es-ES" sz="4800" dirty="0">
                <a:solidFill>
                  <a:srgbClr val="002060"/>
                </a:solidFill>
              </a:rPr>
              <a:t>tienes gran predilección </a:t>
            </a:r>
            <a:br>
              <a:rPr lang="es-ES" sz="4800" dirty="0">
                <a:solidFill>
                  <a:srgbClr val="002060"/>
                </a:solidFill>
              </a:rPr>
            </a:br>
            <a:r>
              <a:rPr lang="es-ES" sz="4800" dirty="0">
                <a:solidFill>
                  <a:srgbClr val="002060"/>
                </a:solidFill>
              </a:rPr>
              <a:t>por los que están lejanos. </a:t>
            </a:r>
          </a:p>
        </p:txBody>
      </p:sp>
      <p:sp>
        <p:nvSpPr>
          <p:cNvPr id="4" name="Marcador de texto 3"/>
          <p:cNvSpPr>
            <a:spLocks noGrp="1"/>
          </p:cNvSpPr>
          <p:nvPr>
            <p:ph type="body" sz="half" idx="2"/>
          </p:nvPr>
        </p:nvSpPr>
        <p:spPr/>
        <p:txBody>
          <a:bodyPr/>
          <a:lstStyle/>
          <a:p>
            <a:endParaRPr lang="es-ES"/>
          </a:p>
        </p:txBody>
      </p:sp>
      <p:pic>
        <p:nvPicPr>
          <p:cNvPr id="6" name="Picture 5" descr="http://4.bp.blogspot.com/-rqlWK1gPGoE/UADjq4rYcGI/AAAAAAAAC30/TB26yrJy9pw/s1600/rio-iPhone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t="-1" r="-209" b="-1"/>
          <a:stretch/>
        </p:blipFill>
        <p:spPr bwMode="auto">
          <a:xfrm>
            <a:off x="7319963" y="-27384"/>
            <a:ext cx="4906962"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4962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subió al cielo, y está sentado a la derecha del Padre; y de nuevo vendrá con gloria para juzgar a vivos y muertos, y su reino no tendrá fin. Creo en el Espíritu Santo, Señor y dador de vida, que procede del Padre y del Hijo, </a:t>
            </a:r>
          </a:p>
        </p:txBody>
      </p:sp>
    </p:spTree>
    <p:extLst>
      <p:ext uri="{BB962C8B-B14F-4D97-AF65-F5344CB8AC3E}">
        <p14:creationId xmlns:p14="http://schemas.microsoft.com/office/powerpoint/2010/main" val="150149081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que con el Padre y el Hijo, recibe una misma adoración y gloria, y que habló por los profetas. Creo en la Iglesia, que es una, santa, católica y apostólica. Confieso que hay un solo Bautismo para el perdón de los pecados. </a:t>
            </a:r>
          </a:p>
        </p:txBody>
      </p:sp>
    </p:spTree>
    <p:extLst>
      <p:ext uri="{BB962C8B-B14F-4D97-AF65-F5344CB8AC3E}">
        <p14:creationId xmlns:p14="http://schemas.microsoft.com/office/powerpoint/2010/main" val="19108533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Espero la resurrección de los muertos y la vida del mundo futuro</a:t>
            </a:r>
            <a:r>
              <a:rPr lang="es-ES" sz="5400" b="1" dirty="0" smtClean="0"/>
              <a:t>.</a:t>
            </a:r>
          </a:p>
          <a:p>
            <a:pPr marL="45720" indent="0">
              <a:buNone/>
            </a:pPr>
            <a:r>
              <a:rPr lang="es-ES" sz="5400" b="1" dirty="0" smtClean="0"/>
              <a:t>Amén</a:t>
            </a:r>
            <a:endParaRPr lang="es-ES" sz="5400" b="1" dirty="0"/>
          </a:p>
        </p:txBody>
      </p:sp>
    </p:spTree>
    <p:extLst>
      <p:ext uri="{BB962C8B-B14F-4D97-AF65-F5344CB8AC3E}">
        <p14:creationId xmlns:p14="http://schemas.microsoft.com/office/powerpoint/2010/main" val="40688369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874218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Que te diera yo Señor porque me dieras, un limpio corazón como de niño, alegre y transparente como el agua, sencillo y luminosos como un cirio. </a:t>
            </a:r>
          </a:p>
        </p:txBody>
      </p:sp>
      <p:sp>
        <p:nvSpPr>
          <p:cNvPr id="4" name="Marcador de texto 3"/>
          <p:cNvSpPr>
            <a:spLocks noGrp="1"/>
          </p:cNvSpPr>
          <p:nvPr>
            <p:ph type="body" sz="half" idx="2"/>
          </p:nvPr>
        </p:nvSpPr>
        <p:spPr/>
        <p:txBody>
          <a:bodyPr/>
          <a:lstStyle/>
          <a:p>
            <a:endParaRPr lang="es-ES"/>
          </a:p>
        </p:txBody>
      </p:sp>
      <p:pic>
        <p:nvPicPr>
          <p:cNvPr id="11" name="Picture 6" descr="http://2.bp.blogspot.com/-y93vYLkECjA/TaTL9PXUBjI/AAAAAAAAGP4/PAv7km8RChg/s1600/SERVIR-de-corazon-a-Di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1506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Que yo tuviera un corazón de pobre, de pobre de verdad sin ambiciones, abierto sin remedio a la ternura, rico sólo en amor  e ilusiones.</a:t>
            </a:r>
          </a:p>
        </p:txBody>
      </p:sp>
      <p:sp>
        <p:nvSpPr>
          <p:cNvPr id="4" name="Marcador de texto 3"/>
          <p:cNvSpPr>
            <a:spLocks noGrp="1"/>
          </p:cNvSpPr>
          <p:nvPr>
            <p:ph type="body" sz="half" idx="2"/>
          </p:nvPr>
        </p:nvSpPr>
        <p:spPr/>
        <p:txBody>
          <a:bodyPr/>
          <a:lstStyle/>
          <a:p>
            <a:endParaRPr lang="es-ES"/>
          </a:p>
        </p:txBody>
      </p:sp>
      <p:pic>
        <p:nvPicPr>
          <p:cNvPr id="11" name="Picture 6" descr="http://2.bp.blogspot.com/-y93vYLkECjA/TaTL9PXUBjI/AAAAAAAAGP4/PAv7km8RChg/s1600/SERVIR-de-corazon-a-Di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6486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AMEN QUISIERA YO QUE ME DIJERAS, </a:t>
            </a:r>
            <a:br>
              <a:rPr lang="es-ES" altLang="es-ES" sz="4800" b="1" dirty="0">
                <a:solidFill>
                  <a:srgbClr val="002060"/>
                </a:solidFill>
              </a:rPr>
            </a:br>
            <a:r>
              <a:rPr lang="es-ES" altLang="es-ES" sz="4800" b="1" dirty="0">
                <a:solidFill>
                  <a:srgbClr val="002060"/>
                </a:solidFill>
              </a:rPr>
              <a:t>EL CORAZÓN DE NIÑO QUE ME DIERAS.</a:t>
            </a:r>
          </a:p>
        </p:txBody>
      </p:sp>
      <p:sp>
        <p:nvSpPr>
          <p:cNvPr id="4" name="Marcador de texto 3"/>
          <p:cNvSpPr>
            <a:spLocks noGrp="1"/>
          </p:cNvSpPr>
          <p:nvPr>
            <p:ph type="body" sz="half" idx="2"/>
          </p:nvPr>
        </p:nvSpPr>
        <p:spPr/>
        <p:txBody>
          <a:bodyPr/>
          <a:lstStyle/>
          <a:p>
            <a:endParaRPr lang="es-ES"/>
          </a:p>
        </p:txBody>
      </p:sp>
      <p:pic>
        <p:nvPicPr>
          <p:cNvPr id="11" name="Picture 6" descr="http://2.bp.blogspot.com/-y93vYLkECjA/TaTL9PXUBjI/AAAAAAAAGP4/PAv7km8RChg/s1600/SERVIR-de-corazon-a-Di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6802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Y TANTO EL MISMO AMOR LO TRANSFORMARA, QUE AL ASOMARSE A ÉL A TI TE VIERA (BIS)</a:t>
            </a:r>
          </a:p>
        </p:txBody>
      </p:sp>
      <p:sp>
        <p:nvSpPr>
          <p:cNvPr id="4" name="Marcador de texto 3"/>
          <p:cNvSpPr>
            <a:spLocks noGrp="1"/>
          </p:cNvSpPr>
          <p:nvPr>
            <p:ph type="body" sz="half" idx="2"/>
          </p:nvPr>
        </p:nvSpPr>
        <p:spPr/>
        <p:txBody>
          <a:bodyPr/>
          <a:lstStyle/>
          <a:p>
            <a:endParaRPr lang="es-ES"/>
          </a:p>
        </p:txBody>
      </p:sp>
      <p:pic>
        <p:nvPicPr>
          <p:cNvPr id="11" name="Picture 6" descr="http://2.bp.blogspot.com/-y93vYLkECjA/TaTL9PXUBjI/AAAAAAAAGP4/PAv7km8RChg/s1600/SERVIR-de-corazon-a-Di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2300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Disponible, cercano y sonriente, como una florecilla campesina, que se deja pisar y no devuelve, sino aromas de amor a quién la pisa.</a:t>
            </a:r>
          </a:p>
        </p:txBody>
      </p:sp>
      <p:sp>
        <p:nvSpPr>
          <p:cNvPr id="4" name="Marcador de texto 3"/>
          <p:cNvSpPr>
            <a:spLocks noGrp="1"/>
          </p:cNvSpPr>
          <p:nvPr>
            <p:ph type="body" sz="half" idx="2"/>
          </p:nvPr>
        </p:nvSpPr>
        <p:spPr/>
        <p:txBody>
          <a:bodyPr/>
          <a:lstStyle/>
          <a:p>
            <a:endParaRPr lang="es-ES"/>
          </a:p>
        </p:txBody>
      </p:sp>
      <p:pic>
        <p:nvPicPr>
          <p:cNvPr id="11" name="Picture 6" descr="http://2.bp.blogspot.com/-y93vYLkECjA/TaTL9PXUBjI/AAAAAAAAGP4/PAv7km8RChg/s1600/SERVIR-de-corazon-a-Di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0618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Un corazón Señor que adivinara, un corazón presente en cada cosa, que en el día y la noche te cantara, igual que por mi estrella y por mi rosa. </a:t>
            </a:r>
          </a:p>
        </p:txBody>
      </p:sp>
      <p:sp>
        <p:nvSpPr>
          <p:cNvPr id="4" name="Marcador de texto 3"/>
          <p:cNvSpPr>
            <a:spLocks noGrp="1"/>
          </p:cNvSpPr>
          <p:nvPr>
            <p:ph type="body" sz="half" idx="2"/>
          </p:nvPr>
        </p:nvSpPr>
        <p:spPr/>
        <p:txBody>
          <a:bodyPr/>
          <a:lstStyle/>
          <a:p>
            <a:endParaRPr lang="es-ES"/>
          </a:p>
        </p:txBody>
      </p:sp>
      <p:pic>
        <p:nvPicPr>
          <p:cNvPr id="11" name="Picture 6" descr="http://2.bp.blogspot.com/-y93vYLkECjA/TaTL9PXUBjI/AAAAAAAAGP4/PAv7km8RChg/s1600/SERVIR-de-corazon-a-Di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0078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dirty="0">
                <a:solidFill>
                  <a:srgbClr val="002060"/>
                </a:solidFill>
              </a:rPr>
              <a:t>Eres un amigo muy fiel </a:t>
            </a:r>
            <a:br>
              <a:rPr lang="es-ES" sz="4800" dirty="0">
                <a:solidFill>
                  <a:srgbClr val="002060"/>
                </a:solidFill>
              </a:rPr>
            </a:br>
            <a:r>
              <a:rPr lang="es-ES" sz="4800" dirty="0">
                <a:solidFill>
                  <a:srgbClr val="002060"/>
                </a:solidFill>
              </a:rPr>
              <a:t>siempre vives por la humanidad nos ayudarás y no te has de cansar de amar. </a:t>
            </a:r>
          </a:p>
        </p:txBody>
      </p:sp>
      <p:sp>
        <p:nvSpPr>
          <p:cNvPr id="4" name="Marcador de texto 3"/>
          <p:cNvSpPr>
            <a:spLocks noGrp="1"/>
          </p:cNvSpPr>
          <p:nvPr>
            <p:ph type="body" sz="half" idx="2"/>
          </p:nvPr>
        </p:nvSpPr>
        <p:spPr/>
        <p:txBody>
          <a:bodyPr/>
          <a:lstStyle/>
          <a:p>
            <a:endParaRPr lang="es-ES"/>
          </a:p>
        </p:txBody>
      </p:sp>
      <p:pic>
        <p:nvPicPr>
          <p:cNvPr id="6" name="Picture 5" descr="http://4.bp.blogspot.com/-rqlWK1gPGoE/UADjq4rYcGI/AAAAAAAAC30/TB26yrJy9pw/s1600/rio-iPhone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t="-1" r="-209" b="-1"/>
          <a:stretch/>
        </p:blipFill>
        <p:spPr bwMode="auto">
          <a:xfrm>
            <a:off x="7319963" y="-27384"/>
            <a:ext cx="4906962"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3449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AMEN QUISIERA YO QUE ME DIJERAS, </a:t>
            </a:r>
            <a:br>
              <a:rPr lang="es-ES" altLang="es-ES" sz="4800" b="1" dirty="0">
                <a:solidFill>
                  <a:srgbClr val="002060"/>
                </a:solidFill>
              </a:rPr>
            </a:br>
            <a:r>
              <a:rPr lang="es-ES" altLang="es-ES" sz="4800" b="1" dirty="0">
                <a:solidFill>
                  <a:srgbClr val="002060"/>
                </a:solidFill>
              </a:rPr>
              <a:t>EL CORAZÓN DE NIÑO QUE ME DIERAS.</a:t>
            </a:r>
          </a:p>
        </p:txBody>
      </p:sp>
      <p:sp>
        <p:nvSpPr>
          <p:cNvPr id="4" name="Marcador de texto 3"/>
          <p:cNvSpPr>
            <a:spLocks noGrp="1"/>
          </p:cNvSpPr>
          <p:nvPr>
            <p:ph type="body" sz="half" idx="2"/>
          </p:nvPr>
        </p:nvSpPr>
        <p:spPr/>
        <p:txBody>
          <a:bodyPr/>
          <a:lstStyle/>
          <a:p>
            <a:endParaRPr lang="es-ES"/>
          </a:p>
        </p:txBody>
      </p:sp>
      <p:pic>
        <p:nvPicPr>
          <p:cNvPr id="11" name="Picture 6" descr="http://2.bp.blogspot.com/-y93vYLkECjA/TaTL9PXUBjI/AAAAAAAAGP4/PAv7km8RChg/s1600/SERVIR-de-corazon-a-Di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7091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Y TANTO EL MISMO AMOR LO TRANSFORMARA, QUE AL ASOMARSE A ÉL A TI TE VIERA (BIS)</a:t>
            </a:r>
          </a:p>
        </p:txBody>
      </p:sp>
      <p:sp>
        <p:nvSpPr>
          <p:cNvPr id="4" name="Marcador de texto 3"/>
          <p:cNvSpPr>
            <a:spLocks noGrp="1"/>
          </p:cNvSpPr>
          <p:nvPr>
            <p:ph type="body" sz="half" idx="2"/>
          </p:nvPr>
        </p:nvSpPr>
        <p:spPr/>
        <p:txBody>
          <a:bodyPr/>
          <a:lstStyle/>
          <a:p>
            <a:endParaRPr lang="es-ES"/>
          </a:p>
        </p:txBody>
      </p:sp>
      <p:pic>
        <p:nvPicPr>
          <p:cNvPr id="11" name="Picture 6" descr="http://2.bp.blogspot.com/-y93vYLkECjA/TaTL9PXUBjI/AAAAAAAAGP4/PAv7km8RChg/s1600/SERVIR-de-corazon-a-Di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524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985976"/>
          </a:xfrm>
        </p:spPr>
        <p:txBody>
          <a:bodyPr>
            <a:noAutofit/>
          </a:bodyPr>
          <a:lstStyle/>
          <a:p>
            <a:pPr lvl="0">
              <a:spcBef>
                <a:spcPts val="1000"/>
              </a:spcBef>
              <a:defRPr/>
            </a:pPr>
            <a:r>
              <a:rPr lang="es-ES" sz="5400" b="1" dirty="0">
                <a:solidFill>
                  <a:srgbClr val="263050"/>
                </a:solidFill>
                <a:latin typeface="Calibri" panose="020F0502020204030204"/>
                <a:ea typeface="+mn-ea"/>
                <a:cs typeface="+mn-cs"/>
              </a:rPr>
              <a:t>Orad hermanos para…Padre todopoderoso.</a:t>
            </a:r>
            <a:r>
              <a:rPr lang="es-ES" sz="5400" b="1" dirty="0">
                <a:solidFill>
                  <a:prstClr val="black"/>
                </a:solidFill>
                <a:latin typeface="Calibri" panose="020F0502020204030204"/>
                <a:ea typeface="+mn-ea"/>
                <a:cs typeface="+mn-cs"/>
              </a:rPr>
              <a:t/>
            </a:r>
            <a:br>
              <a:rPr lang="es-ES" sz="5400" b="1" dirty="0">
                <a:solidFill>
                  <a:prstClr val="black"/>
                </a:solidFill>
                <a:latin typeface="Calibri" panose="020F0502020204030204"/>
                <a:ea typeface="+mn-ea"/>
                <a:cs typeface="+mn-cs"/>
              </a:rPr>
            </a:br>
            <a:r>
              <a:rPr lang="es-ES" sz="5400" b="1" dirty="0">
                <a:solidFill>
                  <a:srgbClr val="FF0000"/>
                </a:solidFill>
                <a:latin typeface="Calibri" panose="020F0502020204030204"/>
                <a:ea typeface="+mn-ea"/>
                <a:cs typeface="+mn-cs"/>
              </a:rPr>
              <a:t>El Señor reciba de tus manos este sacrificio para alabanza y gloria de su nombre, para nuestro bien y el de toda su santa Iglesia.</a:t>
            </a:r>
            <a:br>
              <a:rPr lang="es-ES" sz="5400" b="1" dirty="0">
                <a:solidFill>
                  <a:srgbClr val="FF0000"/>
                </a:solidFill>
                <a:latin typeface="Calibri" panose="020F0502020204030204"/>
                <a:ea typeface="+mn-ea"/>
                <a:cs typeface="+mn-cs"/>
              </a:rPr>
            </a:br>
            <a:endParaRPr lang="es-ES" sz="5400" b="1" dirty="0"/>
          </a:p>
        </p:txBody>
      </p:sp>
    </p:spTree>
    <p:extLst>
      <p:ext uri="{BB962C8B-B14F-4D97-AF65-F5344CB8AC3E}">
        <p14:creationId xmlns:p14="http://schemas.microsoft.com/office/powerpoint/2010/main" val="22813036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618841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841960"/>
          </a:xfrm>
        </p:spPr>
        <p:txBody>
          <a:bodyPr>
            <a:noAutofit/>
          </a:bodyPr>
          <a:lstStyle/>
          <a:p>
            <a:r>
              <a:rPr lang="es-ES" sz="5400" b="1" dirty="0" smtClean="0">
                <a:solidFill>
                  <a:srgbClr val="263050"/>
                </a:solidFill>
              </a:rPr>
              <a:t>El Señor esté con vosotros.</a:t>
            </a:r>
            <a:br>
              <a:rPr lang="es-ES" sz="5400" b="1" dirty="0" smtClean="0">
                <a:solidFill>
                  <a:srgbClr val="263050"/>
                </a:solidFill>
              </a:rPr>
            </a:br>
            <a:r>
              <a:rPr lang="es-ES" sz="5400" b="1" dirty="0" smtClean="0">
                <a:solidFill>
                  <a:srgbClr val="FF0000"/>
                </a:solidFill>
              </a:rPr>
              <a:t>Y con tu espíritu.</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Levantemos el corazón.</a:t>
            </a:r>
            <a:br>
              <a:rPr lang="es-ES" sz="5400" b="1" dirty="0" smtClean="0">
                <a:solidFill>
                  <a:srgbClr val="263050"/>
                </a:solidFill>
              </a:rPr>
            </a:br>
            <a:r>
              <a:rPr lang="es-ES" sz="5400" b="1" dirty="0" smtClean="0">
                <a:solidFill>
                  <a:srgbClr val="FF0000"/>
                </a:solidFill>
              </a:rPr>
              <a:t>Lo tenemos levantado hacia el Señor.</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Demos gracias al Señor nuestro Dios.</a:t>
            </a:r>
            <a:br>
              <a:rPr lang="es-ES" sz="5400" b="1" dirty="0" smtClean="0">
                <a:solidFill>
                  <a:srgbClr val="263050"/>
                </a:solidFill>
              </a:rPr>
            </a:br>
            <a:r>
              <a:rPr lang="es-ES" sz="5400" b="1" dirty="0" smtClean="0">
                <a:solidFill>
                  <a:srgbClr val="FF0000"/>
                </a:solidFill>
              </a:rPr>
              <a:t>Es justo y necesario.</a:t>
            </a:r>
            <a:endParaRPr lang="es-ES" sz="5400" b="1" dirty="0">
              <a:solidFill>
                <a:srgbClr val="FF0000"/>
              </a:solidFill>
            </a:endParaRPr>
          </a:p>
        </p:txBody>
      </p:sp>
    </p:spTree>
    <p:extLst>
      <p:ext uri="{BB962C8B-B14F-4D97-AF65-F5344CB8AC3E}">
        <p14:creationId xmlns:p14="http://schemas.microsoft.com/office/powerpoint/2010/main" val="35437701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203109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pPr algn="ctr"/>
            <a:r>
              <a:rPr lang="es-ES" sz="6000" b="1" u="sng" dirty="0" smtClean="0"/>
              <a:t>SANTO (Misa Joven)</a:t>
            </a:r>
            <a:endParaRPr lang="es-ES" sz="6000" b="1" u="sng" dirty="0"/>
          </a:p>
        </p:txBody>
      </p:sp>
      <p:sp>
        <p:nvSpPr>
          <p:cNvPr id="5" name="Marcador de contenido 4"/>
          <p:cNvSpPr>
            <a:spLocks noGrp="1"/>
          </p:cNvSpPr>
          <p:nvPr>
            <p:ph idx="1"/>
          </p:nvPr>
        </p:nvSpPr>
        <p:spPr/>
        <p:txBody>
          <a:bodyPr/>
          <a:lstStyle/>
          <a:p>
            <a:pPr marL="0" indent="0" algn="ctr">
              <a:buNone/>
            </a:pPr>
            <a:r>
              <a:rPr lang="es-ES" sz="5400" dirty="0" smtClean="0"/>
              <a:t>Santo, Santo, Santo es el Señor</a:t>
            </a:r>
          </a:p>
          <a:p>
            <a:pPr marL="0" indent="0" algn="ctr">
              <a:buNone/>
            </a:pPr>
            <a:r>
              <a:rPr lang="es-ES" sz="5400" dirty="0" smtClean="0"/>
              <a:t>Santo, Santo, Santo es el Señor</a:t>
            </a:r>
          </a:p>
          <a:p>
            <a:pPr marL="0" indent="0" algn="ctr">
              <a:buNone/>
            </a:pPr>
            <a:r>
              <a:rPr lang="es-ES" sz="4800" dirty="0" smtClean="0"/>
              <a:t>Cielo y, Tierra están llenos</a:t>
            </a:r>
          </a:p>
          <a:p>
            <a:pPr marL="0" indent="0" algn="ctr">
              <a:buNone/>
            </a:pPr>
            <a:r>
              <a:rPr lang="es-ES" sz="4800" dirty="0" smtClean="0"/>
              <a:t>Están llenos a tu amor. (Bis)</a:t>
            </a:r>
            <a:endParaRPr lang="es-ES" sz="4800" dirty="0"/>
          </a:p>
        </p:txBody>
      </p:sp>
    </p:spTree>
    <p:extLst>
      <p:ext uri="{BB962C8B-B14F-4D97-AF65-F5344CB8AC3E}">
        <p14:creationId xmlns:p14="http://schemas.microsoft.com/office/powerpoint/2010/main" val="100205095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838200" y="1062318"/>
            <a:ext cx="10515600" cy="5114645"/>
          </a:xfrm>
        </p:spPr>
        <p:txBody>
          <a:bodyPr/>
          <a:lstStyle/>
          <a:p>
            <a:pPr marL="0" indent="0" algn="ctr">
              <a:buNone/>
            </a:pPr>
            <a:r>
              <a:rPr lang="es-ES" sz="5400" dirty="0" smtClean="0"/>
              <a:t>Santo, Santo, Santo es el Señor</a:t>
            </a:r>
          </a:p>
          <a:p>
            <a:pPr marL="0" indent="0" algn="ctr">
              <a:buNone/>
            </a:pPr>
            <a:r>
              <a:rPr lang="es-ES" sz="5400" dirty="0" smtClean="0"/>
              <a:t>Santo, Santo, Santo es el Señor</a:t>
            </a:r>
          </a:p>
          <a:p>
            <a:pPr marL="0" indent="0" algn="ctr">
              <a:buNone/>
            </a:pPr>
            <a:r>
              <a:rPr lang="es-ES" sz="5400" dirty="0" smtClean="0"/>
              <a:t>Es bendito el que viene</a:t>
            </a:r>
          </a:p>
          <a:p>
            <a:pPr marL="0" indent="0" algn="ctr">
              <a:buNone/>
            </a:pPr>
            <a:r>
              <a:rPr lang="es-ES" sz="5400" dirty="0" smtClean="0"/>
              <a:t>En el nombre del Señor(Bis)</a:t>
            </a:r>
          </a:p>
          <a:p>
            <a:endParaRPr lang="es-ES" dirty="0"/>
          </a:p>
        </p:txBody>
      </p:sp>
    </p:spTree>
    <p:extLst>
      <p:ext uri="{BB962C8B-B14F-4D97-AF65-F5344CB8AC3E}">
        <p14:creationId xmlns:p14="http://schemas.microsoft.com/office/powerpoint/2010/main" val="317840819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4516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268760"/>
            <a:ext cx="9509760" cy="3960440"/>
          </a:xfrm>
        </p:spPr>
        <p:txBody>
          <a:bodyPr>
            <a:noAutofit/>
          </a:bodyPr>
          <a:lstStyle/>
          <a:p>
            <a:r>
              <a:rPr lang="es-ES" sz="5400" b="1" dirty="0" smtClean="0">
                <a:solidFill>
                  <a:srgbClr val="263050"/>
                </a:solidFill>
              </a:rPr>
              <a:t>Éste es el sacramento de nuestra fe:</a:t>
            </a:r>
            <a:br>
              <a:rPr lang="es-ES" sz="5400" b="1" dirty="0" smtClean="0">
                <a:solidFill>
                  <a:srgbClr val="263050"/>
                </a:solidFill>
              </a:rPr>
            </a:br>
            <a:r>
              <a:rPr lang="es-ES" sz="5400" b="1" dirty="0" smtClean="0">
                <a:solidFill>
                  <a:srgbClr val="FF0000"/>
                </a:solidFill>
              </a:rPr>
              <a:t>Anunciamos tu muerte, proclamamos tu resurrección ¡Ven, Señor Jesús!</a:t>
            </a:r>
            <a:endParaRPr lang="es-ES" sz="5400" b="1" dirty="0">
              <a:solidFill>
                <a:srgbClr val="FF0000"/>
              </a:solidFill>
            </a:endParaRPr>
          </a:p>
        </p:txBody>
      </p:sp>
    </p:spTree>
    <p:extLst>
      <p:ext uri="{BB962C8B-B14F-4D97-AF65-F5344CB8AC3E}">
        <p14:creationId xmlns:p14="http://schemas.microsoft.com/office/powerpoint/2010/main" val="39915591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EL CAMINO NO LO HAREMOS SOLOS CON NOSOTROS SIEMPRE ESTARÁS JUNTO A TI SEREMOS COMO TUS BRAZOS, ABIERTOS A LA HUMANIDAD. </a:t>
            </a:r>
          </a:p>
        </p:txBody>
      </p:sp>
      <p:sp>
        <p:nvSpPr>
          <p:cNvPr id="4" name="Marcador de texto 3"/>
          <p:cNvSpPr>
            <a:spLocks noGrp="1"/>
          </p:cNvSpPr>
          <p:nvPr>
            <p:ph type="body" sz="half" idx="2"/>
          </p:nvPr>
        </p:nvSpPr>
        <p:spPr/>
        <p:txBody>
          <a:bodyPr/>
          <a:lstStyle/>
          <a:p>
            <a:endParaRPr lang="es-ES"/>
          </a:p>
        </p:txBody>
      </p:sp>
      <p:pic>
        <p:nvPicPr>
          <p:cNvPr id="6" name="Picture 5" descr="http://4.bp.blogspot.com/-rqlWK1gPGoE/UADjq4rYcGI/AAAAAAAAC30/TB26yrJy9pw/s1600/rio-iPhone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t="-1" r="-209" b="-1"/>
          <a:stretch/>
        </p:blipFill>
        <p:spPr bwMode="auto">
          <a:xfrm>
            <a:off x="7319963" y="-27384"/>
            <a:ext cx="4906962"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3683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6598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700808"/>
            <a:ext cx="9509760" cy="2880320"/>
          </a:xfrm>
        </p:spPr>
        <p:txBody>
          <a:bodyPr>
            <a:noAutofit/>
          </a:bodyPr>
          <a:lstStyle/>
          <a:p>
            <a:r>
              <a:rPr lang="es-ES" sz="5400" b="1" dirty="0" smtClean="0">
                <a:solidFill>
                  <a:srgbClr val="263050"/>
                </a:solidFill>
              </a:rPr>
              <a:t>Por Cristo, con él y en él … por los siglos de los siglos.</a:t>
            </a:r>
            <a:br>
              <a:rPr lang="es-ES" sz="5400" b="1" dirty="0" smtClean="0">
                <a:solidFill>
                  <a:srgbClr val="263050"/>
                </a:solidFill>
              </a:rPr>
            </a:br>
            <a:r>
              <a:rPr lang="es-ES" sz="5400" b="1" dirty="0" smtClean="0">
                <a:solidFill>
                  <a:srgbClr val="FF0000"/>
                </a:solidFill>
              </a:rPr>
              <a:t>Amén.</a:t>
            </a:r>
            <a:endParaRPr lang="es-ES" sz="5400" b="1" dirty="0">
              <a:solidFill>
                <a:srgbClr val="FF0000"/>
              </a:solidFill>
            </a:endParaRPr>
          </a:p>
        </p:txBody>
      </p:sp>
    </p:spTree>
    <p:extLst>
      <p:ext uri="{BB962C8B-B14F-4D97-AF65-F5344CB8AC3E}">
        <p14:creationId xmlns:p14="http://schemas.microsoft.com/office/powerpoint/2010/main" val="36070582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865591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Padre nuestro,</a:t>
            </a:r>
            <a:br>
              <a:rPr lang="es-ES" altLang="es-ES" sz="5400" dirty="0">
                <a:solidFill>
                  <a:srgbClr val="002060"/>
                </a:solidFill>
              </a:rPr>
            </a:br>
            <a:r>
              <a:rPr lang="es-ES" altLang="es-ES" sz="5400" dirty="0">
                <a:solidFill>
                  <a:srgbClr val="002060"/>
                </a:solidFill>
              </a:rPr>
              <a:t> que estás en el cielo,</a:t>
            </a:r>
            <a:br>
              <a:rPr lang="es-ES" altLang="es-ES" sz="5400" dirty="0">
                <a:solidFill>
                  <a:srgbClr val="002060"/>
                </a:solidFill>
              </a:rPr>
            </a:br>
            <a:r>
              <a:rPr lang="es-ES" altLang="es-ES" sz="5400" dirty="0">
                <a:solidFill>
                  <a:srgbClr val="002060"/>
                </a:solidFill>
              </a:rPr>
              <a:t>santificado sea tu nombre,</a:t>
            </a:r>
            <a:br>
              <a:rPr lang="es-ES" altLang="es-ES" sz="5400" dirty="0">
                <a:solidFill>
                  <a:srgbClr val="002060"/>
                </a:solidFill>
              </a:rPr>
            </a:br>
            <a:r>
              <a:rPr lang="es-ES" altLang="es-ES" sz="5400" dirty="0">
                <a:solidFill>
                  <a:srgbClr val="002060"/>
                </a:solidFill>
              </a:rPr>
              <a:t>venga a nos, venga tu Reino,</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7841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hágase tu voluntad,</a:t>
            </a:r>
            <a:br>
              <a:rPr lang="es-ES" altLang="es-ES" sz="5400" dirty="0">
                <a:solidFill>
                  <a:srgbClr val="002060"/>
                </a:solidFill>
              </a:rPr>
            </a:br>
            <a:r>
              <a:rPr lang="es-ES" altLang="es-ES" sz="5400" dirty="0">
                <a:solidFill>
                  <a:srgbClr val="002060"/>
                </a:solidFill>
              </a:rPr>
              <a:t>así en la tierra como en el cielo.</a:t>
            </a:r>
            <a:br>
              <a:rPr lang="es-ES" altLang="es-ES" sz="5400" dirty="0">
                <a:solidFill>
                  <a:srgbClr val="002060"/>
                </a:solidFill>
              </a:rPr>
            </a:br>
            <a:r>
              <a:rPr lang="es-ES" altLang="es-ES" sz="5400" dirty="0">
                <a:solidFill>
                  <a:srgbClr val="002060"/>
                </a:solidFill>
              </a:rPr>
              <a:t>El pan nuestro, dánosle hoy.</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9301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Y perdona nuestras ofensas, como nosotros perdonamos.</a:t>
            </a:r>
            <a:br>
              <a:rPr lang="es-ES" altLang="es-ES" sz="5400" dirty="0">
                <a:solidFill>
                  <a:srgbClr val="002060"/>
                </a:solidFill>
              </a:rPr>
            </a:br>
            <a:r>
              <a:rPr lang="es-ES" altLang="es-ES" sz="5400" dirty="0">
                <a:solidFill>
                  <a:srgbClr val="002060"/>
                </a:solidFill>
              </a:rPr>
              <a:t>No nos dejes caer en tentación.</a:t>
            </a:r>
            <a:br>
              <a:rPr lang="es-ES" altLang="es-ES" sz="5400" dirty="0">
                <a:solidFill>
                  <a:srgbClr val="002060"/>
                </a:solidFill>
              </a:rPr>
            </a:br>
            <a:r>
              <a:rPr lang="es-ES" altLang="es-ES" sz="5400" dirty="0">
                <a:solidFill>
                  <a:srgbClr val="002060"/>
                </a:solidFill>
              </a:rPr>
              <a:t>Líbranos de todo mal. </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0147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fr-FR" altLang="es-ES" sz="5400" dirty="0">
                <a:solidFill>
                  <a:srgbClr val="002060"/>
                </a:solidFill>
              </a:rPr>
              <a:t>AMÉN, AMÉN, AMÉN, AMÉN, AMÉN</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2700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124744"/>
            <a:ext cx="10585176" cy="4824536"/>
          </a:xfrm>
        </p:spPr>
        <p:txBody>
          <a:bodyPr>
            <a:noAutofit/>
          </a:bodyPr>
          <a:lstStyle/>
          <a:p>
            <a:r>
              <a:rPr lang="es-ES" sz="5400" b="1" dirty="0" smtClean="0">
                <a:solidFill>
                  <a:srgbClr val="263050"/>
                </a:solidFill>
              </a:rPr>
              <a:t>Líbranos de … Salvador Jesucristo.</a:t>
            </a:r>
            <a:br>
              <a:rPr lang="es-ES" sz="5400" b="1" dirty="0" smtClean="0">
                <a:solidFill>
                  <a:srgbClr val="263050"/>
                </a:solidFill>
              </a:rPr>
            </a:br>
            <a:r>
              <a:rPr lang="es-ES" sz="5400" b="1" dirty="0" smtClean="0">
                <a:solidFill>
                  <a:srgbClr val="FF0000"/>
                </a:solidFill>
              </a:rPr>
              <a:t>Tuyo es el reino, tuyo el poder y la gloria, por siempre, Señor.</a:t>
            </a:r>
            <a:br>
              <a:rPr lang="es-ES" sz="5400" b="1" dirty="0" smtClean="0">
                <a:solidFill>
                  <a:srgbClr val="FF0000"/>
                </a:solidFill>
              </a:rPr>
            </a:br>
            <a:r>
              <a:rPr lang="es-ES" sz="5400" b="1" dirty="0" smtClean="0">
                <a:solidFill>
                  <a:srgbClr val="263050"/>
                </a:solidFill>
              </a:rPr>
              <a:t>Por los siglos de los siglos.</a:t>
            </a:r>
            <a:br>
              <a:rPr lang="es-ES" sz="5400" b="1" dirty="0" smtClean="0">
                <a:solidFill>
                  <a:srgbClr val="263050"/>
                </a:solidFill>
              </a:rPr>
            </a:br>
            <a:r>
              <a:rPr lang="es-ES" sz="5400" b="1" dirty="0" smtClean="0">
                <a:solidFill>
                  <a:srgbClr val="FF0000"/>
                </a:solidFill>
              </a:rPr>
              <a:t>Amen.</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La paz del Señor este con vosotros.</a:t>
            </a:r>
            <a:br>
              <a:rPr lang="es-ES" sz="5400" b="1" dirty="0" smtClean="0">
                <a:solidFill>
                  <a:srgbClr val="263050"/>
                </a:solidFill>
              </a:rPr>
            </a:br>
            <a:r>
              <a:rPr lang="es-ES" sz="5400" b="1" dirty="0" smtClean="0">
                <a:solidFill>
                  <a:srgbClr val="FF0000"/>
                </a:solidFill>
              </a:rPr>
              <a:t>Y con tu espíritu.</a:t>
            </a:r>
            <a:endParaRPr lang="es-ES" sz="5400" b="1" dirty="0">
              <a:solidFill>
                <a:srgbClr val="FF0000"/>
              </a:solidFill>
            </a:endParaRPr>
          </a:p>
        </p:txBody>
      </p:sp>
    </p:spTree>
    <p:extLst>
      <p:ext uri="{BB962C8B-B14F-4D97-AF65-F5344CB8AC3E}">
        <p14:creationId xmlns:p14="http://schemas.microsoft.com/office/powerpoint/2010/main" val="207004723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Da la paz al mundo que tú puedes dar</a:t>
            </a:r>
            <a:br>
              <a:rPr lang="es-ES" altLang="es-ES" sz="5400" b="1" dirty="0">
                <a:solidFill>
                  <a:srgbClr val="002060"/>
                </a:solidFill>
              </a:rPr>
            </a:br>
            <a:r>
              <a:rPr lang="es-ES" altLang="es-ES" sz="5400" b="1" dirty="0">
                <a:solidFill>
                  <a:srgbClr val="002060"/>
                </a:solidFill>
              </a:rPr>
              <a:t>Paz que rompe muros paz de libertad</a:t>
            </a:r>
            <a:r>
              <a:rPr lang="es-ES" altLang="es-ES" sz="5400" b="1" dirty="0" smtClean="0">
                <a:solidFill>
                  <a:srgbClr val="002060"/>
                </a:solidFill>
              </a:rPr>
              <a:t>,</a:t>
            </a:r>
            <a:endParaRPr lang="es-ES" altLang="es-ES" sz="54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Marcador de posición de imagen 6"/>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336" r="67"/>
          <a:stretch/>
        </p:blipFill>
        <p:spPr>
          <a:xfrm rot="5400000">
            <a:off x="6341988" y="978148"/>
            <a:ext cx="6828160" cy="4871864"/>
          </a:xfrm>
        </p:spPr>
      </p:pic>
    </p:spTree>
    <p:extLst>
      <p:ext uri="{BB962C8B-B14F-4D97-AF65-F5344CB8AC3E}">
        <p14:creationId xmlns:p14="http://schemas.microsoft.com/office/powerpoint/2010/main" val="194551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paz de justicia, paz que es nuestra luz</a:t>
            </a:r>
            <a:br>
              <a:rPr lang="es-ES" altLang="es-ES" sz="5400" b="1" dirty="0">
                <a:solidFill>
                  <a:srgbClr val="002060"/>
                </a:solidFill>
              </a:rPr>
            </a:br>
            <a:r>
              <a:rPr lang="es-ES" altLang="es-ES" sz="5400" b="1" dirty="0">
                <a:solidFill>
                  <a:srgbClr val="002060"/>
                </a:solidFill>
              </a:rPr>
              <a:t>Da la paz al mundo, da la paz Jesús. (bis)</a:t>
            </a:r>
          </a:p>
        </p:txBody>
      </p:sp>
      <p:sp>
        <p:nvSpPr>
          <p:cNvPr id="4" name="Marcador de texto 3"/>
          <p:cNvSpPr>
            <a:spLocks noGrp="1"/>
          </p:cNvSpPr>
          <p:nvPr>
            <p:ph type="body" sz="half" idx="2"/>
          </p:nvPr>
        </p:nvSpPr>
        <p:spPr/>
        <p:txBody>
          <a:bodyPr/>
          <a:lstStyle/>
          <a:p>
            <a:endParaRPr lang="es-ES"/>
          </a:p>
        </p:txBody>
      </p:sp>
      <p:pic>
        <p:nvPicPr>
          <p:cNvPr id="7" name="Marcador de posición de imagen 6"/>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336" r="67"/>
          <a:stretch/>
        </p:blipFill>
        <p:spPr>
          <a:xfrm rot="5400000">
            <a:off x="6341988" y="978148"/>
            <a:ext cx="6828160" cy="4871864"/>
          </a:xfrm>
        </p:spPr>
      </p:pic>
    </p:spTree>
    <p:extLst>
      <p:ext uri="{BB962C8B-B14F-4D97-AF65-F5344CB8AC3E}">
        <p14:creationId xmlns:p14="http://schemas.microsoft.com/office/powerpoint/2010/main" val="39077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Y CUANDO EL ANDAR</a:t>
            </a:r>
            <a:br>
              <a:rPr lang="es-ES" sz="4800" b="1" dirty="0">
                <a:solidFill>
                  <a:srgbClr val="002060"/>
                </a:solidFill>
              </a:rPr>
            </a:br>
            <a:r>
              <a:rPr lang="es-ES" sz="4800" b="1" dirty="0">
                <a:solidFill>
                  <a:srgbClr val="002060"/>
                </a:solidFill>
              </a:rPr>
              <a:t> SE NOS HAGA DURO, </a:t>
            </a:r>
            <a:br>
              <a:rPr lang="es-ES" sz="4800" b="1" dirty="0">
                <a:solidFill>
                  <a:srgbClr val="002060"/>
                </a:solidFill>
              </a:rPr>
            </a:br>
            <a:r>
              <a:rPr lang="es-ES" sz="4800" b="1" dirty="0">
                <a:solidFill>
                  <a:srgbClr val="002060"/>
                </a:solidFill>
              </a:rPr>
              <a:t>CON NOSOTROS CAMINARÁS, </a:t>
            </a:r>
            <a:br>
              <a:rPr lang="es-ES" sz="4800" b="1" dirty="0">
                <a:solidFill>
                  <a:srgbClr val="002060"/>
                </a:solidFill>
              </a:rPr>
            </a:br>
            <a:r>
              <a:rPr lang="es-ES" sz="4800" b="1" dirty="0">
                <a:solidFill>
                  <a:srgbClr val="002060"/>
                </a:solidFill>
              </a:rPr>
              <a:t>LLEVAREMOS A TODOS TU MENSAJE, </a:t>
            </a:r>
            <a:br>
              <a:rPr lang="es-ES" sz="4800" b="1" dirty="0">
                <a:solidFill>
                  <a:srgbClr val="002060"/>
                </a:solidFill>
              </a:rPr>
            </a:br>
            <a:r>
              <a:rPr lang="es-ES" sz="4800" b="1" dirty="0">
                <a:solidFill>
                  <a:srgbClr val="002060"/>
                </a:solidFill>
              </a:rPr>
              <a:t>ANUNCIO DE PAZ Y DE AMOR. </a:t>
            </a:r>
          </a:p>
        </p:txBody>
      </p:sp>
      <p:sp>
        <p:nvSpPr>
          <p:cNvPr id="4" name="Marcador de texto 3"/>
          <p:cNvSpPr>
            <a:spLocks noGrp="1"/>
          </p:cNvSpPr>
          <p:nvPr>
            <p:ph type="body" sz="half" idx="2"/>
          </p:nvPr>
        </p:nvSpPr>
        <p:spPr/>
        <p:txBody>
          <a:bodyPr/>
          <a:lstStyle/>
          <a:p>
            <a:endParaRPr lang="es-ES"/>
          </a:p>
        </p:txBody>
      </p:sp>
      <p:pic>
        <p:nvPicPr>
          <p:cNvPr id="6" name="Picture 5" descr="http://4.bp.blogspot.com/-rqlWK1gPGoE/UADjq4rYcGI/AAAAAAAAC30/TB26yrJy9pw/s1600/rio-iPhone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t="-1" r="-209" b="-1"/>
          <a:stretch/>
        </p:blipFill>
        <p:spPr bwMode="auto">
          <a:xfrm>
            <a:off x="7319963" y="-27384"/>
            <a:ext cx="4906962"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0366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smtClean="0">
                <a:solidFill>
                  <a:srgbClr val="002060"/>
                </a:solidFill>
              </a:rPr>
              <a:t>Danos </a:t>
            </a:r>
            <a:r>
              <a:rPr lang="es-ES" altLang="es-ES" sz="5400" b="1" dirty="0">
                <a:solidFill>
                  <a:srgbClr val="002060"/>
                </a:solidFill>
              </a:rPr>
              <a:t>la paz Señor, danos la paz del corazón. Danos la paz Señor, la paz que brota de tu amor. </a:t>
            </a:r>
          </a:p>
        </p:txBody>
      </p:sp>
      <p:sp>
        <p:nvSpPr>
          <p:cNvPr id="4" name="Marcador de texto 3"/>
          <p:cNvSpPr>
            <a:spLocks noGrp="1"/>
          </p:cNvSpPr>
          <p:nvPr>
            <p:ph type="body" sz="half" idx="2"/>
          </p:nvPr>
        </p:nvSpPr>
        <p:spPr/>
        <p:txBody>
          <a:bodyPr/>
          <a:lstStyle/>
          <a:p>
            <a:endParaRPr lang="es-ES"/>
          </a:p>
        </p:txBody>
      </p:sp>
      <p:pic>
        <p:nvPicPr>
          <p:cNvPr id="7" name="Marcador de posición de imagen 6"/>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336" r="67"/>
          <a:stretch/>
        </p:blipFill>
        <p:spPr>
          <a:xfrm rot="5400000">
            <a:off x="6341988" y="978148"/>
            <a:ext cx="6828160" cy="4871864"/>
          </a:xfrm>
        </p:spPr>
      </p:pic>
    </p:spTree>
    <p:extLst>
      <p:ext uri="{BB962C8B-B14F-4D97-AF65-F5344CB8AC3E}">
        <p14:creationId xmlns:p14="http://schemas.microsoft.com/office/powerpoint/2010/main" val="3299022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Da la paz al mundo que tú puedes dar</a:t>
            </a:r>
            <a:br>
              <a:rPr lang="es-ES" altLang="es-ES" sz="5400" b="1" dirty="0">
                <a:solidFill>
                  <a:srgbClr val="002060"/>
                </a:solidFill>
              </a:rPr>
            </a:br>
            <a:r>
              <a:rPr lang="es-ES" altLang="es-ES" sz="5400" b="1" dirty="0">
                <a:solidFill>
                  <a:srgbClr val="002060"/>
                </a:solidFill>
              </a:rPr>
              <a:t>Paz que rompe muros paz de libertad,</a:t>
            </a:r>
          </a:p>
        </p:txBody>
      </p:sp>
      <p:sp>
        <p:nvSpPr>
          <p:cNvPr id="4" name="Marcador de texto 3"/>
          <p:cNvSpPr>
            <a:spLocks noGrp="1"/>
          </p:cNvSpPr>
          <p:nvPr>
            <p:ph type="body" sz="half" idx="2"/>
          </p:nvPr>
        </p:nvSpPr>
        <p:spPr/>
        <p:txBody>
          <a:bodyPr/>
          <a:lstStyle/>
          <a:p>
            <a:endParaRPr lang="es-ES"/>
          </a:p>
        </p:txBody>
      </p:sp>
      <p:pic>
        <p:nvPicPr>
          <p:cNvPr id="7" name="Marcador de posición de imagen 6"/>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336" r="67"/>
          <a:stretch/>
        </p:blipFill>
        <p:spPr>
          <a:xfrm rot="5400000">
            <a:off x="6341988" y="978148"/>
            <a:ext cx="6828160" cy="4871864"/>
          </a:xfrm>
        </p:spPr>
      </p:pic>
    </p:spTree>
    <p:extLst>
      <p:ext uri="{BB962C8B-B14F-4D97-AF65-F5344CB8AC3E}">
        <p14:creationId xmlns:p14="http://schemas.microsoft.com/office/powerpoint/2010/main" val="3298634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paz de justicia, paz que es nuestra luz</a:t>
            </a:r>
            <a:br>
              <a:rPr lang="es-ES" altLang="es-ES" sz="5400" b="1" dirty="0">
                <a:solidFill>
                  <a:srgbClr val="002060"/>
                </a:solidFill>
              </a:rPr>
            </a:br>
            <a:r>
              <a:rPr lang="es-ES" altLang="es-ES" sz="5400" b="1" dirty="0">
                <a:solidFill>
                  <a:srgbClr val="002060"/>
                </a:solidFill>
              </a:rPr>
              <a:t>Da la paz al mundo, da la paz Jesús. (bis)</a:t>
            </a:r>
          </a:p>
        </p:txBody>
      </p:sp>
      <p:sp>
        <p:nvSpPr>
          <p:cNvPr id="4" name="Marcador de texto 3"/>
          <p:cNvSpPr>
            <a:spLocks noGrp="1"/>
          </p:cNvSpPr>
          <p:nvPr>
            <p:ph type="body" sz="half" idx="2"/>
          </p:nvPr>
        </p:nvSpPr>
        <p:spPr/>
        <p:txBody>
          <a:bodyPr/>
          <a:lstStyle/>
          <a:p>
            <a:endParaRPr lang="es-ES"/>
          </a:p>
        </p:txBody>
      </p:sp>
      <p:pic>
        <p:nvPicPr>
          <p:cNvPr id="7" name="Marcador de posición de imagen 6"/>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336" r="67"/>
          <a:stretch/>
        </p:blipFill>
        <p:spPr>
          <a:xfrm rot="5400000">
            <a:off x="6341988" y="978148"/>
            <a:ext cx="6828160" cy="4871864"/>
          </a:xfrm>
        </p:spPr>
      </p:pic>
    </p:spTree>
    <p:extLst>
      <p:ext uri="{BB962C8B-B14F-4D97-AF65-F5344CB8AC3E}">
        <p14:creationId xmlns:p14="http://schemas.microsoft.com/office/powerpoint/2010/main" val="3759469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84784"/>
            <a:ext cx="10585176" cy="4824536"/>
          </a:xfrm>
        </p:spPr>
        <p:txBody>
          <a:bodyPr>
            <a:noAutofit/>
          </a:bodyPr>
          <a:lstStyle/>
          <a:p>
            <a:r>
              <a:rPr lang="es-ES" sz="5400" b="1" dirty="0" smtClean="0">
                <a:solidFill>
                  <a:srgbClr val="FF0000"/>
                </a:solidFill>
              </a:rPr>
              <a:t>Cordero de Dios, que quitas el pecado del mundo, ten piedad de nosotros.</a:t>
            </a:r>
            <a:br>
              <a:rPr lang="es-ES" sz="5400" b="1" dirty="0" smtClean="0">
                <a:solidFill>
                  <a:srgbClr val="FF0000"/>
                </a:solidFill>
              </a:rPr>
            </a:br>
            <a:r>
              <a:rPr lang="es-ES" sz="5400" b="1" dirty="0" smtClean="0">
                <a:solidFill>
                  <a:srgbClr val="FF0000"/>
                </a:solidFill>
              </a:rPr>
              <a:t>Cordero de Dios, que quitas el pecado del mundo, ten piedad de nosotros.</a:t>
            </a:r>
            <a:br>
              <a:rPr lang="es-ES" sz="5400" b="1" dirty="0" smtClean="0">
                <a:solidFill>
                  <a:srgbClr val="FF0000"/>
                </a:solidFill>
              </a:rPr>
            </a:br>
            <a:r>
              <a:rPr lang="es-ES" sz="5400" b="1" dirty="0" smtClean="0">
                <a:solidFill>
                  <a:srgbClr val="FF0000"/>
                </a:solidFill>
              </a:rPr>
              <a:t>Cordero de Dios, que quitas el pecado del mundo, danos la paz.</a:t>
            </a:r>
            <a:endParaRPr lang="es-ES" sz="5400" b="1" dirty="0">
              <a:solidFill>
                <a:srgbClr val="FF0000"/>
              </a:solidFill>
            </a:endParaRPr>
          </a:p>
        </p:txBody>
      </p:sp>
    </p:spTree>
    <p:extLst>
      <p:ext uri="{BB962C8B-B14F-4D97-AF65-F5344CB8AC3E}">
        <p14:creationId xmlns:p14="http://schemas.microsoft.com/office/powerpoint/2010/main" val="87940819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12776"/>
            <a:ext cx="10585176" cy="4176464"/>
          </a:xfrm>
        </p:spPr>
        <p:txBody>
          <a:bodyPr>
            <a:noAutofit/>
          </a:bodyPr>
          <a:lstStyle/>
          <a:p>
            <a:r>
              <a:rPr lang="es-ES" sz="5400" b="1" dirty="0" smtClean="0">
                <a:solidFill>
                  <a:srgbClr val="263050"/>
                </a:solidFill>
              </a:rPr>
              <a:t>Este es el Cordero de Dios, … cena del Señor.</a:t>
            </a:r>
            <a:br>
              <a:rPr lang="es-ES" sz="5400" b="1" dirty="0" smtClean="0">
                <a:solidFill>
                  <a:srgbClr val="263050"/>
                </a:solidFill>
              </a:rPr>
            </a:br>
            <a:r>
              <a:rPr lang="es-ES" sz="5400" b="1" dirty="0" smtClean="0">
                <a:solidFill>
                  <a:srgbClr val="FF0000"/>
                </a:solidFill>
              </a:rPr>
              <a:t>Señor, no soy digno de que entres en mi casa pero una palabra tuya bastará para sanarme.</a:t>
            </a:r>
            <a:endParaRPr lang="es-ES" sz="5400" b="1" dirty="0">
              <a:solidFill>
                <a:srgbClr val="263050"/>
              </a:solidFill>
            </a:endParaRPr>
          </a:p>
        </p:txBody>
      </p:sp>
    </p:spTree>
    <p:extLst>
      <p:ext uri="{BB962C8B-B14F-4D97-AF65-F5344CB8AC3E}">
        <p14:creationId xmlns:p14="http://schemas.microsoft.com/office/powerpoint/2010/main" val="37489499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917264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1. Felices somos en la pobreza,</a:t>
            </a:r>
            <a:br>
              <a:rPr lang="es-ES" altLang="es-ES" sz="4800" dirty="0">
                <a:solidFill>
                  <a:srgbClr val="002060"/>
                </a:solidFill>
              </a:rPr>
            </a:br>
            <a:r>
              <a:rPr lang="es-ES" altLang="es-ES" sz="4800" dirty="0">
                <a:solidFill>
                  <a:srgbClr val="002060"/>
                </a:solidFill>
              </a:rPr>
              <a:t>si en nuestras manos sólo hay amor de Dios, </a:t>
            </a:r>
            <a:br>
              <a:rPr lang="es-ES" altLang="es-ES" sz="4800" dirty="0">
                <a:solidFill>
                  <a:srgbClr val="002060"/>
                </a:solidFill>
              </a:rPr>
            </a:br>
            <a:r>
              <a:rPr lang="es-ES" altLang="es-ES" sz="4800" dirty="0">
                <a:solidFill>
                  <a:srgbClr val="002060"/>
                </a:solidFill>
              </a:rPr>
              <a:t>si nos abrimos a la esperanza, </a:t>
            </a:r>
            <a:br>
              <a:rPr lang="es-ES" altLang="es-ES" sz="4800" dirty="0">
                <a:solidFill>
                  <a:srgbClr val="002060"/>
                </a:solidFill>
              </a:rPr>
            </a:br>
            <a:r>
              <a:rPr lang="es-ES" altLang="es-ES" sz="4800" dirty="0">
                <a:solidFill>
                  <a:srgbClr val="002060"/>
                </a:solidFill>
              </a:rPr>
              <a:t>si trabajamos en hacer el bien. </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BuUSPtsjebM/TnR5dIDEYJI/AAAAAAAABHU/y096AFxKogg/s1600/bienaventurados+los+pobre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5"/>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1754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Felices somos en la humildad, </a:t>
            </a:r>
            <a:br>
              <a:rPr lang="es-ES" altLang="es-ES" sz="4800" dirty="0">
                <a:solidFill>
                  <a:srgbClr val="002060"/>
                </a:solidFill>
              </a:rPr>
            </a:br>
            <a:r>
              <a:rPr lang="es-ES" altLang="es-ES" sz="4800" dirty="0">
                <a:solidFill>
                  <a:srgbClr val="002060"/>
                </a:solidFill>
              </a:rPr>
              <a:t>si como niños sabemos vivir. </a:t>
            </a:r>
            <a:br>
              <a:rPr lang="es-ES" altLang="es-ES" sz="4800" dirty="0">
                <a:solidFill>
                  <a:srgbClr val="002060"/>
                </a:solidFill>
              </a:rPr>
            </a:br>
            <a:r>
              <a:rPr lang="es-ES" altLang="es-ES" sz="4800" dirty="0">
                <a:solidFill>
                  <a:srgbClr val="002060"/>
                </a:solidFill>
              </a:rPr>
              <a:t>Será nuestra heredad la tierra, la tierra. </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BuUSPtsjebM/TnR5dIDEYJI/AAAAAAAABHU/y096AFxKogg/s1600/bienaventurados+los+pobre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5"/>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2015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SI EL GRANO DE TRIGO </a:t>
            </a:r>
            <a:br>
              <a:rPr lang="es-ES" altLang="es-ES" sz="4800" b="1" dirty="0">
                <a:solidFill>
                  <a:srgbClr val="002060"/>
                </a:solidFill>
              </a:rPr>
            </a:br>
            <a:r>
              <a:rPr lang="es-ES" altLang="es-ES" sz="4800" b="1" dirty="0">
                <a:solidFill>
                  <a:srgbClr val="002060"/>
                </a:solidFill>
              </a:rPr>
              <a:t>NO MUERE EN LA TIERRA</a:t>
            </a:r>
            <a:br>
              <a:rPr lang="es-ES" altLang="es-ES" sz="4800" b="1" dirty="0">
                <a:solidFill>
                  <a:srgbClr val="002060"/>
                </a:solidFill>
              </a:rPr>
            </a:br>
            <a:r>
              <a:rPr lang="es-ES" altLang="es-ES" sz="4800" b="1" dirty="0">
                <a:solidFill>
                  <a:srgbClr val="002060"/>
                </a:solidFill>
              </a:rPr>
              <a:t>ES IMPOSIBLE QUE NAZCA FRUTO.</a:t>
            </a:r>
            <a:br>
              <a:rPr lang="es-ES" altLang="es-ES" sz="4800" b="1" dirty="0">
                <a:solidFill>
                  <a:srgbClr val="002060"/>
                </a:solidFill>
              </a:rPr>
            </a:br>
            <a:r>
              <a:rPr lang="es-ES" altLang="es-ES" sz="4800" b="1" dirty="0">
                <a:solidFill>
                  <a:srgbClr val="002060"/>
                </a:solidFill>
              </a:rPr>
              <a:t>AQUEL QUE DA SU VIDA </a:t>
            </a:r>
            <a:br>
              <a:rPr lang="es-ES" altLang="es-ES" sz="4800" b="1" dirty="0">
                <a:solidFill>
                  <a:srgbClr val="002060"/>
                </a:solidFill>
              </a:rPr>
            </a:br>
            <a:r>
              <a:rPr lang="es-ES" altLang="es-ES" sz="4800" b="1" dirty="0">
                <a:solidFill>
                  <a:srgbClr val="002060"/>
                </a:solidFill>
              </a:rPr>
              <a:t>PARA LOS DEMÁS </a:t>
            </a:r>
            <a:br>
              <a:rPr lang="es-ES" altLang="es-ES" sz="4800" b="1" dirty="0">
                <a:solidFill>
                  <a:srgbClr val="002060"/>
                </a:solidFill>
              </a:rPr>
            </a:br>
            <a:r>
              <a:rPr lang="es-ES" altLang="es-ES" sz="4800" b="1" dirty="0">
                <a:solidFill>
                  <a:srgbClr val="002060"/>
                </a:solidFill>
              </a:rPr>
              <a:t>TENDRÁ SIEMPRE AL SEÑOR.</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BuUSPtsjebM/TnR5dIDEYJI/AAAAAAAABHU/y096AFxKogg/s1600/bienaventurados+los+pobre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5"/>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7219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2. Felices somos si compartimos </a:t>
            </a:r>
            <a:br>
              <a:rPr lang="es-ES" altLang="es-ES" sz="4800" dirty="0">
                <a:solidFill>
                  <a:srgbClr val="002060"/>
                </a:solidFill>
              </a:rPr>
            </a:br>
            <a:r>
              <a:rPr lang="es-ES" altLang="es-ES" sz="4800" dirty="0">
                <a:solidFill>
                  <a:srgbClr val="002060"/>
                </a:solidFill>
              </a:rPr>
              <a:t>si nuestro tiempo es para los demás: </a:t>
            </a:r>
            <a:br>
              <a:rPr lang="es-ES" altLang="es-ES" sz="4800" dirty="0">
                <a:solidFill>
                  <a:srgbClr val="002060"/>
                </a:solidFill>
              </a:rPr>
            </a:br>
            <a:r>
              <a:rPr lang="es-ES" altLang="es-ES" sz="4800" dirty="0">
                <a:solidFill>
                  <a:srgbClr val="002060"/>
                </a:solidFill>
              </a:rPr>
              <a:t>para quien vive en la tristeza </a:t>
            </a:r>
            <a:br>
              <a:rPr lang="es-ES" altLang="es-ES" sz="4800" dirty="0">
                <a:solidFill>
                  <a:srgbClr val="002060"/>
                </a:solidFill>
              </a:rPr>
            </a:br>
            <a:r>
              <a:rPr lang="es-ES" altLang="es-ES" sz="4800" dirty="0">
                <a:solidFill>
                  <a:srgbClr val="002060"/>
                </a:solidFill>
              </a:rPr>
              <a:t>y para quien camina en soledad. </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BuUSPtsjebM/TnR5dIDEYJI/AAAAAAAABHU/y096AFxKogg/s1600/bienaventurados+los+pobre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5"/>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29259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Banded Design Blue 16x9">
  <a:themeElements>
    <a:clrScheme name="Banded_Design_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a:gsLst>
            <a:gs pos="0">
              <a:schemeClr val="phClr">
                <a:lumMod val="0"/>
                <a:lumOff val="100000"/>
              </a:schemeClr>
            </a:gs>
            <a:gs pos="72000">
              <a:schemeClr val="phClr"/>
            </a:gs>
            <a:gs pos="100000">
              <a:schemeClr val="phClr">
                <a:lumMod val="90000"/>
              </a:schemeClr>
            </a:gs>
          </a:gsLst>
          <a:lin ang="5400000" scaled="1"/>
        </a:gradFill>
        <a:gradFill flip="none" rotWithShape="1">
          <a:gsLst>
            <a:gs pos="32000">
              <a:schemeClr val="phClr"/>
            </a:gs>
            <a:gs pos="100000">
              <a:schemeClr val="phClr">
                <a:lumMod val="75000"/>
              </a:schemeClr>
            </a:gs>
          </a:gsLst>
          <a:path path="circle">
            <a:fillToRect l="50000" t="50000" r="50000" b="50000"/>
          </a:path>
          <a:tileRect/>
        </a:gradFill>
      </a:bgFillStyleLst>
    </a:fmtScheme>
  </a:themeElements>
  <a:objectDefaults/>
  <a:extraClrSchemeLst/>
  <a:extLst>
    <a:ext uri="{05A4C25C-085E-4340-85A3-A5531E510DB2}">
      <thm15:themeFamily xmlns:thm15="http://schemas.microsoft.com/office/thememl/2012/main" name="BusinessProjectPlan_TP103417270" id="{DE8F82CC-6DD2-4A56-AD26-979CC913B3BE}" vid="{2A4E3A8D-E0A1-443E-9121-96E42C9A0AF5}"/>
    </a:ext>
  </a:extLst>
</a:theme>
</file>

<file path=ppt/theme/theme2.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53149403-D037-43A9-A21D-FD77B990766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Presentación de plan de proyecto empresarial (pantalla panorámica)</Template>
  <TotalTime>0</TotalTime>
  <Words>1537</Words>
  <Application>Microsoft Office PowerPoint</Application>
  <PresentationFormat>Panorámica</PresentationFormat>
  <Paragraphs>111</Paragraphs>
  <Slides>107</Slides>
  <Notes>2</Notes>
  <HiddenSlides>1</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107</vt:i4>
      </vt:variant>
    </vt:vector>
  </HeadingPairs>
  <TitlesOfParts>
    <vt:vector size="113" baseType="lpstr">
      <vt:lpstr>Arial</vt:lpstr>
      <vt:lpstr>Calibri</vt:lpstr>
      <vt:lpstr>Corbel</vt:lpstr>
      <vt:lpstr>Euphemia</vt:lpstr>
      <vt:lpstr>Wingdings</vt:lpstr>
      <vt:lpstr>Banded Design Blue 16x9</vt:lpstr>
      <vt:lpstr>IV DOMINGO DE TIEMPO ORDINARIO</vt:lpstr>
      <vt:lpstr>Aquí estamos ya junto a ti,  tú nos has llamado a este lugar y has querido tú estar aquí porque nos amas. </vt:lpstr>
      <vt:lpstr>La esperanza que tú nos das  dentro de nosotros fuego es,  nos ayudará a incendiar y a dar amor  a todos. </vt:lpstr>
      <vt:lpstr>EL CAMINO NO LO HAREMOS SOLOS CON NOSOTROS SIEMPRE ESTARÁS JUNTO A TI SEREMOS COMO TUS BRAZOS, ABIERTOS A LA HUMANIDAD. </vt:lpstr>
      <vt:lpstr>Y CUANDO EL ANDAR  SE NOS HAGA DURO,  CON NOSOTROS CAMINARÁS,  LLEVAREMOS A TODOS TU MENSAJE,  ANUNCIO DE PAZ Y DE AMOR. </vt:lpstr>
      <vt:lpstr>2. Gran testigo de la verdad  y de la justicia defensor,  tienes gran predilección  por los que están lejanos. </vt:lpstr>
      <vt:lpstr>Eres un amigo muy fiel  siempre vives por la humanidad nos ayudarás y no te has de cansar de amar. </vt:lpstr>
      <vt:lpstr>EL CAMINO NO LO HAREMOS SOLOS CON NOSOTROS SIEMPRE ESTARÁS JUNTO A TI SEREMOS COMO TUS BRAZOS, ABIERTOS A LA HUMANIDAD. </vt:lpstr>
      <vt:lpstr>Y CUANDO EL ANDAR  SE NOS HAGA DURO,  CON NOSOTROS CAMINARÁS,  LLEVAREMOS A TODOS TU MENSAJE,  ANUNCIO DE PAZ Y DE AMOR. </vt:lpstr>
      <vt:lpstr>Presentación de PowerPoint</vt:lpstr>
      <vt:lpstr>Presentación de PowerPoint</vt:lpstr>
      <vt:lpstr>Yo quiero ahora contaros todo, ahora que estamos aquí reunidos.</vt:lpstr>
      <vt:lpstr>He hecho daño aun amigo, pues me venció el egoísmo.</vt:lpstr>
      <vt:lpstr>SOMOS DE PIEDRA, SOMOS DE BARRO, Y BLASFEMAMOS Y CRITICAMOS.</vt:lpstr>
      <vt:lpstr>YO ME CONFIESO, QUE HE PECADO, HE HERIDO A DIOS  Y A MIS HERMANOS. </vt:lpstr>
      <vt:lpstr> Gloria a Dios en el cielo, y en la tierra paz a los hombres que ama el Señor. </vt:lpstr>
      <vt:lpstr>Por tu inmensa gloria te alabamos, te bendecimos, te adoramos, te glorificamos, te damos gracias, Señor Dios, Rey celestial, Dios Padre todopoderoso Señor, Hijo único, Jesucristo. </vt:lpstr>
      <vt:lpstr>Señor Dios, Cordero de Dios, Hijo del Padre; tú que quitas el pecado del mundo, ten piedad de nosotros; tú que quitas el pecado del mundo, atiende nuestra súplica;</vt:lpstr>
      <vt:lpstr>tú que estás sentado a la derecha del Padre, ten piedad de nosotros; porque sólo tú eres Santo, sólo tú Señor, sólo tú Altísimo, Jesucristo, con el Espíritu Santo en la gloria de Dios Padre.</vt:lpstr>
      <vt:lpstr>Presentación de PowerPoint</vt:lpstr>
      <vt:lpstr>PRIMERA LECTURA</vt:lpstr>
      <vt:lpstr>Presentación de PowerPoint</vt:lpstr>
      <vt:lpstr>Presentación de PowerPoint</vt:lpstr>
      <vt:lpstr>PALABRA DE DIOS TE ALABAMOS, SEÑOR</vt:lpstr>
      <vt:lpstr>DICHOSOS LOS POBRES EN EL ESPÍRITU, PORQUE DE ELLOS ES EL REINO DE LOS CIELOS.</vt:lpstr>
      <vt:lpstr>El Señor mantiene su fidelidad perpetuamente, hace justicia a los oprimidos, da pan a los hambrientos. El Señor liberta a los cautivos.</vt:lpstr>
      <vt:lpstr>DICHOSOS LOS POBRES EN EL ESPÍRITU, PORQUE DE ELLOS ES EL REINO DE LOS CIELOS.</vt:lpstr>
      <vt:lpstr>El Señor abre los ojos al ciego, el Señor endereza a los que ya se doblan, el Señor ama a los justos. El Señor guarda a los peregrinos.</vt:lpstr>
      <vt:lpstr>DICHOSOS LOS POBRES EN EL ESPÍRITU, PORQUE DE ELLOS ES EL REINO DE LOS CIELOS.</vt:lpstr>
      <vt:lpstr>Sustenta al huérfano y a la viuda y trastorna el camino de los malvados. El Señor reina eternamente, tu Dios, Sion, de edad en edad.</vt:lpstr>
      <vt:lpstr>DICHOSOS LOS POBRES EN EL ESPÍRITU, PORQUE DE ELLOS ES EL REINO DE LOS CIELOS.</vt:lpstr>
      <vt:lpstr>SEGUNDA LECTURA</vt:lpstr>
      <vt:lpstr>Presentación de PowerPoint</vt:lpstr>
      <vt:lpstr>Presentación de PowerPoint</vt:lpstr>
      <vt:lpstr>Presentación de PowerPoint</vt:lpstr>
      <vt:lpstr>Presentación de PowerPoint</vt:lpstr>
      <vt:lpstr>PALABRA DE DIOS TE ALABAMOS, SEÑOR</vt:lpstr>
      <vt:lpstr>Si Jesús, yo quiero escuchar tu Evangelio y asumir.  Todo su riesgo, fiado de ti, con alegría y con paz. Todo su riesgo fiado de ti. Vale la pena arriesgar.</vt:lpstr>
      <vt:lpstr>Aleluya yo quiero vivir, Aleluya yo quiero arriesgar,  toda mi vida por ti.  </vt:lpstr>
      <vt:lpstr>Presentación de PowerPoint</vt:lpstr>
      <vt:lpstr>El Señor esté con vosotros. Y con tu espíritu. Lectura del santo Evangelio según san Mateo. Gloria a ti, Señor. </vt:lpstr>
      <vt:lpstr>Presentación de PowerPoint</vt:lpstr>
      <vt:lpstr>Presentación de PowerPoint</vt:lpstr>
      <vt:lpstr>Presentación de PowerPoint</vt:lpstr>
      <vt:lpstr>Presentación de PowerPoint</vt:lpstr>
      <vt:lpstr>Presentación de PowerPoint</vt:lpstr>
      <vt:lpstr>PALABRA DEL SEÑOR GLORIA A TI, SEÑOR JESÚS</vt:lpstr>
      <vt:lpstr>Presentación de PowerPoint</vt:lpstr>
      <vt:lpstr>CREO EN JESÚS,  CREO EN JESÚS, ÉL ES MI AMIGO,  ES MI ALEGRÍA, ÉL ES MI AMOR. CREO EN JESÚS,  CREO EN JESÚS, ÉL ES MI SALVADOR.</vt:lpstr>
      <vt:lpstr>Él llamó a mi puerta, me invitó a compartir su heredad. Seguiré a su lado, llevaré su mensaje de paz.</vt:lpstr>
      <vt:lpstr>CREO EN JESÚS,  CREO EN JESÚS, ÉL ES MI AMIGO,  ES MI ALEGRÍA, ÉL ES MI AMOR. CREO EN JESÚS,  CREO EN JESÚS, ÉL ES MI SALVADOR.</vt:lpstr>
      <vt:lpstr>Ayudó al enfermo y le trajo la felicidad. Defendió al humilde, combatió la mentira y el mal.</vt:lpstr>
      <vt:lpstr>CREO EN JESÚS,  CREO EN JESÚS, ÉL ES MI AMIGO,  ES MI ALEGRÍA, ÉL ES MI AMOR. CREO EN JESÚS,  CREO EN JESÚS, ÉL ES MI SALVADOR.</vt:lpstr>
      <vt:lpstr>Enseñó a Zaqueo a partir su hacienda  y su pan. Alabó a la viuda porque dio cuanto pudo  ella dar.</vt:lpstr>
      <vt:lpstr>CREO EN JESÚS,  CREO EN JESÚS, ÉL ES MI AMIGO,  ES MI ALEGRÍA, ÉL ES MI AMOR. CREO EN JESÚS,  CREO EN JESÚS, ÉL ES MI SALVADOR.</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Que te diera yo Señor porque me dieras, un limpio corazón como de niño, alegre y transparente como el agua, sencillo y luminosos como un cirio. </vt:lpstr>
      <vt:lpstr>Que yo tuviera un corazón de pobre, de pobre de verdad sin ambiciones, abierto sin remedio a la ternura, rico sólo en amor  e ilusiones.</vt:lpstr>
      <vt:lpstr>AMEN QUISIERA YO QUE ME DIJERAS,  EL CORAZÓN DE NIÑO QUE ME DIERAS.</vt:lpstr>
      <vt:lpstr>Y TANTO EL MISMO AMOR LO TRANSFORMARA, QUE AL ASOMARSE A ÉL A TI TE VIERA (BIS)</vt:lpstr>
      <vt:lpstr>Disponible, cercano y sonriente, como una florecilla campesina, que se deja pisar y no devuelve, sino aromas de amor a quién la pisa.</vt:lpstr>
      <vt:lpstr>Un corazón Señor que adivinara, un corazón presente en cada cosa, que en el día y la noche te cantara, igual que por mi estrella y por mi rosa. </vt:lpstr>
      <vt:lpstr>AMEN QUISIERA YO QUE ME DIJERAS,  EL CORAZÓN DE NIÑO QUE ME DIERAS.</vt:lpstr>
      <vt:lpstr>Y TANTO EL MISMO AMOR LO TRANSFORMARA, QUE AL ASOMARSE A ÉL A TI TE VIERA (BIS)</vt:lpstr>
      <vt:lpstr>Orad hermanos para…Padre todopoderoso. El Señor reciba de tus manos este sacrificio para alabanza y gloria de su nombre, para nuestro bien y el de toda su santa Iglesia. </vt:lpstr>
      <vt:lpstr>Presentación de PowerPoint</vt:lpstr>
      <vt:lpstr>El Señor esté con vosotros. Y con tu espíritu. Levantemos el corazón. Lo tenemos levantado hacia el Señor. Demos gracias al Señor nuestro Dios. Es justo y necesario.</vt:lpstr>
      <vt:lpstr>Presentación de PowerPoint</vt:lpstr>
      <vt:lpstr>SANTO (Misa Joven)</vt:lpstr>
      <vt:lpstr>Presentación de PowerPoint</vt:lpstr>
      <vt:lpstr>Presentación de PowerPoint</vt:lpstr>
      <vt:lpstr>Éste es el sacramento de nuestra fe: Anunciamos tu muerte, proclamamos tu resurrección ¡Ven, Señor Jesús!</vt:lpstr>
      <vt:lpstr>Presentación de PowerPoint</vt:lpstr>
      <vt:lpstr>Por Cristo, con él y en él … por los siglos de los siglos. Amén.</vt:lpstr>
      <vt:lpstr>Presentación de PowerPoint</vt:lpstr>
      <vt:lpstr>Padre nuestro,  que estás en el cielo, santificado sea tu nombre, venga a nos, venga tu Reino,</vt:lpstr>
      <vt:lpstr>hágase tu voluntad, así en la tierra como en el cielo. El pan nuestro, dánosle hoy.</vt:lpstr>
      <vt:lpstr>Y perdona nuestras ofensas, como nosotros perdonamos. No nos dejes caer en tentación. Líbranos de todo mal. </vt:lpstr>
      <vt:lpstr>AMÉN, AMÉN, AMÉN, AMÉN, AMÉN</vt:lpstr>
      <vt:lpstr>Líbranos de … Salvador Jesucristo. Tuyo es el reino, tuyo el poder y la gloria, por siempre, Señor. Por los siglos de los siglos. Amen. La paz del Señor este con vosotros. Y con tu espíritu.</vt:lpstr>
      <vt:lpstr>Da la paz al mundo que tú puedes dar Paz que rompe muros paz de libertad,</vt:lpstr>
      <vt:lpstr>paz de justicia, paz que es nuestra luz Da la paz al mundo, da la paz Jesús. (bis)</vt:lpstr>
      <vt:lpstr>Danos la paz Señor, danos la paz del corazón. Danos la paz Señor, la paz que brota de tu amor. </vt:lpstr>
      <vt:lpstr>Da la paz al mundo que tú puedes dar Paz que rompe muros paz de libertad,</vt:lpstr>
      <vt:lpstr>paz de justicia, paz que es nuestra luz Da la paz al mundo, da la paz Jesús. (bis)</vt:lpstr>
      <vt:lpstr>Cordero de Dios, que quitas el pecado del mundo, ten piedad de nosotros. Cordero de Dios, que quitas el pecado del mundo, ten piedad de nosotros. Cordero de Dios, que quitas el pecado del mundo, danos la paz.</vt:lpstr>
      <vt:lpstr>Este es el Cordero de Dios, … cena del Señor. Señor, no soy digno de que entres en mi casa pero una palabra tuya bastará para sanarme.</vt:lpstr>
      <vt:lpstr>Presentación de PowerPoint</vt:lpstr>
      <vt:lpstr>1. Felices somos en la pobreza, si en nuestras manos sólo hay amor de Dios,  si nos abrimos a la esperanza,  si trabajamos en hacer el bien. </vt:lpstr>
      <vt:lpstr>Felices somos en la humildad,  si como niños sabemos vivir.  Será nuestra heredad la tierra, la tierra. </vt:lpstr>
      <vt:lpstr>SI EL GRANO DE TRIGO  NO MUERE EN LA TIERRA ES IMPOSIBLE QUE NAZCA FRUTO. AQUEL QUE DA SU VIDA  PARA LOS DEMÁS  TENDRÁ SIEMPRE AL SEÑOR.</vt:lpstr>
      <vt:lpstr>2. Felices somos si compartimos  si nuestro tiempo es para los demás:  para quien vive en la tristeza  y para quien camina en soledad. </vt:lpstr>
      <vt:lpstr>Felices somos si damos amor,  si en nuestras manos hay sinceridad  podremos siempre mirar y ver a Dios,  y ver a Dios.</vt:lpstr>
      <vt:lpstr>SI EL GRANO DE TRIGO  NO MUERE EN LA TIERRA ES IMPOSIBLE QUE NAZCA FRUTO. AQUEL QUE DA SU VIDA  PARA LOS DEMÁS  TENDRÁ SIEMPRE AL SEÑOR.</vt:lpstr>
      <vt:lpstr>3. Felices somos si ofrecemos paz  y nuestra voz denuncia la opresión,  si desterramos odio y rencores,  será limpio nuestro corazón. </vt:lpstr>
      <vt:lpstr>Felices somos en la adversidad,  si nos persiguen cuando no hay razón,  la vida entonces tendrá sentido en Dios,  sentido en Dios.</vt:lpstr>
      <vt:lpstr>SI EL GRANO DE TRIGO  NO MUERE EN LA TIERRA ES IMPOSIBLE QUE NAZCA FRUTO. AQUEL QUE DA SU VIDA  PARA LOS DEMÁS  TENDRÁ SIEMPRE AL SEÑOR.</vt:lpstr>
      <vt:lpstr>Presentación de PowerPoint</vt:lpstr>
      <vt:lpstr>Nada has pensado  que no puedas hacer. Nada has soñado  imposible de ver.</vt:lpstr>
      <vt:lpstr>Ni en el mar ni en el cielo:  nada está lejos de ti. Todo está en tu adentro.  Todo puedes hacerlo si te fías de mí.</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2016-03-18T09:38:57Z</dcterms:created>
  <dcterms:modified xsi:type="dcterms:W3CDTF">2017-01-29T11:14:57Z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TC034172719991</vt:lpwstr>
  </property>
</Properties>
</file>