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1"/>
  </p:notesMasterIdLst>
  <p:handoutMasterIdLst>
    <p:handoutMasterId r:id="rId92"/>
  </p:handoutMasterIdLst>
  <p:sldIdLst>
    <p:sldId id="265" r:id="rId3"/>
    <p:sldId id="1313" r:id="rId4"/>
    <p:sldId id="1314" r:id="rId5"/>
    <p:sldId id="1315" r:id="rId6"/>
    <p:sldId id="1316" r:id="rId7"/>
    <p:sldId id="1317" r:id="rId8"/>
    <p:sldId id="1318" r:id="rId9"/>
    <p:sldId id="289" r:id="rId10"/>
    <p:sldId id="451" r:id="rId11"/>
    <p:sldId id="1360" r:id="rId12"/>
    <p:sldId id="1361" r:id="rId13"/>
    <p:sldId id="1362" r:id="rId14"/>
    <p:sldId id="1363" r:id="rId15"/>
    <p:sldId id="300" r:id="rId16"/>
    <p:sldId id="315" r:id="rId17"/>
    <p:sldId id="316" r:id="rId18"/>
    <p:sldId id="1226" r:id="rId19"/>
    <p:sldId id="1296" r:id="rId20"/>
    <p:sldId id="1297" r:id="rId21"/>
    <p:sldId id="1298" r:id="rId22"/>
    <p:sldId id="1364" r:id="rId23"/>
    <p:sldId id="319" r:id="rId24"/>
    <p:sldId id="1365" r:id="rId25"/>
    <p:sldId id="1366" r:id="rId26"/>
    <p:sldId id="1367" r:id="rId27"/>
    <p:sldId id="1368" r:id="rId28"/>
    <p:sldId id="1369" r:id="rId29"/>
    <p:sldId id="1370" r:id="rId30"/>
    <p:sldId id="1371" r:id="rId31"/>
    <p:sldId id="329" r:id="rId32"/>
    <p:sldId id="330" r:id="rId33"/>
    <p:sldId id="331" r:id="rId34"/>
    <p:sldId id="1304" r:id="rId35"/>
    <p:sldId id="333" r:id="rId36"/>
    <p:sldId id="1323" r:id="rId37"/>
    <p:sldId id="335" r:id="rId38"/>
    <p:sldId id="337" r:id="rId39"/>
    <p:sldId id="338" r:id="rId40"/>
    <p:sldId id="727" r:id="rId41"/>
    <p:sldId id="1112" r:id="rId42"/>
    <p:sldId id="1113" r:id="rId43"/>
    <p:sldId id="1306" r:id="rId44"/>
    <p:sldId id="1307" r:id="rId45"/>
    <p:sldId id="370" r:id="rId46"/>
    <p:sldId id="371" r:id="rId47"/>
    <p:sldId id="372" r:id="rId48"/>
    <p:sldId id="373" r:id="rId49"/>
    <p:sldId id="374" r:id="rId50"/>
    <p:sldId id="375" r:id="rId51"/>
    <p:sldId id="376" r:id="rId52"/>
    <p:sldId id="377" r:id="rId53"/>
    <p:sldId id="378" r:id="rId54"/>
    <p:sldId id="1372" r:id="rId55"/>
    <p:sldId id="1373" r:id="rId56"/>
    <p:sldId id="382" r:id="rId57"/>
    <p:sldId id="380" r:id="rId58"/>
    <p:sldId id="381" r:id="rId59"/>
    <p:sldId id="383" r:id="rId60"/>
    <p:sldId id="1374" r:id="rId61"/>
    <p:sldId id="1375" r:id="rId62"/>
    <p:sldId id="385" r:id="rId63"/>
    <p:sldId id="386" r:id="rId64"/>
    <p:sldId id="387" r:id="rId65"/>
    <p:sldId id="388" r:id="rId66"/>
    <p:sldId id="389" r:id="rId67"/>
    <p:sldId id="1163" r:id="rId68"/>
    <p:sldId id="1164" r:id="rId69"/>
    <p:sldId id="1335" r:id="rId70"/>
    <p:sldId id="1336" r:id="rId71"/>
    <p:sldId id="1337" r:id="rId72"/>
    <p:sldId id="1338" r:id="rId73"/>
    <p:sldId id="391" r:id="rId74"/>
    <p:sldId id="1376" r:id="rId75"/>
    <p:sldId id="1377" r:id="rId76"/>
    <p:sldId id="393" r:id="rId77"/>
    <p:sldId id="394" r:id="rId78"/>
    <p:sldId id="395" r:id="rId79"/>
    <p:sldId id="1378" r:id="rId80"/>
    <p:sldId id="1379" r:id="rId81"/>
    <p:sldId id="1380" r:id="rId82"/>
    <p:sldId id="1381" r:id="rId83"/>
    <p:sldId id="1382" r:id="rId84"/>
    <p:sldId id="1383" r:id="rId85"/>
    <p:sldId id="1384" r:id="rId86"/>
    <p:sldId id="1385" r:id="rId87"/>
    <p:sldId id="1386" r:id="rId88"/>
    <p:sldId id="397" r:id="rId89"/>
    <p:sldId id="1387" r:id="rId9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85" autoAdjust="0"/>
    <p:restoredTop sz="93613" autoAdjust="0"/>
  </p:normalViewPr>
  <p:slideViewPr>
    <p:cSldViewPr>
      <p:cViewPr varScale="1">
        <p:scale>
          <a:sx n="43" d="100"/>
          <a:sy n="43" d="100"/>
        </p:scale>
        <p:origin x="66" y="594"/>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tableStyles" Target="tableStyle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handoutMaster" Target="handoutMasters/handoutMaster1.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viewProps" Target="view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commentAuthors" Target="commentAuthor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notesMaster" Target="notesMasters/notesMaster1.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3/25/2017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3/25/2017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8</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66</a:t>
            </a:fld>
            <a:endParaRPr lang="es-ES"/>
          </a:p>
        </p:txBody>
      </p:sp>
    </p:spTree>
    <p:extLst>
      <p:ext uri="{BB962C8B-B14F-4D97-AF65-F5344CB8AC3E}">
        <p14:creationId xmlns:p14="http://schemas.microsoft.com/office/powerpoint/2010/main" val="2186792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Fin de la</a:t>
            </a:r>
            <a:r>
              <a:rPr lang="es-ES" baseline="0" dirty="0"/>
              <a:t> </a:t>
            </a:r>
            <a:r>
              <a:rPr lang="es-ES" baseline="0" dirty="0" err="1"/>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77</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3/25/2017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3/25/2017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3/25/2017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3/25/2017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3/25/2017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3/25/2017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3/25/2017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3/25/2017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3/25/2017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a:bodyPr>
          <a:lstStyle/>
          <a:p>
            <a:pPr marL="0" indent="0" algn="ctr" defTabSz="914400">
              <a:lnSpc>
                <a:spcPct val="90000"/>
              </a:lnSpc>
              <a:spcBef>
                <a:spcPts val="0"/>
              </a:spcBef>
              <a:buNone/>
            </a:pPr>
            <a:r>
              <a:rPr lang="es-ES" dirty="0"/>
              <a:t>IV DOMINGO DE CUARESMA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7688" y="27526"/>
            <a:ext cx="5518009" cy="4773073"/>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3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37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7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En aquellos días, el Señor dijo a Samuel: «Llena la cuerna de aceite y vete, por encargo mío, a Jesé, el de Belén, porque entre sus hijos me he elegido un rey.»</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Cuando llegó, vio a </a:t>
            </a:r>
            <a:r>
              <a:rPr lang="es-ES" sz="5400" b="1" dirty="0" err="1"/>
              <a:t>Eliab</a:t>
            </a:r>
            <a:r>
              <a:rPr lang="es-ES" sz="5400" b="1" dirty="0"/>
              <a:t> y pensó: «Seguro, el Señor tiene delante a su ungido.» Pero el Señor le dijo: «No te fijes en las apariencias ni en su buena estatura. Lo rechazo.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Porque Dios no ve como los hombres, que ven la apariencia; el Señor ve el corazón.» Jesé hizo pasar a siete hijos suyos ante Samuel; y Samuel le dijo: «Tampoco a éstos los ha elegido el Señor.»</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Luego preguntó a Jesé: «¿Se acabaron los muchachos?» Jesé respondió: «Queda el pequeño, que precisamente está cuidando las ovejas.» Samuel dijo: «Manda por él, que no nos sentaremos a la mesa mientras no llegue.»</a:t>
            </a:r>
            <a:endParaRPr lang="es-ES" sz="5400" dirty="0"/>
          </a:p>
        </p:txBody>
      </p:sp>
    </p:spTree>
    <p:extLst>
      <p:ext uri="{BB962C8B-B14F-4D97-AF65-F5344CB8AC3E}">
        <p14:creationId xmlns:p14="http://schemas.microsoft.com/office/powerpoint/2010/main" val="18501288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Querido Padre, cansado </a:t>
            </a:r>
            <a:br>
              <a:rPr lang="es-ES" altLang="es-ES" sz="4800" b="1" dirty="0">
                <a:solidFill>
                  <a:srgbClr val="002060"/>
                </a:solidFill>
              </a:rPr>
            </a:br>
            <a:r>
              <a:rPr lang="es-ES" altLang="es-ES" sz="4800" b="1" dirty="0">
                <a:solidFill>
                  <a:srgbClr val="002060"/>
                </a:solidFill>
              </a:rPr>
              <a:t>vuelvo a ti.</a:t>
            </a:r>
            <a:br>
              <a:rPr lang="es-ES" altLang="es-ES" sz="4800" b="1" dirty="0">
                <a:solidFill>
                  <a:srgbClr val="002060"/>
                </a:solidFill>
              </a:rPr>
            </a:br>
            <a:r>
              <a:rPr lang="es-ES" altLang="es-ES" sz="4800" b="1" dirty="0">
                <a:solidFill>
                  <a:srgbClr val="002060"/>
                </a:solidFill>
              </a:rPr>
              <a:t>Haz que conozca </a:t>
            </a:r>
            <a:br>
              <a:rPr lang="es-ES" altLang="es-ES" sz="4800" b="1" dirty="0">
                <a:solidFill>
                  <a:srgbClr val="002060"/>
                </a:solidFill>
              </a:rPr>
            </a:br>
            <a:r>
              <a:rPr lang="es-ES" altLang="es-ES" sz="4800" b="1" dirty="0">
                <a:solidFill>
                  <a:srgbClr val="002060"/>
                </a:solidFill>
              </a:rPr>
              <a:t>el don de tu amistad.</a:t>
            </a:r>
            <a:br>
              <a:rPr lang="es-ES" altLang="es-ES" sz="4800" b="1" dirty="0">
                <a:solidFill>
                  <a:srgbClr val="002060"/>
                </a:solidFill>
              </a:rPr>
            </a:br>
            <a:r>
              <a:rPr lang="es-ES" altLang="es-ES" sz="4800" b="1" dirty="0">
                <a:solidFill>
                  <a:srgbClr val="002060"/>
                </a:solidFill>
              </a:rPr>
              <a:t>Vivir por siempre </a:t>
            </a:r>
            <a:br>
              <a:rPr lang="es-ES" altLang="es-ES" sz="4800" b="1" dirty="0">
                <a:solidFill>
                  <a:srgbClr val="002060"/>
                </a:solidFill>
              </a:rPr>
            </a:br>
            <a:r>
              <a:rPr lang="es-ES" altLang="es-ES" sz="4800" b="1" dirty="0">
                <a:solidFill>
                  <a:srgbClr val="002060"/>
                </a:solidFill>
              </a:rPr>
              <a:t>el gozo del perdón.</a:t>
            </a:r>
            <a:br>
              <a:rPr lang="es-ES" altLang="es-ES" sz="4800" b="1" dirty="0">
                <a:solidFill>
                  <a:srgbClr val="002060"/>
                </a:solidFill>
              </a:rPr>
            </a:br>
            <a:r>
              <a:rPr lang="es-ES" altLang="es-ES" sz="4800" b="1" dirty="0">
                <a:solidFill>
                  <a:srgbClr val="002060"/>
                </a:solidFill>
              </a:rPr>
              <a:t>Y en tu presencia tu fiesta celebrar.</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355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Jesé mandó a por él y lo hizo entrar: era de buen color, de hermosos ojos y buen tipo. Entonces el Señor dijo a Samuel: «Anda, úngelo, porque es éste.» Samuel tomó la cuerna de aceite y lo ungió en medio de sus hermanos. </a:t>
            </a:r>
            <a:endParaRPr lang="es-ES" sz="5400" dirty="0"/>
          </a:p>
        </p:txBody>
      </p:sp>
    </p:spTree>
    <p:extLst>
      <p:ext uri="{BB962C8B-B14F-4D97-AF65-F5344CB8AC3E}">
        <p14:creationId xmlns:p14="http://schemas.microsoft.com/office/powerpoint/2010/main" val="10158353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En aquel momento, invadió a David el espíritu del Señor, y estuvo con él en adelante.</a:t>
            </a:r>
            <a:endParaRPr lang="es-ES" sz="5400" dirty="0"/>
          </a:p>
        </p:txBody>
      </p:sp>
    </p:spTree>
    <p:extLst>
      <p:ext uri="{BB962C8B-B14F-4D97-AF65-F5344CB8AC3E}">
        <p14:creationId xmlns:p14="http://schemas.microsoft.com/office/powerpoint/2010/main" val="3568836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MI PASTOR </a:t>
            </a:r>
            <a:br>
              <a:rPr lang="es-ES" altLang="es-ES" sz="4800" b="1" dirty="0">
                <a:solidFill>
                  <a:srgbClr val="002060"/>
                </a:solidFill>
              </a:rPr>
            </a:br>
            <a:r>
              <a:rPr lang="es-ES" altLang="es-ES" sz="4800" b="1" dirty="0">
                <a:solidFill>
                  <a:srgbClr val="002060"/>
                </a:solidFill>
              </a:rPr>
              <a:t>NADA ME FALTA</a:t>
            </a:r>
            <a:br>
              <a:rPr lang="es-ES" altLang="es-ES" sz="4800" b="1" dirty="0">
                <a:solidFill>
                  <a:srgbClr val="002060"/>
                </a:solidFill>
              </a:rPr>
            </a:br>
            <a:r>
              <a:rPr lang="es-ES" altLang="es-ES" sz="4800" b="1" dirty="0">
                <a:solidFill>
                  <a:srgbClr val="002060"/>
                </a:solidFill>
              </a:rPr>
              <a:t>EL SEÑOR ES MI PASTOR. (BIS) </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104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 En praderas reposa mi alma, </a:t>
            </a:r>
            <a:br>
              <a:rPr lang="es-ES" altLang="es-ES" sz="4800" b="1" dirty="0">
                <a:solidFill>
                  <a:srgbClr val="002060"/>
                </a:solidFill>
              </a:rPr>
            </a:br>
            <a:r>
              <a:rPr lang="es-ES" altLang="es-ES" sz="4800" b="1" dirty="0">
                <a:solidFill>
                  <a:srgbClr val="002060"/>
                </a:solidFill>
              </a:rPr>
              <a:t>en su agua descansa mi sed.</a:t>
            </a:r>
            <a:br>
              <a:rPr lang="es-ES" altLang="es-ES" sz="4800" b="1" dirty="0">
                <a:solidFill>
                  <a:srgbClr val="002060"/>
                </a:solidFill>
              </a:rPr>
            </a:br>
            <a:r>
              <a:rPr lang="es-ES" altLang="es-ES" sz="4800" b="1" dirty="0">
                <a:solidFill>
                  <a:srgbClr val="002060"/>
                </a:solidFill>
              </a:rPr>
              <a:t>El me guía por senderos justos</a:t>
            </a:r>
            <a:br>
              <a:rPr lang="es-ES" altLang="es-ES" sz="4800" b="1" dirty="0">
                <a:solidFill>
                  <a:srgbClr val="002060"/>
                </a:solidFill>
              </a:rPr>
            </a:br>
            <a:r>
              <a:rPr lang="es-ES" altLang="es-ES" sz="4800" b="1" dirty="0">
                <a:solidFill>
                  <a:srgbClr val="002060"/>
                </a:solidFill>
              </a:rPr>
              <a:t>por amor, por amor de su nombre.,</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Aunque pase por valles oscuros</a:t>
            </a:r>
            <a:br>
              <a:rPr lang="es-ES" altLang="es-ES" sz="4800" b="1" dirty="0">
                <a:solidFill>
                  <a:srgbClr val="002060"/>
                </a:solidFill>
              </a:rPr>
            </a:br>
            <a:r>
              <a:rPr lang="es-ES" altLang="es-ES" sz="4800" b="1" dirty="0">
                <a:solidFill>
                  <a:srgbClr val="002060"/>
                </a:solidFill>
              </a:rPr>
              <a:t>ningún mal, ningún mal temeré</a:t>
            </a:r>
            <a:br>
              <a:rPr lang="es-ES" altLang="es-ES" sz="4800" b="1" dirty="0">
                <a:solidFill>
                  <a:srgbClr val="002060"/>
                </a:solidFill>
              </a:rPr>
            </a:br>
            <a:r>
              <a:rPr lang="es-ES" altLang="es-ES" sz="4800" b="1" dirty="0">
                <a:solidFill>
                  <a:srgbClr val="002060"/>
                </a:solidFill>
              </a:rPr>
              <a:t>porque se que el Señor va conmigo</a:t>
            </a:r>
            <a:br>
              <a:rPr lang="es-ES" altLang="es-ES" sz="4800" b="1" dirty="0">
                <a:solidFill>
                  <a:srgbClr val="002060"/>
                </a:solidFill>
              </a:rPr>
            </a:br>
            <a:r>
              <a:rPr lang="es-ES" altLang="es-ES" sz="4800" b="1" dirty="0">
                <a:solidFill>
                  <a:srgbClr val="002060"/>
                </a:solidFill>
              </a:rPr>
              <a:t>su cayado sostiene mi fe.</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1109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MI PASTOR </a:t>
            </a:r>
            <a:br>
              <a:rPr lang="es-ES" altLang="es-ES" sz="4800" b="1" dirty="0">
                <a:solidFill>
                  <a:srgbClr val="002060"/>
                </a:solidFill>
              </a:rPr>
            </a:br>
            <a:r>
              <a:rPr lang="es-ES" altLang="es-ES" sz="4800" b="1" dirty="0">
                <a:solidFill>
                  <a:srgbClr val="002060"/>
                </a:solidFill>
              </a:rPr>
              <a:t>NADA ME FALTA</a:t>
            </a:r>
            <a:br>
              <a:rPr lang="es-ES" altLang="es-ES" sz="4800" b="1" dirty="0">
                <a:solidFill>
                  <a:srgbClr val="002060"/>
                </a:solidFill>
              </a:rPr>
            </a:br>
            <a:r>
              <a:rPr lang="es-ES" altLang="es-ES" sz="4800" b="1" dirty="0">
                <a:solidFill>
                  <a:srgbClr val="002060"/>
                </a:solidFill>
              </a:rPr>
              <a:t>EL SEÑOR ES MI PASTOR. (BIS) </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6459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 Tú preparas por mi una mesa</a:t>
            </a:r>
            <a:br>
              <a:rPr lang="es-ES" altLang="es-ES" sz="4800" b="1" dirty="0">
                <a:solidFill>
                  <a:srgbClr val="002060"/>
                </a:solidFill>
              </a:rPr>
            </a:br>
            <a:r>
              <a:rPr lang="es-ES" altLang="es-ES" sz="4800" b="1" dirty="0">
                <a:solidFill>
                  <a:srgbClr val="002060"/>
                </a:solidFill>
              </a:rPr>
              <a:t>frente a aquellos que buscan mi mal. Con aceite me ungiste ,Señor</a:t>
            </a:r>
            <a:br>
              <a:rPr lang="es-ES" altLang="es-ES" sz="4800" b="1" dirty="0">
                <a:solidFill>
                  <a:srgbClr val="002060"/>
                </a:solidFill>
              </a:rPr>
            </a:br>
            <a:r>
              <a:rPr lang="es-ES" altLang="es-ES" sz="4800" b="1" dirty="0">
                <a:solidFill>
                  <a:srgbClr val="002060"/>
                </a:solidFill>
              </a:rPr>
              <a:t>y mi copa rebosa de ti.</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7657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padre omnipotente</a:t>
            </a:r>
            <a:br>
              <a:rPr lang="es-ES" altLang="es-ES" sz="4800" b="1" dirty="0">
                <a:solidFill>
                  <a:srgbClr val="002060"/>
                </a:solidFill>
              </a:rPr>
            </a:br>
            <a:r>
              <a:rPr lang="es-ES" altLang="es-ES" sz="4800" b="1" dirty="0">
                <a:solidFill>
                  <a:srgbClr val="002060"/>
                </a:solidFill>
              </a:rPr>
              <a:t>y a su hijo Jesús, el Señor</a:t>
            </a:r>
            <a:br>
              <a:rPr lang="es-ES" altLang="es-ES" sz="4800" b="1" dirty="0">
                <a:solidFill>
                  <a:srgbClr val="002060"/>
                </a:solidFill>
              </a:rPr>
            </a:br>
            <a:r>
              <a:rPr lang="es-ES" altLang="es-ES" sz="4800" b="1" dirty="0">
                <a:solidFill>
                  <a:srgbClr val="002060"/>
                </a:solidFill>
              </a:rPr>
              <a:t>y al Espíritu que habita en el mundo </a:t>
            </a:r>
            <a:br>
              <a:rPr lang="es-ES" altLang="es-ES" sz="4800" b="1" dirty="0">
                <a:solidFill>
                  <a:srgbClr val="002060"/>
                </a:solidFill>
              </a:rPr>
            </a:br>
            <a:r>
              <a:rPr lang="es-ES" altLang="es-ES" sz="4800" b="1" dirty="0">
                <a:solidFill>
                  <a:srgbClr val="002060"/>
                </a:solidFill>
              </a:rPr>
              <a:t>por los siglos eternos Amen.</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5771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MI PASTOR </a:t>
            </a:r>
            <a:br>
              <a:rPr lang="es-ES" altLang="es-ES" sz="4800" b="1" dirty="0">
                <a:solidFill>
                  <a:srgbClr val="002060"/>
                </a:solidFill>
              </a:rPr>
            </a:br>
            <a:r>
              <a:rPr lang="es-ES" altLang="es-ES" sz="4800" b="1" dirty="0">
                <a:solidFill>
                  <a:srgbClr val="002060"/>
                </a:solidFill>
              </a:rPr>
              <a:t>NADA ME FALTA</a:t>
            </a:r>
            <a:br>
              <a:rPr lang="es-ES" altLang="es-ES" sz="4800" b="1" dirty="0">
                <a:solidFill>
                  <a:srgbClr val="002060"/>
                </a:solidFill>
              </a:rPr>
            </a:br>
            <a:r>
              <a:rPr lang="es-ES" altLang="es-ES" sz="4800" b="1" dirty="0">
                <a:solidFill>
                  <a:srgbClr val="002060"/>
                </a:solidFill>
              </a:rPr>
              <a:t>EL SEÑOR ES MI PASTOR. (BIS) </a:t>
            </a:r>
          </a:p>
        </p:txBody>
      </p:sp>
      <p:sp>
        <p:nvSpPr>
          <p:cNvPr id="4" name="Marcador de texto 3"/>
          <p:cNvSpPr>
            <a:spLocks noGrp="1"/>
          </p:cNvSpPr>
          <p:nvPr>
            <p:ph type="body" sz="half" idx="2"/>
          </p:nvPr>
        </p:nvSpPr>
        <p:spPr/>
        <p:txBody>
          <a:bodyPr/>
          <a:lstStyle/>
          <a:p>
            <a:endParaRPr lang="es-ES"/>
          </a:p>
        </p:txBody>
      </p:sp>
      <p:pic>
        <p:nvPicPr>
          <p:cNvPr id="18" name="Imagen 1"/>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3532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Pongo en tus manos </a:t>
            </a:r>
            <a:br>
              <a:rPr lang="es-ES" altLang="es-ES" sz="4800" b="1" dirty="0">
                <a:solidFill>
                  <a:srgbClr val="002060"/>
                </a:solidFill>
              </a:rPr>
            </a:br>
            <a:r>
              <a:rPr lang="es-ES" altLang="es-ES" sz="4800" b="1" dirty="0">
                <a:solidFill>
                  <a:srgbClr val="002060"/>
                </a:solidFill>
              </a:rPr>
              <a:t>mis culpas, </a:t>
            </a:r>
            <a:br>
              <a:rPr lang="es-ES" altLang="es-ES" sz="4800" b="1" dirty="0">
                <a:solidFill>
                  <a:srgbClr val="002060"/>
                </a:solidFill>
              </a:rPr>
            </a:br>
            <a:r>
              <a:rPr lang="es-ES" altLang="es-ES" sz="4800" b="1" dirty="0">
                <a:solidFill>
                  <a:srgbClr val="002060"/>
                </a:solidFill>
              </a:rPr>
              <a:t>oh Señor, estoy seguro </a:t>
            </a:r>
            <a:br>
              <a:rPr lang="es-ES" altLang="es-ES" sz="4800" b="1" dirty="0">
                <a:solidFill>
                  <a:srgbClr val="002060"/>
                </a:solidFill>
              </a:rPr>
            </a:br>
            <a:r>
              <a:rPr lang="es-ES" altLang="es-ES" sz="4800" b="1" dirty="0">
                <a:solidFill>
                  <a:srgbClr val="002060"/>
                </a:solidFill>
              </a:rPr>
              <a:t>de que eres siempre fiel.</a:t>
            </a:r>
            <a:br>
              <a:rPr lang="es-ES" altLang="es-ES" sz="4800" b="1" dirty="0">
                <a:solidFill>
                  <a:srgbClr val="002060"/>
                </a:solidFill>
              </a:rPr>
            </a:br>
            <a:r>
              <a:rPr lang="es-ES" altLang="es-ES" sz="4800" b="1" dirty="0">
                <a:solidFill>
                  <a:srgbClr val="002060"/>
                </a:solidFill>
              </a:rPr>
              <a:t>Dame la fuerza para</a:t>
            </a:r>
            <a:br>
              <a:rPr lang="es-ES" altLang="es-ES" sz="4800" b="1" dirty="0">
                <a:solidFill>
                  <a:srgbClr val="002060"/>
                </a:solidFill>
              </a:rPr>
            </a:br>
            <a:r>
              <a:rPr lang="es-ES" altLang="es-ES" sz="4800" b="1" dirty="0">
                <a:solidFill>
                  <a:srgbClr val="002060"/>
                </a:solidFill>
              </a:rPr>
              <a:t> poder andar</a:t>
            </a:r>
            <a:br>
              <a:rPr lang="es-ES" altLang="es-ES" sz="4800" b="1" dirty="0">
                <a:solidFill>
                  <a:srgbClr val="002060"/>
                </a:solidFill>
              </a:rPr>
            </a:br>
            <a:r>
              <a:rPr lang="es-ES" altLang="es-ES" sz="4800" b="1" dirty="0">
                <a:solidFill>
                  <a:srgbClr val="002060"/>
                </a:solidFill>
              </a:rPr>
              <a:t>Buscando en todo </a:t>
            </a:r>
            <a:br>
              <a:rPr lang="es-ES" altLang="es-ES" sz="4800" b="1" dirty="0">
                <a:solidFill>
                  <a:srgbClr val="002060"/>
                </a:solidFill>
              </a:rPr>
            </a:br>
            <a:r>
              <a:rPr lang="es-ES" altLang="es-ES" sz="4800" b="1" dirty="0">
                <a:solidFill>
                  <a:srgbClr val="002060"/>
                </a:solidFill>
              </a:rPr>
              <a:t>hacer tu voluntad.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93654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8"/>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En otro tiempo erais tinieblas, ahora sois luz en el Señor. Caminad como hijos de la luz –toda bondad, justicia y verdad son fruto de la luz–,</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 buscando lo que agrada al Señor, sin tomar parte en las obras estériles de las tinieblas, sino más bien denunciadlas. Pues hasta da vergüenza mencionar las cosas que ellos hacen a escondidas.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Pero la luz, denunciándolas, las pone al descubierto, y todo lo descubierto es luz. Por eso dice: «Despierta, tú que duermes, levántate de entre los muertos, y Cristo será tu luz.»</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LA ESPERANZA, DE LA VIDA Y EL DOLOR Y SU AMOR ES LA PALABRA QUE ILUMINA EL CORAZÓN.</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ZBJemoFNXvo/Tq6ITwX-P2I/AAAAAAAAC4Q/Hau5XY3Qq1A/s1600/CRESTOMATIA+77.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9898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Juan.</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al pasar, vio Jesús a un hombre ciego de nacimiento. Entonces escupió en la tierra, hizo barro con la saliva, se lo untó en los ojos al ciego, y le dijo: «Ve a lavarte a la piscina de </a:t>
            </a:r>
            <a:r>
              <a:rPr lang="es-ES" sz="5400" b="1" dirty="0" err="1">
                <a:solidFill>
                  <a:srgbClr val="263050"/>
                </a:solidFill>
              </a:rPr>
              <a:t>Siloé</a:t>
            </a:r>
            <a:r>
              <a:rPr lang="es-ES" sz="5400" b="1" dirty="0">
                <a:solidFill>
                  <a:srgbClr val="263050"/>
                </a:solidFill>
              </a:rPr>
              <a:t> (que significa Enviado)».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fue, se lavó, y volvió con vista. Y los vecinos y los que antes solían verlo pedir limosna preguntaban: «¿No es ese el que se sentaba a pedir?». Unos decían: «El mismo». Otros decían: «No es él, pero se le parece».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respondía: «Soy yo». Llevaron ante los fariseos al que había sido ciego. Era sábado el día que Jesús hizo barro y le abrió los ojos. También los fariseos le preguntaban cómo había adquirido la vista.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a:t>
            </a:r>
            <a:br>
              <a:rPr lang="es-ES" altLang="es-ES" sz="4800" b="1" dirty="0">
                <a:solidFill>
                  <a:srgbClr val="002060"/>
                </a:solidFill>
              </a:rPr>
            </a:br>
            <a:r>
              <a:rPr lang="es-ES" altLang="es-ES" sz="4800" b="1" dirty="0">
                <a:solidFill>
                  <a:srgbClr val="002060"/>
                </a:solidFill>
              </a:rPr>
              <a:t>YO BUSCO TU AMOR,</a:t>
            </a:r>
            <a:br>
              <a:rPr lang="es-ES" altLang="es-ES" sz="4800" b="1" dirty="0">
                <a:solidFill>
                  <a:srgbClr val="002060"/>
                </a:solidFill>
              </a:rPr>
            </a:br>
            <a:r>
              <a:rPr lang="es-ES" altLang="es-ES" sz="4800" b="1" dirty="0">
                <a:solidFill>
                  <a:srgbClr val="002060"/>
                </a:solidFill>
              </a:rPr>
              <a:t>PADRE VUELVO A TI.</a:t>
            </a:r>
            <a:br>
              <a:rPr lang="es-ES" altLang="es-ES" sz="4800" b="1" dirty="0">
                <a:solidFill>
                  <a:srgbClr val="002060"/>
                </a:solidFill>
              </a:rPr>
            </a:br>
            <a:r>
              <a:rPr lang="es-ES" altLang="es-ES" sz="4800" b="1" dirty="0">
                <a:solidFill>
                  <a:srgbClr val="002060"/>
                </a:solidFill>
              </a:rPr>
              <a:t>MIRA QUE TU HIJO SOY, PADRE, VUELVO A TI. (BIS)</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800699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les contestó: «Me puso barro en los ojos, me lavé y veo». Algunos delos fariseos comentaban: «¿Cómo puedo un pecador hacer semejantes signos?». Y estaban divididos. </a:t>
            </a:r>
          </a:p>
        </p:txBody>
      </p:sp>
    </p:spTree>
    <p:extLst>
      <p:ext uri="{BB962C8B-B14F-4D97-AF65-F5344CB8AC3E}">
        <p14:creationId xmlns:p14="http://schemas.microsoft.com/office/powerpoint/2010/main" val="1574270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volvieron a preguntarle al ciego: «Y tú, ¿qué dices del que te ha abierto los ojos?». Él contestó: «Que es un profeta». Le replicaron: «Has nacido completamente empecatado, ¿y nos vas a dar lecciones a nosotros?». </a:t>
            </a:r>
          </a:p>
        </p:txBody>
      </p:sp>
    </p:spTree>
    <p:extLst>
      <p:ext uri="{BB962C8B-B14F-4D97-AF65-F5344CB8AC3E}">
        <p14:creationId xmlns:p14="http://schemas.microsoft.com/office/powerpoint/2010/main" val="25306535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lo expulsaron. Oyó Jesús que lo habían expulsado, lo encontró y le dijo: «¿Crees tú en el Hijo del hombre?» Él contestó: «¿Y quién es, Señor, para que crean en él?». Jesús le dijo: «Lo estás viendo: el que te está hablando, ese es». </a:t>
            </a:r>
          </a:p>
        </p:txBody>
      </p:sp>
    </p:spTree>
    <p:extLst>
      <p:ext uri="{BB962C8B-B14F-4D97-AF65-F5344CB8AC3E}">
        <p14:creationId xmlns:p14="http://schemas.microsoft.com/office/powerpoint/2010/main" val="234726615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dijo: «Creo, Señor». Y se postró ante él.</a:t>
            </a:r>
          </a:p>
        </p:txBody>
      </p:sp>
    </p:spTree>
    <p:extLst>
      <p:ext uri="{BB962C8B-B14F-4D97-AF65-F5344CB8AC3E}">
        <p14:creationId xmlns:p14="http://schemas.microsoft.com/office/powerpoint/2010/main" val="8574100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 reconozco: a veces olvidé </a:t>
            </a:r>
            <a:br>
              <a:rPr lang="es-ES" altLang="es-ES" sz="4800" b="1" dirty="0">
                <a:solidFill>
                  <a:srgbClr val="002060"/>
                </a:solidFill>
              </a:rPr>
            </a:br>
            <a:r>
              <a:rPr lang="es-ES" altLang="es-ES" sz="4800" b="1" dirty="0">
                <a:solidFill>
                  <a:srgbClr val="002060"/>
                </a:solidFill>
              </a:rPr>
              <a:t>Que eres mi padre </a:t>
            </a:r>
            <a:br>
              <a:rPr lang="es-ES" altLang="es-ES" sz="4800" b="1" dirty="0">
                <a:solidFill>
                  <a:srgbClr val="002060"/>
                </a:solidFill>
              </a:rPr>
            </a:br>
            <a:r>
              <a:rPr lang="es-ES" altLang="es-ES" sz="4800" b="1" dirty="0">
                <a:solidFill>
                  <a:srgbClr val="002060"/>
                </a:solidFill>
              </a:rPr>
              <a:t>y que a mi lado siempre estás, </a:t>
            </a:r>
            <a:br>
              <a:rPr lang="es-ES" altLang="es-ES" sz="4800" b="1" dirty="0">
                <a:solidFill>
                  <a:srgbClr val="002060"/>
                </a:solidFill>
              </a:rPr>
            </a:br>
            <a:r>
              <a:rPr lang="es-ES" altLang="es-ES" sz="4800" b="1" dirty="0">
                <a:solidFill>
                  <a:srgbClr val="002060"/>
                </a:solidFill>
              </a:rPr>
              <a:t>que soy tu hijo y me aceptas como soy.</a:t>
            </a:r>
            <a:br>
              <a:rPr lang="es-ES" altLang="es-ES" sz="4800" b="1" dirty="0">
                <a:solidFill>
                  <a:srgbClr val="002060"/>
                </a:solidFill>
              </a:rPr>
            </a:br>
            <a:r>
              <a:rPr lang="es-ES" altLang="es-ES" sz="4800" b="1" dirty="0">
                <a:solidFill>
                  <a:srgbClr val="002060"/>
                </a:solidFill>
              </a:rPr>
              <a:t>Sólo me pides: vive en sinceridad.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4669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6000" b="1" dirty="0">
                <a:solidFill>
                  <a:srgbClr val="002060"/>
                </a:solidFill>
              </a:rPr>
              <a:t>Pongo en tus manos, toda mi persona, Jesús.</a:t>
            </a:r>
            <a:br>
              <a:rPr lang="es-ES" altLang="es-ES" sz="6000" b="1" dirty="0">
                <a:solidFill>
                  <a:srgbClr val="002060"/>
                </a:solidFill>
              </a:rPr>
            </a:br>
            <a:r>
              <a:rPr lang="es-ES" altLang="es-ES" sz="6000" b="1" dirty="0">
                <a:solidFill>
                  <a:srgbClr val="002060"/>
                </a:solidFill>
              </a:rPr>
              <a:t>Pongo en tus manos, todo mi corazón.</a:t>
            </a:r>
          </a:p>
        </p:txBody>
      </p:sp>
      <p:sp>
        <p:nvSpPr>
          <p:cNvPr id="4" name="Marcador de texto 3"/>
          <p:cNvSpPr>
            <a:spLocks noGrp="1"/>
          </p:cNvSpPr>
          <p:nvPr>
            <p:ph type="body" sz="half" idx="2"/>
          </p:nvPr>
        </p:nvSpPr>
        <p:spPr/>
        <p:txBody>
          <a:bodyPr/>
          <a:lstStyle/>
          <a:p>
            <a:endParaRPr lang="es-ES"/>
          </a:p>
        </p:txBody>
      </p:sp>
      <p:pic>
        <p:nvPicPr>
          <p:cNvPr id="9" name="Picture 6" descr="http://www.odenhetrick.com/images/bg_mai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53543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6000" b="1" dirty="0">
                <a:solidFill>
                  <a:srgbClr val="002060"/>
                </a:solidFill>
              </a:rPr>
              <a:t>Porque yo quiero, vivir amándote.</a:t>
            </a:r>
            <a:br>
              <a:rPr lang="es-ES" altLang="es-ES" sz="6000" b="1" dirty="0">
                <a:solidFill>
                  <a:srgbClr val="002060"/>
                </a:solidFill>
              </a:rPr>
            </a:br>
            <a:r>
              <a:rPr lang="es-ES" altLang="es-ES" sz="6000" b="1" dirty="0">
                <a:solidFill>
                  <a:srgbClr val="002060"/>
                </a:solidFill>
              </a:rPr>
              <a:t>Pongo en tus manos, todo mi amor. </a:t>
            </a:r>
          </a:p>
        </p:txBody>
      </p:sp>
      <p:sp>
        <p:nvSpPr>
          <p:cNvPr id="4" name="Marcador de texto 3"/>
          <p:cNvSpPr>
            <a:spLocks noGrp="1"/>
          </p:cNvSpPr>
          <p:nvPr>
            <p:ph type="body" sz="half" idx="2"/>
          </p:nvPr>
        </p:nvSpPr>
        <p:spPr/>
        <p:txBody>
          <a:bodyPr/>
          <a:lstStyle/>
          <a:p>
            <a:endParaRPr lang="es-ES"/>
          </a:p>
        </p:txBody>
      </p:sp>
      <p:pic>
        <p:nvPicPr>
          <p:cNvPr id="9" name="Picture 6" descr="http://www.odenhetrick.com/images/bg_mai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803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Dios del Universo, Santo por siempre Señor, llenos están el cielo y la tierra de tu Gloria oh Señor. ¡Bendito el que viene en nombre del Señor, Señor¡</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254588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Quiero sentirte cercano a mi, Señor.</a:t>
            </a:r>
            <a:br>
              <a:rPr lang="es-ES" altLang="es-ES" sz="4800" b="1" dirty="0">
                <a:solidFill>
                  <a:srgbClr val="002060"/>
                </a:solidFill>
              </a:rPr>
            </a:br>
            <a:r>
              <a:rPr lang="es-ES" altLang="es-ES" sz="4800" b="1" dirty="0">
                <a:solidFill>
                  <a:srgbClr val="002060"/>
                </a:solidFill>
              </a:rPr>
              <a:t>Oír tu voz, que me habla </a:t>
            </a:r>
            <a:br>
              <a:rPr lang="es-ES" altLang="es-ES" sz="4800" b="1" dirty="0">
                <a:solidFill>
                  <a:srgbClr val="002060"/>
                </a:solidFill>
              </a:rPr>
            </a:br>
            <a:r>
              <a:rPr lang="es-ES" altLang="es-ES" sz="4800" b="1" dirty="0">
                <a:solidFill>
                  <a:srgbClr val="002060"/>
                </a:solidFill>
              </a:rPr>
              <a:t>al corazón.</a:t>
            </a:r>
            <a:br>
              <a:rPr lang="es-ES" altLang="es-ES" sz="4800" b="1" dirty="0">
                <a:solidFill>
                  <a:srgbClr val="002060"/>
                </a:solidFill>
              </a:rPr>
            </a:br>
            <a:r>
              <a:rPr lang="es-ES" altLang="es-ES" sz="4800" b="1" dirty="0">
                <a:solidFill>
                  <a:srgbClr val="002060"/>
                </a:solidFill>
              </a:rPr>
              <a:t>Sentirme libre desde</a:t>
            </a:r>
            <a:br>
              <a:rPr lang="es-ES" altLang="es-ES" sz="4800" b="1" dirty="0">
                <a:solidFill>
                  <a:srgbClr val="002060"/>
                </a:solidFill>
              </a:rPr>
            </a:br>
            <a:r>
              <a:rPr lang="es-ES" altLang="es-ES" sz="4800" b="1" dirty="0">
                <a:solidFill>
                  <a:srgbClr val="002060"/>
                </a:solidFill>
              </a:rPr>
              <a:t>tu libertad,</a:t>
            </a:r>
            <a:br>
              <a:rPr lang="es-ES" altLang="es-ES" sz="4800" b="1" dirty="0">
                <a:solidFill>
                  <a:srgbClr val="002060"/>
                </a:solidFill>
              </a:rPr>
            </a:br>
            <a:r>
              <a:rPr lang="es-ES" altLang="es-ES" sz="4800" b="1" dirty="0">
                <a:solidFill>
                  <a:srgbClr val="002060"/>
                </a:solidFill>
              </a:rPr>
              <a:t>Ser signo vivo </a:t>
            </a:r>
            <a:br>
              <a:rPr lang="es-ES" altLang="es-ES" sz="4800" b="1" dirty="0">
                <a:solidFill>
                  <a:srgbClr val="002060"/>
                </a:solidFill>
              </a:rPr>
            </a:br>
            <a:r>
              <a:rPr lang="es-ES" altLang="es-ES" sz="4800" b="1" dirty="0">
                <a:solidFill>
                  <a:srgbClr val="002060"/>
                </a:solidFill>
              </a:rPr>
              <a:t>de la fraternidad.</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1106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¡HOSANAA, HOSANAA,....	</a:t>
            </a:r>
            <a:br>
              <a:rPr lang="es-ES" altLang="es-ES" sz="4800" b="1" dirty="0">
                <a:solidFill>
                  <a:srgbClr val="002060"/>
                </a:solidFill>
              </a:rPr>
            </a:br>
            <a:r>
              <a:rPr lang="es-ES" altLang="es-ES" sz="4800" b="1" dirty="0">
                <a:solidFill>
                  <a:srgbClr val="002060"/>
                </a:solidFill>
              </a:rPr>
              <a:t>SANTO DIOS DEL UNIVERSO, SANTO  POR SIEMPRE SEÑOR, SEÑOR¡ (Bis)</a:t>
            </a:r>
          </a:p>
        </p:txBody>
      </p:sp>
      <p:sp>
        <p:nvSpPr>
          <p:cNvPr id="4" name="Marcador de texto 3"/>
          <p:cNvSpPr>
            <a:spLocks noGrp="1"/>
          </p:cNvSpPr>
          <p:nvPr>
            <p:ph type="body" sz="half" idx="2"/>
          </p:nvPr>
        </p:nvSpPr>
        <p:spPr/>
        <p:txBody>
          <a:bodyPr/>
          <a:lstStyle/>
          <a:p>
            <a:endParaRPr lang="es-ES"/>
          </a:p>
        </p:txBody>
      </p:sp>
      <p:pic>
        <p:nvPicPr>
          <p:cNvPr id="11" name="Picture 6" descr="http://www.blirk.net/wallpapers/1440x900/watching-from-above-wallpap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5" y="15298"/>
            <a:ext cx="488405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8283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6313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04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a:t>
            </a:r>
            <a:br>
              <a:rPr lang="es-ES" altLang="es-ES" sz="4800" b="1" dirty="0">
                <a:solidFill>
                  <a:srgbClr val="002060"/>
                </a:solidFill>
              </a:rPr>
            </a:br>
            <a:r>
              <a:rPr lang="es-ES" altLang="es-ES" sz="4800" b="1" dirty="0">
                <a:solidFill>
                  <a:srgbClr val="002060"/>
                </a:solidFill>
              </a:rPr>
              <a:t>YO BUSCO TU AMOR,</a:t>
            </a:r>
            <a:br>
              <a:rPr lang="es-ES" altLang="es-ES" sz="4800" b="1" dirty="0">
                <a:solidFill>
                  <a:srgbClr val="002060"/>
                </a:solidFill>
              </a:rPr>
            </a:br>
            <a:r>
              <a:rPr lang="es-ES" altLang="es-ES" sz="4800" b="1" dirty="0">
                <a:solidFill>
                  <a:srgbClr val="002060"/>
                </a:solidFill>
              </a:rPr>
              <a:t>PADRE VUELVO A TI.</a:t>
            </a:r>
            <a:br>
              <a:rPr lang="es-ES" altLang="es-ES" sz="4800" b="1" dirty="0">
                <a:solidFill>
                  <a:srgbClr val="002060"/>
                </a:solidFill>
              </a:rPr>
            </a:br>
            <a:r>
              <a:rPr lang="es-ES" altLang="es-ES" sz="4800" b="1" dirty="0">
                <a:solidFill>
                  <a:srgbClr val="002060"/>
                </a:solidFill>
              </a:rPr>
              <a:t>MIRA QUE TU HIJO SOY, PADRE, VUELVO A TI. (BIS)</a:t>
            </a:r>
          </a:p>
        </p:txBody>
      </p:sp>
      <p:sp>
        <p:nvSpPr>
          <p:cNvPr id="4" name="Marcador de texto 3"/>
          <p:cNvSpPr>
            <a:spLocks noGrp="1"/>
          </p:cNvSpPr>
          <p:nvPr>
            <p:ph type="body" sz="half" idx="2"/>
          </p:nvPr>
        </p:nvSpPr>
        <p:spPr/>
        <p:txBody>
          <a:bodyPr/>
          <a:lstStyle/>
          <a:p>
            <a:endParaRPr lang="es-ES"/>
          </a:p>
        </p:txBody>
      </p:sp>
      <p:pic>
        <p:nvPicPr>
          <p:cNvPr id="8" name="Picture 6" descr="http://3.bp.blogspot.com/_j5RtIF2oAz0/ShX8RH9r-NI/AAAAAAAAASo/5o4H1FzP0PM/s400/San+Marcos+16,15-20.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659" b="-659"/>
          <a:stretch/>
        </p:blipFill>
        <p:spPr bwMode="auto">
          <a:xfrm>
            <a:off x="7320136" y="0"/>
            <a:ext cx="48540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809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2805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06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Da la paz, hermano, da la paz,</a:t>
            </a:r>
            <a:br>
              <a:rPr lang="es-ES" sz="4800" b="1" dirty="0">
                <a:solidFill>
                  <a:srgbClr val="002060"/>
                </a:solidFill>
              </a:rPr>
            </a:br>
            <a:r>
              <a:rPr lang="es-ES" sz="4800" b="1" dirty="0">
                <a:solidFill>
                  <a:srgbClr val="002060"/>
                </a:solidFill>
              </a:rPr>
              <a:t>Constrúyela en tu corazón,</a:t>
            </a:r>
            <a:br>
              <a:rPr lang="es-ES" sz="4800" b="1" dirty="0">
                <a:solidFill>
                  <a:srgbClr val="002060"/>
                </a:solidFill>
              </a:rPr>
            </a:br>
            <a:r>
              <a:rPr lang="es-ES" sz="4800" b="1" dirty="0">
                <a:solidFill>
                  <a:srgbClr val="002060"/>
                </a:solidFill>
              </a:rPr>
              <a:t>Y con tu gesto afirmarás</a:t>
            </a:r>
            <a:br>
              <a:rPr lang="es-ES" sz="4800" b="1" dirty="0">
                <a:solidFill>
                  <a:srgbClr val="002060"/>
                </a:solidFill>
              </a:rPr>
            </a:br>
            <a:r>
              <a:rPr lang="es-ES" sz="4800" b="1" dirty="0">
                <a:solidFill>
                  <a:srgbClr val="002060"/>
                </a:solidFill>
              </a:rPr>
              <a:t>Que quieres la paz.</a:t>
            </a:r>
          </a:p>
        </p:txBody>
      </p:sp>
      <p:sp>
        <p:nvSpPr>
          <p:cNvPr id="4" name="Marcador de texto 3"/>
          <p:cNvSpPr>
            <a:spLocks noGrp="1"/>
          </p:cNvSpPr>
          <p:nvPr>
            <p:ph type="body" sz="half" idx="2"/>
          </p:nvPr>
        </p:nvSpPr>
        <p:spPr/>
        <p:txBody>
          <a:bodyPr/>
          <a:lstStyle/>
          <a:p>
            <a:endParaRPr lang="es-ES"/>
          </a:p>
        </p:txBody>
      </p:sp>
      <p:pic>
        <p:nvPicPr>
          <p:cNvPr id="14" name="Picture 6" descr="https://encrypted-tbn2.gstatic.com/images?q=tbn:ANd9GcS7WnbnPrY6URJwpfZR4AeWQrUW_uQnooalGRE4nK9Hyxu4Swla3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0754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Paz en la tierra,</a:t>
            </a:r>
            <a:br>
              <a:rPr lang="es-ES" sz="4800" b="1" dirty="0">
                <a:solidFill>
                  <a:srgbClr val="002060"/>
                </a:solidFill>
              </a:rPr>
            </a:br>
            <a:r>
              <a:rPr lang="es-ES" sz="4800" b="1" dirty="0">
                <a:solidFill>
                  <a:srgbClr val="002060"/>
                </a:solidFill>
              </a:rPr>
              <a:t>Paz en las alturas,</a:t>
            </a:r>
            <a:br>
              <a:rPr lang="es-ES" sz="4800" b="1" dirty="0">
                <a:solidFill>
                  <a:srgbClr val="002060"/>
                </a:solidFill>
              </a:rPr>
            </a:br>
            <a:r>
              <a:rPr lang="es-ES" sz="4800" b="1" dirty="0">
                <a:solidFill>
                  <a:srgbClr val="002060"/>
                </a:solidFill>
              </a:rPr>
              <a:t>Que el gozo eterno reine</a:t>
            </a:r>
            <a:br>
              <a:rPr lang="es-ES" sz="4800" b="1" dirty="0">
                <a:solidFill>
                  <a:srgbClr val="002060"/>
                </a:solidFill>
              </a:rPr>
            </a:br>
            <a:r>
              <a:rPr lang="es-ES" sz="4800" b="1" dirty="0">
                <a:solidFill>
                  <a:srgbClr val="002060"/>
                </a:solidFill>
              </a:rPr>
              <a:t>En nuestro corazón. (bis)</a:t>
            </a:r>
          </a:p>
        </p:txBody>
      </p:sp>
      <p:sp>
        <p:nvSpPr>
          <p:cNvPr id="4" name="Marcador de texto 3"/>
          <p:cNvSpPr>
            <a:spLocks noGrp="1"/>
          </p:cNvSpPr>
          <p:nvPr>
            <p:ph type="body" sz="half" idx="2"/>
          </p:nvPr>
        </p:nvSpPr>
        <p:spPr/>
        <p:txBody>
          <a:bodyPr/>
          <a:lstStyle/>
          <a:p>
            <a:endParaRPr lang="es-ES"/>
          </a:p>
        </p:txBody>
      </p:sp>
      <p:pic>
        <p:nvPicPr>
          <p:cNvPr id="14" name="Picture 6" descr="https://encrypted-tbn2.gstatic.com/images?q=tbn:ANd9GcS7WnbnPrY6URJwpfZR4AeWQrUW_uQnooalGRE4nK9Hyxu4Swla3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2894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Vale la pena dejarse llevar,</a:t>
            </a:r>
            <a:br>
              <a:rPr lang="es-ES" altLang="es-ES" sz="4800" b="1" dirty="0">
                <a:solidFill>
                  <a:srgbClr val="002060"/>
                </a:solidFill>
              </a:rPr>
            </a:br>
            <a:r>
              <a:rPr lang="es-ES" altLang="es-ES" sz="4800" b="1" dirty="0">
                <a:solidFill>
                  <a:srgbClr val="002060"/>
                </a:solidFill>
              </a:rPr>
              <a:t>vale la pena dejarse quemar</a:t>
            </a:r>
            <a:br>
              <a:rPr lang="es-ES" altLang="es-ES" sz="4800" b="1" dirty="0">
                <a:solidFill>
                  <a:srgbClr val="002060"/>
                </a:solidFill>
              </a:rPr>
            </a:br>
            <a:r>
              <a:rPr lang="es-ES" altLang="es-ES" sz="4800" b="1" dirty="0">
                <a:solidFill>
                  <a:srgbClr val="002060"/>
                </a:solidFill>
              </a:rPr>
              <a:t>vale la pena volver a empezar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7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Aún queda tiempo </a:t>
            </a:r>
            <a:br>
              <a:rPr lang="es-ES" altLang="es-ES" sz="4800" b="1" dirty="0">
                <a:solidFill>
                  <a:srgbClr val="002060"/>
                </a:solidFill>
              </a:rPr>
            </a:br>
            <a:r>
              <a:rPr lang="es-ES" altLang="es-ES" sz="4800" b="1" dirty="0">
                <a:solidFill>
                  <a:srgbClr val="002060"/>
                </a:solidFill>
              </a:rPr>
              <a:t>para regalar,</a:t>
            </a:r>
            <a:br>
              <a:rPr lang="es-ES" altLang="es-ES" sz="4800" b="1" dirty="0">
                <a:solidFill>
                  <a:srgbClr val="002060"/>
                </a:solidFill>
              </a:rPr>
            </a:br>
            <a:r>
              <a:rPr lang="es-ES" altLang="es-ES" sz="4800" b="1" dirty="0">
                <a:solidFill>
                  <a:srgbClr val="002060"/>
                </a:solidFill>
              </a:rPr>
              <a:t>aún quedan fuerzas </a:t>
            </a:r>
            <a:br>
              <a:rPr lang="es-ES" altLang="es-ES" sz="4800" b="1" dirty="0">
                <a:solidFill>
                  <a:srgbClr val="002060"/>
                </a:solidFill>
              </a:rPr>
            </a:br>
            <a:r>
              <a:rPr lang="es-ES" altLang="es-ES" sz="4800" b="1" dirty="0">
                <a:solidFill>
                  <a:srgbClr val="002060"/>
                </a:solidFill>
              </a:rPr>
              <a:t>para trabajar,</a:t>
            </a:r>
            <a:br>
              <a:rPr lang="es-ES" altLang="es-ES" sz="4800" b="1" dirty="0">
                <a:solidFill>
                  <a:srgbClr val="002060"/>
                </a:solidFill>
              </a:rPr>
            </a:br>
            <a:r>
              <a:rPr lang="es-ES" altLang="es-ES" sz="4800" b="1" dirty="0">
                <a:solidFill>
                  <a:srgbClr val="002060"/>
                </a:solidFill>
              </a:rPr>
              <a:t>aún queda gente hambrienta … de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1709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47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4075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Deja los rollos </a:t>
            </a:r>
            <a:br>
              <a:rPr lang="es-ES" altLang="es-ES" sz="4800" b="1" dirty="0">
                <a:solidFill>
                  <a:srgbClr val="002060"/>
                </a:solidFill>
              </a:rPr>
            </a:br>
            <a:r>
              <a:rPr lang="es-ES" altLang="es-ES" sz="4800" b="1" dirty="0">
                <a:solidFill>
                  <a:srgbClr val="002060"/>
                </a:solidFill>
              </a:rPr>
              <a:t>que te hacen dudar</a:t>
            </a:r>
            <a:br>
              <a:rPr lang="es-ES" altLang="es-ES" sz="4800" b="1" dirty="0">
                <a:solidFill>
                  <a:srgbClr val="002060"/>
                </a:solidFill>
              </a:rPr>
            </a:br>
            <a:r>
              <a:rPr lang="es-ES" altLang="es-ES" sz="4800" b="1" dirty="0">
                <a:solidFill>
                  <a:srgbClr val="002060"/>
                </a:solidFill>
              </a:rPr>
              <a:t>tantas historias </a:t>
            </a:r>
            <a:br>
              <a:rPr lang="es-ES" altLang="es-ES" sz="4800" b="1" dirty="0">
                <a:solidFill>
                  <a:srgbClr val="002060"/>
                </a:solidFill>
              </a:rPr>
            </a:br>
            <a:r>
              <a:rPr lang="es-ES" altLang="es-ES" sz="4800" b="1" dirty="0">
                <a:solidFill>
                  <a:srgbClr val="002060"/>
                </a:solidFill>
              </a:rPr>
              <a:t>que te hacen pasar</a:t>
            </a:r>
            <a:br>
              <a:rPr lang="es-ES" altLang="es-ES" sz="4800" b="1" dirty="0">
                <a:solidFill>
                  <a:srgbClr val="002060"/>
                </a:solidFill>
              </a:rPr>
            </a:br>
            <a:r>
              <a:rPr lang="es-ES" altLang="es-ES" sz="4800" b="1" dirty="0">
                <a:solidFill>
                  <a:srgbClr val="002060"/>
                </a:solidFill>
              </a:rPr>
              <a:t>deja los miedos y lánzate ya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22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667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6612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vive en las calles, </a:t>
            </a:r>
            <a:br>
              <a:rPr lang="es-ES" altLang="es-ES" sz="4800" b="1" dirty="0">
                <a:solidFill>
                  <a:srgbClr val="002060"/>
                </a:solidFill>
              </a:rPr>
            </a:br>
            <a:r>
              <a:rPr lang="es-ES" altLang="es-ES" sz="4800" b="1" dirty="0">
                <a:solidFill>
                  <a:srgbClr val="002060"/>
                </a:solidFill>
              </a:rPr>
              <a:t>las ciudades,</a:t>
            </a:r>
            <a:br>
              <a:rPr lang="es-ES" altLang="es-ES" sz="4800" b="1" dirty="0">
                <a:solidFill>
                  <a:srgbClr val="002060"/>
                </a:solidFill>
              </a:rPr>
            </a:br>
            <a:r>
              <a:rPr lang="es-ES" altLang="es-ES" sz="4800" b="1" dirty="0">
                <a:solidFill>
                  <a:srgbClr val="002060"/>
                </a:solidFill>
              </a:rPr>
              <a:t>en los montes y en los valles</a:t>
            </a:r>
            <a:br>
              <a:rPr lang="es-ES" altLang="es-ES" sz="4800" b="1" dirty="0">
                <a:solidFill>
                  <a:srgbClr val="002060"/>
                </a:solidFill>
              </a:rPr>
            </a:br>
            <a:r>
              <a:rPr lang="es-ES" altLang="es-ES" sz="4800" b="1" dirty="0">
                <a:solidFill>
                  <a:srgbClr val="002060"/>
                </a:solidFill>
              </a:rPr>
              <a:t>en cada corazón.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016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902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Jesús, oh fuego que abrasa, </a:t>
            </a:r>
            <a:br>
              <a:rPr lang="es-ES" altLang="es-ES" sz="4800" b="1" dirty="0">
                <a:solidFill>
                  <a:srgbClr val="002060"/>
                </a:solidFill>
              </a:rPr>
            </a:br>
            <a:r>
              <a:rPr lang="es-ES" altLang="es-ES" sz="4800" b="1" dirty="0">
                <a:solidFill>
                  <a:srgbClr val="002060"/>
                </a:solidFill>
              </a:rPr>
              <a:t>que las tinieblas en mí no tengan voz.</a:t>
            </a:r>
            <a:br>
              <a:rPr lang="es-ES" altLang="es-ES" sz="4800" b="1" dirty="0">
                <a:solidFill>
                  <a:srgbClr val="002060"/>
                </a:solidFill>
              </a:rPr>
            </a:br>
            <a:r>
              <a:rPr lang="es-ES" altLang="es-ES" sz="4800" b="1" dirty="0">
                <a:solidFill>
                  <a:srgbClr val="002060"/>
                </a:solidFill>
              </a:rPr>
              <a:t>Cristo Jesús disipa mis sombras</a:t>
            </a:r>
            <a:br>
              <a:rPr lang="es-ES" altLang="es-ES" sz="4800" b="1" dirty="0">
                <a:solidFill>
                  <a:srgbClr val="002060"/>
                </a:solidFill>
              </a:rPr>
            </a:br>
            <a:r>
              <a:rPr lang="es-ES" altLang="es-ES" sz="4800" b="1" dirty="0">
                <a:solidFill>
                  <a:srgbClr val="002060"/>
                </a:solidFill>
              </a:rPr>
              <a:t>y que en mí sólo hable tu amor.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p:cNvPicPr>
            <a:picLocks noGrp="1" noChangeAspect="1"/>
          </p:cNvPicPr>
          <p:nvPr>
            <p:ph type="pic" idx="1"/>
          </p:nvPr>
        </p:nvPicPr>
        <p:blipFill>
          <a:blip r:embed="rId2">
            <a:extLst>
              <a:ext uri="{28A0092B-C50C-407E-A947-70E740481C1C}">
                <a14:useLocalDpi xmlns:a14="http://schemas.microsoft.com/office/drawing/2010/main" val="0"/>
              </a:ext>
            </a:extLst>
          </a:blip>
          <a:srcRect l="1979" r="1979"/>
          <a:stretch>
            <a:fillRect/>
          </a:stretch>
        </p:blipFill>
        <p:spPr>
          <a:xfrm>
            <a:off x="7320136" y="28580"/>
            <a:ext cx="4871864" cy="6858000"/>
          </a:xfrm>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1451</Words>
  <Application>Microsoft Office PowerPoint</Application>
  <PresentationFormat>Panorámica</PresentationFormat>
  <Paragraphs>88</Paragraphs>
  <Slides>88</Slides>
  <Notes>3</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88</vt:i4>
      </vt:variant>
    </vt:vector>
  </HeadingPairs>
  <TitlesOfParts>
    <vt:vector size="94" baseType="lpstr">
      <vt:lpstr>Arial</vt:lpstr>
      <vt:lpstr>Calibri</vt:lpstr>
      <vt:lpstr>Corbel</vt:lpstr>
      <vt:lpstr>Euphemia</vt:lpstr>
      <vt:lpstr>Wingdings</vt:lpstr>
      <vt:lpstr>Banded Design Blue 16x9</vt:lpstr>
      <vt:lpstr>IV DOMINGO DE CUARESMA</vt:lpstr>
      <vt:lpstr>Querido Padre, cansado  vuelvo a ti. Haz que conozca  el don de tu amistad. Vivir por siempre  el gozo del perdón. Y en tu presencia tu fiesta celebrar.</vt:lpstr>
      <vt:lpstr>Pongo en tus manos  mis culpas,  oh Señor, estoy seguro  de que eres siempre fiel. Dame la fuerza para  poder andar Buscando en todo  hacer tu voluntad.</vt:lpstr>
      <vt:lpstr>PADRE,  YO BUSCO TU AMOR, PADRE VUELVO A TI. MIRA QUE TU HIJO SOY, PADRE, VUELVO A TI. (BIS)</vt:lpstr>
      <vt:lpstr>Lo reconozco: a veces olvidé  Que eres mi padre  y que a mi lado siempre estás,  que soy tu hijo y me aceptas como soy. Sólo me pides: vive en sinceridad.</vt:lpstr>
      <vt:lpstr>Quiero sentirte cercano a mi, Señor. Oír tu voz, que me habla  al corazón. Sentirme libre desde tu libertad, Ser signo vivo  de la fraternidad.</vt:lpstr>
      <vt:lpstr>PADRE,  YO BUSCO TU AMOR, PADRE VUELVO A TI. MIRA QUE TU HIJO SOY, PADRE, VUELVO A TI. (BIS)</vt:lpstr>
      <vt:lpstr>Presentación de PowerPoint</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EL SEÑOR ES MI PASTOR  NADA ME FALTA EL SEÑOR ES MI PASTOR. (BIS) </vt:lpstr>
      <vt:lpstr>1. En praderas reposa mi alma,  en su agua descansa mi sed. El me guía por senderos justos por amor, por amor de su nombre.,</vt:lpstr>
      <vt:lpstr>Aunque pase por valles oscuros ningún mal, ningún mal temeré porque se que el Señor va conmigo su cayado sostiene mi fe.</vt:lpstr>
      <vt:lpstr>EL SEÑOR ES MI PASTOR  NADA ME FALTA EL SEÑOR ES MI PASTOR. (BIS) </vt:lpstr>
      <vt:lpstr>2. Tú preparas por mi una mesa frente a aquellos que buscan mi mal. Con aceite me ungiste ,Señor y mi copa rebosa de ti.</vt:lpstr>
      <vt:lpstr>Gloria a Dios, padre omnipotente y a su hijo Jesús, el Señor y al Espíritu que habita en el mundo  por los siglos eternos Amen.</vt:lpstr>
      <vt:lpstr>EL SEÑOR ES MI PASTOR  NADA ME FALTA EL SEÑOR ES MI PASTOR. (BIS) </vt:lpstr>
      <vt:lpstr>SEGUNDA LECTURA</vt:lpstr>
      <vt:lpstr>Presentación de PowerPoint</vt:lpstr>
      <vt:lpstr>Presentación de PowerPoint</vt:lpstr>
      <vt:lpstr>Presentación de PowerPoint</vt:lpstr>
      <vt:lpstr>PALABRA DE DIOS TE ALABAMOS, SEÑOR</vt:lpstr>
      <vt:lpstr>EL SEÑOR ES LA ESPERANZA, DE LA VIDA Y EL DOLOR Y SU AMOR ES LA PALABRA QUE ILUMINA EL CORAZÓN.</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Pongo en tus manos, toda mi persona, Jesús. Pongo en tus manos, todo mi corazón.</vt:lpstr>
      <vt:lpstr>Porque yo quiero, vivir amándote. Pongo en tus manos, todo mi amor. </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Dios del Universo, Santo por siempre Señor, llenos están el cielo y la tierra de tu Gloria oh Señor. ¡Bendito el que viene en nombre del Señor, Señor¡</vt:lpstr>
      <vt:lpstr>¡HOSANAA, HOSANAA,....  SANTO DIOS DEL UNIVERSO, SANTO  POR SIEMPRE SEÑOR, SEÑOR¡ (Bis)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1. Da la paz, hermano, da la paz, Constrúyela en tu corazón, Y con tu gesto afirmarás Que quieres la paz.</vt:lpstr>
      <vt:lpstr>Paz en la tierra, Paz en las alturas, Que el gozo eterno reine En nuestro corazón. (bis)</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Vale la pena dejarse llevar, vale la pena dejarse quemar vale la pena volver a empezar … por Cristo.</vt:lpstr>
      <vt:lpstr>Aún queda tiempo  para regalar, aún quedan fuerzas  para trabajar, aún queda gente hambrienta … de Cristo.</vt:lpstr>
      <vt:lpstr>No vamos solos  aún somos más somos miles de antorchas  y un sol de verdad arde la tierra y grita el mar ¡Que Cristo vivo está!</vt:lpstr>
      <vt:lpstr>CRISTO LUZ  DE LOS PUEBLOS  DE LA TIERRA CRISTO ES SAL  DE UNA NUEVA HUMANIDAD (2)</vt:lpstr>
      <vt:lpstr>Deja los rollos  que te hacen dudar tantas historias  que te hacen pasar deja los miedos y lánzate ya … por Cristo.</vt:lpstr>
      <vt:lpstr>No vamos solos  aún somos más somos miles de antorchas  y un sol de verdad arde la tierra y grita el mar ¡Que Cristo vivo está!</vt:lpstr>
      <vt:lpstr>CRISTO LUZ  DE LOS PUEBLOS  DE LA TIERRA CRISTO ES SAL  DE UNA NUEVA HUMANIDAD (2)</vt:lpstr>
      <vt:lpstr>Cristo vive en las calles,  las ciudades, en los montes y en los valles en cada corazón. (2)</vt:lpstr>
      <vt:lpstr>CRISTO LUZ  DE LOS PUEBLOS  DE LA TIERRA CRISTO ES SAL  DE UNA NUEVA HUMANIDAD (2)</vt:lpstr>
      <vt:lpstr>Presentación de PowerPoint</vt:lpstr>
      <vt:lpstr>Cristo Jesús, oh fuego que abrasa,  que las tinieblas en mí no tengan voz. Cristo Jesús disipa mis sombras y que en mí sólo hable tu amor.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2017-03-25T18:37:21Z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