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7"/>
  </p:notesMasterIdLst>
  <p:handoutMasterIdLst>
    <p:handoutMasterId r:id="rId98"/>
  </p:handoutMasterIdLst>
  <p:sldIdLst>
    <p:sldId id="265" r:id="rId3"/>
    <p:sldId id="906" r:id="rId4"/>
    <p:sldId id="907" r:id="rId5"/>
    <p:sldId id="908" r:id="rId6"/>
    <p:sldId id="909" r:id="rId7"/>
    <p:sldId id="910" r:id="rId8"/>
    <p:sldId id="911" r:id="rId9"/>
    <p:sldId id="912" r:id="rId10"/>
    <p:sldId id="289" r:id="rId11"/>
    <p:sldId id="913" r:id="rId12"/>
    <p:sldId id="451" r:id="rId13"/>
    <p:sldId id="914" r:id="rId14"/>
    <p:sldId id="915" r:id="rId15"/>
    <p:sldId id="916" r:id="rId16"/>
    <p:sldId id="917" r:id="rId17"/>
    <p:sldId id="300" r:id="rId18"/>
    <p:sldId id="315" r:id="rId19"/>
    <p:sldId id="316" r:id="rId20"/>
    <p:sldId id="317" r:id="rId21"/>
    <p:sldId id="918" r:id="rId22"/>
    <p:sldId id="919" r:id="rId23"/>
    <p:sldId id="319" r:id="rId24"/>
    <p:sldId id="548" r:id="rId25"/>
    <p:sldId id="549" r:id="rId26"/>
    <p:sldId id="920" r:id="rId27"/>
    <p:sldId id="921" r:id="rId28"/>
    <p:sldId id="922" r:id="rId29"/>
    <p:sldId id="329" r:id="rId30"/>
    <p:sldId id="330" r:id="rId31"/>
    <p:sldId id="331" r:id="rId32"/>
    <p:sldId id="332" r:id="rId33"/>
    <p:sldId id="594" r:id="rId34"/>
    <p:sldId id="923" r:id="rId35"/>
    <p:sldId id="924" r:id="rId36"/>
    <p:sldId id="333" r:id="rId37"/>
    <p:sldId id="925" r:id="rId38"/>
    <p:sldId id="335" r:id="rId39"/>
    <p:sldId id="337" r:id="rId40"/>
    <p:sldId id="338" r:id="rId41"/>
    <p:sldId id="727" r:id="rId42"/>
    <p:sldId id="763" r:id="rId43"/>
    <p:sldId id="835" r:id="rId44"/>
    <p:sldId id="847" r:id="rId45"/>
    <p:sldId id="370" r:id="rId46"/>
    <p:sldId id="371" r:id="rId47"/>
    <p:sldId id="372" r:id="rId48"/>
    <p:sldId id="373" r:id="rId49"/>
    <p:sldId id="374" r:id="rId50"/>
    <p:sldId id="375" r:id="rId51"/>
    <p:sldId id="376" r:id="rId52"/>
    <p:sldId id="377" r:id="rId53"/>
    <p:sldId id="378" r:id="rId54"/>
    <p:sldId id="926" r:id="rId55"/>
    <p:sldId id="927" r:id="rId56"/>
    <p:sldId id="928" r:id="rId57"/>
    <p:sldId id="929" r:id="rId58"/>
    <p:sldId id="930" r:id="rId59"/>
    <p:sldId id="931" r:id="rId60"/>
    <p:sldId id="932" r:id="rId61"/>
    <p:sldId id="933" r:id="rId62"/>
    <p:sldId id="382" r:id="rId63"/>
    <p:sldId id="380" r:id="rId64"/>
    <p:sldId id="381" r:id="rId65"/>
    <p:sldId id="383" r:id="rId66"/>
    <p:sldId id="934" r:id="rId67"/>
    <p:sldId id="935" r:id="rId68"/>
    <p:sldId id="936" r:id="rId69"/>
    <p:sldId id="937" r:id="rId70"/>
    <p:sldId id="938" r:id="rId71"/>
    <p:sldId id="939" r:id="rId72"/>
    <p:sldId id="385" r:id="rId73"/>
    <p:sldId id="386" r:id="rId74"/>
    <p:sldId id="387" r:id="rId75"/>
    <p:sldId id="388" r:id="rId76"/>
    <p:sldId id="389" r:id="rId77"/>
    <p:sldId id="851" r:id="rId78"/>
    <p:sldId id="852" r:id="rId79"/>
    <p:sldId id="853" r:id="rId80"/>
    <p:sldId id="854" r:id="rId81"/>
    <p:sldId id="391" r:id="rId82"/>
    <p:sldId id="897" r:id="rId83"/>
    <p:sldId id="393" r:id="rId84"/>
    <p:sldId id="394" r:id="rId85"/>
    <p:sldId id="395" r:id="rId86"/>
    <p:sldId id="940" r:id="rId87"/>
    <p:sldId id="941" r:id="rId88"/>
    <p:sldId id="942" r:id="rId89"/>
    <p:sldId id="397" r:id="rId90"/>
    <p:sldId id="943" r:id="rId91"/>
    <p:sldId id="944" r:id="rId92"/>
    <p:sldId id="945" r:id="rId93"/>
    <p:sldId id="946" r:id="rId94"/>
    <p:sldId id="947" r:id="rId95"/>
    <p:sldId id="948" r:id="rId9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263050"/>
    <a:srgbClr val="F08F1E"/>
    <a:srgbClr val="1E253D"/>
    <a:srgbClr val="1E253E"/>
    <a:srgbClr val="232C49"/>
    <a:srgbClr val="242D4B"/>
    <a:srgbClr val="1D243C"/>
    <a:srgbClr val="2129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6" autoAdjust="0"/>
    <p:restoredTop sz="79619" autoAdjust="0"/>
  </p:normalViewPr>
  <p:slideViewPr>
    <p:cSldViewPr>
      <p:cViewPr varScale="1">
        <p:scale>
          <a:sx n="42" d="100"/>
          <a:sy n="42" d="100"/>
        </p:scale>
        <p:origin x="30" y="678"/>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11/19/2016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11/19/2016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10</a:t>
            </a:fld>
            <a:endParaRPr lang="en-US" sz="1200" b="0" i="0">
              <a:latin typeface="Corbel"/>
              <a:ea typeface="+mn-ea"/>
              <a:cs typeface="+mn-cs"/>
            </a:endParaRPr>
          </a:p>
        </p:txBody>
      </p:sp>
    </p:spTree>
    <p:extLst>
      <p:ext uri="{BB962C8B-B14F-4D97-AF65-F5344CB8AC3E}">
        <p14:creationId xmlns:p14="http://schemas.microsoft.com/office/powerpoint/2010/main" val="356956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84</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11/19/2016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11/19/2016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11/19/2016</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11/19/2016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11/19/2016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11/19/2016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11/19/2016</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11/19/2016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11/19/2016</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smtClean="0"/>
              <a:t>SEÑOR JESUCRISTO, CRISTO REY</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dirty="0"/>
              <a:t>http://pptparasanjose.mex.tl/</a:t>
            </a:r>
          </a:p>
        </p:txBody>
      </p:sp>
      <p:pic>
        <p:nvPicPr>
          <p:cNvPr id="3" name="Picture 2" descr="http://blogs.21rs.es/kamiano/files/2015/10/santos-fan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Autofit/>
          </a:bodyPr>
          <a:lstStyle/>
          <a:p>
            <a:pPr marL="0" lvl="0" indent="0">
              <a:lnSpc>
                <a:spcPct val="100000"/>
              </a:lnSpc>
              <a:spcBef>
                <a:spcPct val="20000"/>
              </a:spcBef>
              <a:buClrTx/>
              <a:buSzTx/>
              <a:buNone/>
            </a:pPr>
            <a:r>
              <a:rPr lang="es-ES" sz="60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6000" b="1" dirty="0">
                <a:solidFill>
                  <a:srgbClr val="FF0000"/>
                </a:solidFill>
                <a:latin typeface="Calibri"/>
              </a:rPr>
              <a:t>Y con tu espíritu</a:t>
            </a:r>
            <a:r>
              <a:rPr lang="es-ES" sz="6000" b="1" dirty="0" smtClean="0">
                <a:solidFill>
                  <a:srgbClr val="FF0000"/>
                </a:solidFill>
                <a:latin typeface="Calibri"/>
              </a:rPr>
              <a:t>.</a:t>
            </a:r>
            <a:endParaRPr lang="es-ES" sz="6000" b="1" dirty="0">
              <a:solidFill>
                <a:srgbClr val="FF0000"/>
              </a:solidFill>
              <a:latin typeface="Calibri"/>
            </a:endParaRPr>
          </a:p>
        </p:txBody>
      </p:sp>
    </p:spTree>
    <p:extLst>
      <p:ext uri="{BB962C8B-B14F-4D97-AF65-F5344CB8AC3E}">
        <p14:creationId xmlns:p14="http://schemas.microsoft.com/office/powerpoint/2010/main" val="5096536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smtClean="0">
                <a:solidFill>
                  <a:srgbClr val="002060"/>
                </a:solidFill>
              </a:rPr>
              <a:t>Perdón, perdón Señor, </a:t>
            </a:r>
            <a:br>
              <a:rPr lang="es-ES" sz="6000" b="1" dirty="0" smtClean="0">
                <a:solidFill>
                  <a:srgbClr val="002060"/>
                </a:solidFill>
              </a:rPr>
            </a:br>
            <a:r>
              <a:rPr lang="es-ES" sz="6000" b="1" dirty="0" smtClean="0">
                <a:solidFill>
                  <a:srgbClr val="002060"/>
                </a:solidFill>
              </a:rPr>
              <a:t>soy pecador.</a:t>
            </a:r>
            <a:br>
              <a:rPr lang="es-ES" sz="6000" b="1" dirty="0" smtClean="0">
                <a:solidFill>
                  <a:srgbClr val="002060"/>
                </a:solidFill>
              </a:rPr>
            </a:br>
            <a:r>
              <a:rPr lang="es-ES" sz="6000" b="1" dirty="0" smtClean="0">
                <a:solidFill>
                  <a:srgbClr val="002060"/>
                </a:solidFill>
              </a:rPr>
              <a:t>Perdón, perdón Señor .</a:t>
            </a:r>
            <a:endParaRPr lang="es-ES" sz="60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1984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 cuando odiamos sin razón, </a:t>
            </a:r>
            <a:br>
              <a:rPr lang="es-ES" sz="5400" b="1" dirty="0">
                <a:solidFill>
                  <a:srgbClr val="002060"/>
                </a:solidFill>
              </a:rPr>
            </a:br>
            <a:r>
              <a:rPr lang="es-ES" sz="5400" b="1" dirty="0">
                <a:solidFill>
                  <a:srgbClr val="002060"/>
                </a:solidFill>
              </a:rPr>
              <a:t>por cuando te causamos dolor, </a:t>
            </a:r>
            <a:br>
              <a:rPr lang="es-ES" sz="5400" b="1" dirty="0">
                <a:solidFill>
                  <a:srgbClr val="002060"/>
                </a:solidFill>
              </a:rPr>
            </a:br>
            <a:r>
              <a:rPr lang="es-ES" sz="5400" b="1" dirty="0">
                <a:solidFill>
                  <a:srgbClr val="002060"/>
                </a:solidFill>
              </a:rPr>
              <a:t>por cuando rompemos la amistad, </a:t>
            </a:r>
            <a:br>
              <a:rPr lang="es-ES" sz="5400" b="1" dirty="0">
                <a:solidFill>
                  <a:srgbClr val="002060"/>
                </a:solidFill>
              </a:rPr>
            </a:br>
            <a:r>
              <a:rPr lang="es-ES" sz="54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925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Tú siempre tienes ese </a:t>
            </a:r>
            <a:br>
              <a:rPr lang="es-ES" sz="6000" b="1" dirty="0">
                <a:solidFill>
                  <a:srgbClr val="002060"/>
                </a:solidFill>
              </a:rPr>
            </a:br>
            <a:r>
              <a:rPr lang="es-ES" sz="6000" b="1" dirty="0">
                <a:solidFill>
                  <a:srgbClr val="002060"/>
                </a:solidFill>
              </a:rPr>
              <a:t>“no ha pasado nada, </a:t>
            </a:r>
            <a:br>
              <a:rPr lang="es-ES" sz="6000" b="1" dirty="0">
                <a:solidFill>
                  <a:srgbClr val="002060"/>
                </a:solidFill>
              </a:rPr>
            </a:br>
            <a:r>
              <a:rPr lang="es-ES" sz="60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893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Perdón, perdón Señor, </a:t>
            </a:r>
            <a:br>
              <a:rPr lang="es-ES" sz="6000" b="1" dirty="0">
                <a:solidFill>
                  <a:srgbClr val="002060"/>
                </a:solidFill>
              </a:rPr>
            </a:br>
            <a:r>
              <a:rPr lang="es-ES" sz="6000" b="1" dirty="0">
                <a:solidFill>
                  <a:srgbClr val="002060"/>
                </a:solidFill>
              </a:rPr>
              <a:t>soy pecador.</a:t>
            </a:r>
            <a:br>
              <a:rPr lang="es-ES" sz="6000" b="1" dirty="0">
                <a:solidFill>
                  <a:srgbClr val="002060"/>
                </a:solidFill>
              </a:rPr>
            </a:br>
            <a:r>
              <a:rPr lang="es-ES" sz="60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6" name="Picture 6" descr="https://encrypted-tbn3.gstatic.com/images?q=tbn:ANd9GcQ7DDPEE3qNPnLS-jSVHOJBcSFvZUPdxCqavNd9ZU2h1BMyeKH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223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501378" cy="1993392"/>
          </a:xfrm>
        </p:spPr>
        <p:txBody>
          <a:bodyPr>
            <a:noAutofit/>
          </a:bodyPr>
          <a:lstStyle/>
          <a:p>
            <a:r>
              <a:rPr lang="es-ES" sz="6000" dirty="0" smtClean="0"/>
              <a:t>PRIMERA LECTURA</a:t>
            </a:r>
            <a:endParaRPr lang="es-ES" sz="6000" dirty="0"/>
          </a:p>
        </p:txBody>
      </p:sp>
      <p:sp>
        <p:nvSpPr>
          <p:cNvPr id="4" name="Marcador de texto 3"/>
          <p:cNvSpPr>
            <a:spLocks noGrp="1"/>
          </p:cNvSpPr>
          <p:nvPr>
            <p:ph type="body" sz="half" idx="2"/>
          </p:nvPr>
        </p:nvSpPr>
        <p:spPr/>
        <p:txBody>
          <a:bodyPr/>
          <a:lstStyle/>
          <a:p>
            <a:endParaRPr lang="es-ES" dirty="0"/>
          </a:p>
        </p:txBody>
      </p:sp>
      <p:pic>
        <p:nvPicPr>
          <p:cNvPr id="16386" name="Picture 2" descr="http://1.bp.blogspot.com/-oycw7XAp7f0/U0L802rCvmI/AAAAAAAA1us/PhRd_eDvWUQ/s1600/ateismo+cristianismo+dios+religion+jesus+agnostico+creencia+fe+iglesia+catolicos+evangelio+biblia+creyentes+oracion+rezar+ovejas+salmo+23+buen+pastor+redil+reba%C3%B1o+cordero+de+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1408" b="1408"/>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smtClean="0"/>
              <a:t>En aquellos días, todas las tribus de Israel se presentaron ante David en Hebrón y le dijeron: «Hueso tuyo y carne tuya somos. </a:t>
            </a:r>
            <a:endParaRPr lang="es-ES" sz="60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t>Desde hace tiempo, cuando Saúl reinaba sobre nosotros, eras tú el que dirigía las salidas y entradas de Israel. </a:t>
            </a:r>
            <a:endParaRPr lang="es-ES" sz="6000"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_tradnl" altLang="es-ES" sz="6000" b="1" dirty="0">
                <a:solidFill>
                  <a:srgbClr val="002060"/>
                </a:solidFill>
              </a:rPr>
              <a:t>YO CELEBRARÉ DELANTE DEL SEÑOR,</a:t>
            </a:r>
            <a:br>
              <a:rPr lang="es-ES_tradnl" altLang="es-ES" sz="6000" b="1" dirty="0">
                <a:solidFill>
                  <a:srgbClr val="002060"/>
                </a:solidFill>
              </a:rPr>
            </a:br>
            <a:r>
              <a:rPr lang="es-ES_tradnl" altLang="es-ES" sz="6000" b="1" dirty="0">
                <a:solidFill>
                  <a:srgbClr val="002060"/>
                </a:solidFill>
              </a:rPr>
              <a:t>CANTARÉ UN CANTO NUEVO. (BIS)</a:t>
            </a:r>
            <a:r>
              <a:rPr lang="es-ES" altLang="es-ES" sz="6000" b="1" dirty="0"/>
              <a:t/>
            </a:r>
            <a:br>
              <a:rPr lang="es-ES" altLang="es-ES" sz="6000" b="1" dirty="0"/>
            </a:br>
            <a:endParaRPr lang="es-ES" sz="60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98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t>Por su parte, el Señor te ha dicho: “Tú pastorearás a mi pueblo Israel, tú serás el jefe de Israel». Los ancianos de Israel vinieron a ver al rey Hebrón. </a:t>
            </a:r>
            <a:endParaRPr lang="es-ES" sz="6000" dirty="0"/>
          </a:p>
        </p:txBody>
      </p:sp>
    </p:spTree>
    <p:extLst>
      <p:ext uri="{BB962C8B-B14F-4D97-AF65-F5344CB8AC3E}">
        <p14:creationId xmlns:p14="http://schemas.microsoft.com/office/powerpoint/2010/main" val="15980498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t>El rey hizo una alianza con ellos en Hebrón, en presencia del Señor, y ellos le ungieron como rey de Israel.</a:t>
            </a:r>
            <a:endParaRPr lang="es-ES" sz="6000" dirty="0"/>
          </a:p>
        </p:txBody>
      </p:sp>
    </p:spTree>
    <p:extLst>
      <p:ext uri="{BB962C8B-B14F-4D97-AF65-F5344CB8AC3E}">
        <p14:creationId xmlns:p14="http://schemas.microsoft.com/office/powerpoint/2010/main" val="43572401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6000" dirty="0" smtClean="0"/>
              <a:t>PALABRA DE DIOS</a:t>
            </a:r>
            <a:br>
              <a:rPr lang="es-ES" sz="6000" dirty="0" smtClean="0"/>
            </a:br>
            <a:r>
              <a:rPr lang="es-ES" sz="6000" b="1" dirty="0" smtClean="0">
                <a:solidFill>
                  <a:srgbClr val="FF0000"/>
                </a:solidFill>
              </a:rPr>
              <a:t>TE ALABAMOS, SEÑOR</a:t>
            </a:r>
            <a:endParaRPr lang="es-ES" sz="6000"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smtClean="0">
                <a:solidFill>
                  <a:srgbClr val="FF0000"/>
                </a:solidFill>
              </a:rPr>
              <a:t>VAMOS ALEGRES A LA CASA DEL SEÑOR</a:t>
            </a:r>
            <a:endParaRPr lang="es-ES" sz="60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alfredotrovadorblog.files.wordpress.com/2015/11/dibu-15-noviembre-2015-col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6" y="0"/>
            <a:ext cx="48867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smtClean="0">
                <a:solidFill>
                  <a:srgbClr val="002060"/>
                </a:solidFill>
              </a:rPr>
              <a:t>¡Qué alegría cuando me dijeron: Vamos a la casa del Señor! Ya están pisando nuestros pies tus umbrales, </a:t>
            </a:r>
            <a:r>
              <a:rPr lang="es-ES" sz="6000" b="1" dirty="0" err="1" smtClean="0">
                <a:solidFill>
                  <a:srgbClr val="002060"/>
                </a:solidFill>
              </a:rPr>
              <a:t>Jerusalen</a:t>
            </a:r>
            <a:r>
              <a:rPr lang="es-ES" sz="6000" b="1" dirty="0" smtClean="0">
                <a:solidFill>
                  <a:srgbClr val="002060"/>
                </a:solidFill>
              </a:rPr>
              <a:t>.</a:t>
            </a:r>
            <a:endParaRPr lang="es-ES" sz="60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alfredotrovadorblog.files.wordpress.com/2015/11/dibu-15-noviembre-2015-col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6" y="0"/>
            <a:ext cx="48867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smtClean="0">
                <a:solidFill>
                  <a:srgbClr val="FF0000"/>
                </a:solidFill>
              </a:rPr>
              <a:t>VAMOS ALEGRES A LA CASA DEL SEÑOR</a:t>
            </a:r>
            <a:endParaRPr lang="es-ES" sz="60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alfredotrovadorblog.files.wordpress.com/2015/11/dibu-15-noviembre-2015-col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6" y="0"/>
            <a:ext cx="48867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07239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sz="6000" b="1" dirty="0">
                <a:solidFill>
                  <a:srgbClr val="002060"/>
                </a:solidFill>
              </a:rPr>
              <a:t>Allá suben las tribus, las tribus del Señor,</a:t>
            </a:r>
            <a:br>
              <a:rPr lang="es-ES" sz="6000" b="1" dirty="0">
                <a:solidFill>
                  <a:srgbClr val="002060"/>
                </a:solidFill>
              </a:rPr>
            </a:br>
            <a:r>
              <a:rPr lang="es-ES" sz="6000" b="1" dirty="0">
                <a:solidFill>
                  <a:srgbClr val="002060"/>
                </a:solidFill>
              </a:rPr>
              <a:t>según la costumbre de Israel,</a:t>
            </a:r>
            <a:br>
              <a:rPr lang="es-ES" sz="6000" b="1" dirty="0">
                <a:solidFill>
                  <a:srgbClr val="002060"/>
                </a:solidFill>
              </a:rPr>
            </a:br>
            <a:r>
              <a:rPr lang="es-ES" sz="6000" b="1" dirty="0">
                <a:solidFill>
                  <a:srgbClr val="002060"/>
                </a:solidFill>
              </a:rPr>
              <a:t>a celebrar el nombre del Señor;</a:t>
            </a:r>
            <a:br>
              <a:rPr lang="es-ES" sz="6000" b="1" dirty="0">
                <a:solidFill>
                  <a:srgbClr val="002060"/>
                </a:solidFill>
              </a:rPr>
            </a:br>
            <a:r>
              <a:rPr lang="es-ES" sz="6000" b="1" dirty="0">
                <a:solidFill>
                  <a:srgbClr val="002060"/>
                </a:solidFill>
              </a:rPr>
              <a:t>en ella están los tribunales de justicia,</a:t>
            </a:r>
            <a:br>
              <a:rPr lang="es-ES" sz="6000" b="1" dirty="0">
                <a:solidFill>
                  <a:srgbClr val="002060"/>
                </a:solidFill>
              </a:rPr>
            </a:br>
            <a:r>
              <a:rPr lang="es-ES" sz="6000" b="1" dirty="0">
                <a:solidFill>
                  <a:srgbClr val="002060"/>
                </a:solidFill>
              </a:rPr>
              <a:t>en el palacio de David. </a:t>
            </a:r>
            <a:endParaRPr lang="es-ES" sz="60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alfredotrovadorblog.files.wordpress.com/2015/11/dibu-15-noviembre-2015-col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6" y="0"/>
            <a:ext cx="48867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561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smtClean="0">
                <a:solidFill>
                  <a:srgbClr val="FF0000"/>
                </a:solidFill>
              </a:rPr>
              <a:t>VAMOS ALEGRES A LA CASA DEL SEÑOR</a:t>
            </a:r>
            <a:endParaRPr lang="es-ES" sz="60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alfredotrovadorblog.files.wordpress.com/2015/11/dibu-15-noviembre-2015-colo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136" y="0"/>
            <a:ext cx="48867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32341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6000" dirty="0" smtClean="0"/>
              <a:t>SEGUNDA LECTURA</a:t>
            </a:r>
            <a:endParaRPr lang="es-ES" sz="6000" dirty="0"/>
          </a:p>
        </p:txBody>
      </p:sp>
      <p:sp>
        <p:nvSpPr>
          <p:cNvPr id="4" name="Marcador de texto 3"/>
          <p:cNvSpPr>
            <a:spLocks noGrp="1"/>
          </p:cNvSpPr>
          <p:nvPr>
            <p:ph type="body" sz="half" idx="2"/>
          </p:nvPr>
        </p:nvSpPr>
        <p:spPr/>
        <p:txBody>
          <a:bodyPr/>
          <a:lstStyle/>
          <a:p>
            <a:endParaRPr lang="es-ES" dirty="0"/>
          </a:p>
        </p:txBody>
      </p:sp>
      <p:pic>
        <p:nvPicPr>
          <p:cNvPr id="3074" name="Picture 2" descr="http://3.bp.blogspot.com/--MN8UoQF8fw/UlHPFiZ1mpI/AAAAAAAACUA/RigcMtUpBg0/s1600/Family_Worship_Background.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9977" r="997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smtClean="0"/>
              <a:t>Hermanos: Demos </a:t>
            </a:r>
            <a:r>
              <a:rPr lang="es-ES" sz="6000" b="1" dirty="0"/>
              <a:t>gracias a Dios Padre, que os ha hecho capaces de compartir la herencia del pueblo santo en la </a:t>
            </a:r>
            <a:r>
              <a:rPr lang="es-ES" sz="6000" b="1" dirty="0" smtClean="0"/>
              <a:t>luz. </a:t>
            </a:r>
            <a:endParaRPr lang="es-ES" sz="6000"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dirty="0">
                <a:solidFill>
                  <a:srgbClr val="002060"/>
                </a:solidFill>
              </a:rPr>
              <a:t>Yo le alabaré porque Él ha hecho grandes cosas. (2</a:t>
            </a:r>
            <a:r>
              <a:rPr lang="es-ES" altLang="es-ES" sz="6000" dirty="0" smtClean="0">
                <a:solidFill>
                  <a:srgbClr val="002060"/>
                </a:solidFill>
              </a:rPr>
              <a:t>)</a:t>
            </a:r>
            <a:endParaRPr lang="es-ES" sz="36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170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t>Él nos ha sacado del dominio de las tinieblas, y nos ha trasladado al reino del Hijo de su amor, por cuya sangre hemos recibido la redención, el perdón de los pecados. </a:t>
            </a:r>
            <a:endParaRPr lang="es-ES" sz="6000"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6000" b="1" dirty="0"/>
              <a:t>Él es imagen del Dios invisible, primogénito de toda criatura; porque en él fueron creadas todas las cosas: celestes y terrestres, visibles e invisibles. </a:t>
            </a:r>
            <a:endParaRPr lang="es-ES" sz="6000" dirty="0"/>
          </a:p>
        </p:txBody>
      </p:sp>
    </p:spTree>
    <p:extLst>
      <p:ext uri="{BB962C8B-B14F-4D97-AF65-F5344CB8AC3E}">
        <p14:creationId xmlns:p14="http://schemas.microsoft.com/office/powerpoint/2010/main" val="29194900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6000" b="1" dirty="0"/>
              <a:t>Tronos y Dominaciones, Principados y Potestades; todo fue creado por él y para él. Él es anterior a todo, y todo se mantiene en él. Él es también la cabeza del cuerpo: de la Iglesia. </a:t>
            </a:r>
            <a:endParaRPr lang="es-ES" sz="6000" dirty="0"/>
          </a:p>
        </p:txBody>
      </p:sp>
    </p:spTree>
    <p:extLst>
      <p:ext uri="{BB962C8B-B14F-4D97-AF65-F5344CB8AC3E}">
        <p14:creationId xmlns:p14="http://schemas.microsoft.com/office/powerpoint/2010/main" val="24822750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6000" b="1" dirty="0"/>
              <a:t>Él es el principio, el primogénito de entre los muertos, y así es el primero en todo. Porque en él quiso Dios que residiera toda la plenitud. </a:t>
            </a:r>
            <a:endParaRPr lang="es-ES" sz="6000" dirty="0"/>
          </a:p>
        </p:txBody>
      </p:sp>
    </p:spTree>
    <p:extLst>
      <p:ext uri="{BB962C8B-B14F-4D97-AF65-F5344CB8AC3E}">
        <p14:creationId xmlns:p14="http://schemas.microsoft.com/office/powerpoint/2010/main" val="21141553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6000" b="1" dirty="0"/>
              <a:t>Y por él y para él quiso reconciliar todas las cosas, las del cielo y las de la tierra, haciendo la paz por la sangre de su cruz.</a:t>
            </a:r>
            <a:endParaRPr lang="es-ES" sz="6000" dirty="0"/>
          </a:p>
        </p:txBody>
      </p:sp>
    </p:spTree>
    <p:extLst>
      <p:ext uri="{BB962C8B-B14F-4D97-AF65-F5344CB8AC3E}">
        <p14:creationId xmlns:p14="http://schemas.microsoft.com/office/powerpoint/2010/main" val="50132176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¡ALELUYA! CANTARÁ, </a:t>
            </a:r>
            <a:br>
              <a:rPr lang="es-ES" altLang="es-ES" sz="5400" dirty="0">
                <a:solidFill>
                  <a:srgbClr val="002060"/>
                </a:solidFill>
              </a:rPr>
            </a:br>
            <a:r>
              <a:rPr lang="es-ES" altLang="es-ES" sz="5400" dirty="0">
                <a:solidFill>
                  <a:srgbClr val="002060"/>
                </a:solidFill>
              </a:rPr>
              <a:t>QUIEN PERDIÓ LA ESPERANZA,</a:t>
            </a:r>
            <a:br>
              <a:rPr lang="es-ES" altLang="es-ES" sz="5400" dirty="0">
                <a:solidFill>
                  <a:srgbClr val="002060"/>
                </a:solidFill>
              </a:rPr>
            </a:br>
            <a:r>
              <a:rPr lang="es-ES" altLang="es-ES" sz="5400" dirty="0">
                <a:solidFill>
                  <a:srgbClr val="002060"/>
                </a:solidFill>
              </a:rPr>
              <a:t>Y LA TIERRA SONREIRÁ. ¡ALELUYA!</a:t>
            </a:r>
          </a:p>
        </p:txBody>
      </p:sp>
      <p:sp>
        <p:nvSpPr>
          <p:cNvPr id="4" name="Marcador de texto 3"/>
          <p:cNvSpPr>
            <a:spLocks noGrp="1"/>
          </p:cNvSpPr>
          <p:nvPr>
            <p:ph type="body" sz="half" idx="2"/>
          </p:nvPr>
        </p:nvSpPr>
        <p:spPr/>
        <p:txBody>
          <a:bodyPr/>
          <a:lstStyle/>
          <a:p>
            <a:endParaRPr lang="es-ES"/>
          </a:p>
        </p:txBody>
      </p:sp>
      <p:pic>
        <p:nvPicPr>
          <p:cNvPr id="1026" name="Picture 2" descr="https://comunidadmadrededios.files.wordpress.com/2012/04/el-amor-ha-triunfado-somos-campeones-dibu-8-de-abril-de-2012-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099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Lucas.</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r>
              <a:rPr lang="es-ES" altLang="es-ES" sz="4800" dirty="0" smtClean="0">
                <a:solidFill>
                  <a:srgbClr val="FF0000"/>
                </a:solidFill>
                <a:latin typeface="Calibri" panose="020F0502020204030204"/>
                <a:ea typeface="+mn-ea"/>
                <a:cs typeface="+mn-cs"/>
              </a:rPr>
              <a:t>.</a:t>
            </a:r>
            <a:br>
              <a:rPr lang="es-ES" altLang="es-ES" sz="4800" dirty="0" smtClean="0">
                <a:solidFill>
                  <a:srgbClr val="FF0000"/>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17410" name="Picture 2" descr="http://1.bp.blogspot.com/-b26b5gkFnuo/ULIWBTBpi7I/AAAAAAAAA2c/ta-FnXpgwaI/s1600/Cristo+Rey+coronad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291" r="1028"/>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En aquel tiempo, los magistrados hacían muecas a Jesús diciendo</a:t>
            </a:r>
            <a:r>
              <a:rPr lang="es-ES" sz="6000" b="1" dirty="0" smtClean="0">
                <a:solidFill>
                  <a:srgbClr val="263050"/>
                </a:solidFill>
              </a:rPr>
              <a:t>: «</a:t>
            </a:r>
            <a:r>
              <a:rPr lang="es-ES" sz="6000" b="1" dirty="0">
                <a:solidFill>
                  <a:srgbClr val="263050"/>
                </a:solidFill>
              </a:rPr>
              <a:t>A otros ha salvado; que se salve a sí mismo, si él es el Mesías de Dios, el Elegido</a:t>
            </a:r>
            <a:r>
              <a:rPr lang="es-ES" sz="6000" b="1" dirty="0" smtClean="0">
                <a:solidFill>
                  <a:srgbClr val="263050"/>
                </a:solidFill>
              </a:rPr>
              <a:t>». </a:t>
            </a:r>
            <a:endParaRPr lang="es-ES" sz="60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Se burlaban de él también los soldados, que se acercaban y le ofrecían vinagre, diciendo: «Si eres tú el rey de los judíos, sálvate a ti mismo». </a:t>
            </a:r>
            <a:endParaRPr lang="es-ES" sz="60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b="1" dirty="0">
                <a:solidFill>
                  <a:srgbClr val="002060"/>
                </a:solidFill>
              </a:rPr>
              <a:t>YO CELEBRARÉ DELANTE DEL SEÑOR,</a:t>
            </a:r>
            <a:br>
              <a:rPr lang="es-ES" altLang="es-ES" sz="6000" b="1" dirty="0">
                <a:solidFill>
                  <a:srgbClr val="002060"/>
                </a:solidFill>
              </a:rPr>
            </a:br>
            <a:r>
              <a:rPr lang="es-ES" altLang="es-ES" sz="6000" b="1" dirty="0">
                <a:solidFill>
                  <a:srgbClr val="002060"/>
                </a:solidFill>
              </a:rPr>
              <a:t>CANTARÉ UN CANTO NUEVO. (BIS)</a:t>
            </a: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3222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Había también por encima de él un letrero: «Este es el rey de los judíos». Uno de los malhechores crucificados lo insultaba diciendo: «¿No eres tú el Mesías? </a:t>
            </a:r>
            <a:endParaRPr lang="es-ES" sz="60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Sálvate a ti mismo y a nosotros». Pero el otro, respondiéndole e increpándolo, le decía: «¿Ni siquiera temes tú a Dios, estando en la misma condena? </a:t>
            </a:r>
            <a:endParaRPr lang="es-ES" sz="6000" b="1" dirty="0">
              <a:solidFill>
                <a:srgbClr val="263050"/>
              </a:solidFill>
            </a:endParaRPr>
          </a:p>
        </p:txBody>
      </p:sp>
    </p:spTree>
    <p:extLst>
      <p:ext uri="{BB962C8B-B14F-4D97-AF65-F5344CB8AC3E}">
        <p14:creationId xmlns:p14="http://schemas.microsoft.com/office/powerpoint/2010/main" val="17800155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Nosotros, en verdad, lo estamos justamente, porque recibimos el justo pago de lo que hicimos; en cambio, éste no ha hecho nada malo». </a:t>
            </a:r>
            <a:endParaRPr lang="es-ES" sz="6000" b="1" dirty="0">
              <a:solidFill>
                <a:srgbClr val="263050"/>
              </a:solidFill>
            </a:endParaRPr>
          </a:p>
        </p:txBody>
      </p:sp>
    </p:spTree>
    <p:extLst>
      <p:ext uri="{BB962C8B-B14F-4D97-AF65-F5344CB8AC3E}">
        <p14:creationId xmlns:p14="http://schemas.microsoft.com/office/powerpoint/2010/main" val="25719880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6000" b="1" dirty="0">
                <a:solidFill>
                  <a:srgbClr val="263050"/>
                </a:solidFill>
              </a:rPr>
              <a:t>Y decía: «Jesús, acuérdate de mí cuando llegues a tu reino». Jesús le dijo: «En verdad te digo: hoy estarás conmigo en el paraíso».</a:t>
            </a:r>
            <a:endParaRPr lang="es-ES" sz="6000" b="1" dirty="0">
              <a:solidFill>
                <a:srgbClr val="263050"/>
              </a:solidFill>
            </a:endParaRPr>
          </a:p>
        </p:txBody>
      </p:sp>
    </p:spTree>
    <p:extLst>
      <p:ext uri="{BB962C8B-B14F-4D97-AF65-F5344CB8AC3E}">
        <p14:creationId xmlns:p14="http://schemas.microsoft.com/office/powerpoint/2010/main" val="4067715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6000" dirty="0" smtClean="0"/>
              <a:t>PALABRA DEL SEÑOR</a:t>
            </a:r>
            <a:br>
              <a:rPr lang="es-ES" sz="6000" dirty="0" smtClean="0"/>
            </a:br>
            <a:r>
              <a:rPr lang="es-ES" sz="6000" b="1" dirty="0" smtClean="0">
                <a:solidFill>
                  <a:srgbClr val="FF0000"/>
                </a:solidFill>
              </a:rPr>
              <a:t>GLORIA A TI, SEÑOR JESÚS</a:t>
            </a:r>
            <a:endParaRPr lang="es-ES" sz="6000"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Dios de Dios, Luz de Luz, Dios verdadero de Dios verdadero, engendrado, no creado, de la misma naturaleza del Padre, por quien todo fue hecho; 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dirty="0">
                <a:solidFill>
                  <a:srgbClr val="002060"/>
                </a:solidFill>
              </a:rPr>
              <a:t>Vamos a celebrar la enorme dicha de estar salvados. (2)</a:t>
            </a: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65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te diera yo Señor porque me dieras, un limpio corazón como de niño, alegre y transparente como el agua, sencillo y luminosos como un cirio.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206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yo tuviera un corazón de pobre, de pobre de verdad sin ambiciones, abierto sin remedio a la ternura, rico sólo en amor  e ilusiones.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953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135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308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Disponible, cercano y sonriente, como una florecilla campesina, que se deja pisar y no devuelve, sino aromas de amor a quién la pisa.</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5103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 corazón Señor que adivinara, un corazón presente en cada cosa, que en el día y la noche te cantara, igual que por mi estrella y por mi rosa.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40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8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b="1" dirty="0">
                <a:solidFill>
                  <a:srgbClr val="002060"/>
                </a:solidFill>
              </a:rPr>
              <a:t>YO CELEBRARÉ DELANTE DEL SEÑOR,</a:t>
            </a:r>
            <a:br>
              <a:rPr lang="es-ES" altLang="es-ES" sz="6000" b="1" dirty="0">
                <a:solidFill>
                  <a:srgbClr val="002060"/>
                </a:solidFill>
              </a:rPr>
            </a:br>
            <a:r>
              <a:rPr lang="es-ES" altLang="es-ES" sz="6000" b="1" dirty="0">
                <a:solidFill>
                  <a:srgbClr val="002060"/>
                </a:solidFill>
              </a:rPr>
              <a:t>CANTARÉ UN CANTO NUEVO. (BIS)</a:t>
            </a: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2282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62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7640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66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acompaña nuestras vidas, </a:t>
            </a:r>
            <a:br>
              <a:rPr lang="es-ES" altLang="es-ES" sz="4800" b="1" dirty="0">
                <a:solidFill>
                  <a:srgbClr val="002060"/>
                </a:solidFill>
              </a:rPr>
            </a:br>
            <a:r>
              <a:rPr lang="es-ES" altLang="es-ES" sz="4800" b="1" dirty="0">
                <a:solidFill>
                  <a:srgbClr val="002060"/>
                </a:solidFill>
              </a:rPr>
              <a:t>que vive en nuestras luchas, </a:t>
            </a:r>
            <a:br>
              <a:rPr lang="es-ES" altLang="es-ES" sz="4800" b="1" dirty="0">
                <a:solidFill>
                  <a:srgbClr val="002060"/>
                </a:solidFill>
              </a:rPr>
            </a:br>
            <a:r>
              <a:rPr lang="es-ES" altLang="es-ES" sz="4800" b="1" dirty="0">
                <a:solidFill>
                  <a:srgbClr val="002060"/>
                </a:solidFill>
              </a:rPr>
              <a:t>del universo entero el único Señor.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1371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Benditos los que en su nombre </a:t>
            </a:r>
            <a:br>
              <a:rPr lang="es-ES" altLang="es-ES" sz="4800" b="1" dirty="0">
                <a:solidFill>
                  <a:srgbClr val="002060"/>
                </a:solidFill>
              </a:rPr>
            </a:br>
            <a:r>
              <a:rPr lang="es-ES" altLang="es-ES" sz="4800" b="1" dirty="0">
                <a:solidFill>
                  <a:srgbClr val="002060"/>
                </a:solidFill>
              </a:rPr>
              <a:t>el Evangelio anuncian, </a:t>
            </a:r>
            <a:br>
              <a:rPr lang="es-ES" altLang="es-ES" sz="4800" b="1" dirty="0">
                <a:solidFill>
                  <a:srgbClr val="002060"/>
                </a:solidFill>
              </a:rPr>
            </a:br>
            <a:r>
              <a:rPr lang="es-ES" altLang="es-ES" sz="4800" b="1" dirty="0">
                <a:solidFill>
                  <a:srgbClr val="002060"/>
                </a:solidFill>
              </a:rPr>
              <a:t>la buena y gran noticia de la liberación.</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2140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9339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dirty="0">
                <a:solidFill>
                  <a:srgbClr val="002060"/>
                </a:solidFill>
              </a:rPr>
              <a:t>Cristo resucitó</a:t>
            </a:r>
            <a:br>
              <a:rPr lang="es-ES" altLang="es-ES" sz="6000" dirty="0">
                <a:solidFill>
                  <a:srgbClr val="002060"/>
                </a:solidFill>
              </a:rPr>
            </a:br>
            <a:r>
              <a:rPr lang="es-ES" altLang="es-ES" sz="6000" dirty="0">
                <a:solidFill>
                  <a:srgbClr val="002060"/>
                </a:solidFill>
              </a:rPr>
              <a:t>y está aquí vivo entre nosotros. (2)</a:t>
            </a: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235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304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45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972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3961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normAutofit/>
          </a:bodyPr>
          <a:lstStyle/>
          <a:p>
            <a:pPr algn="ctr"/>
            <a:r>
              <a:rPr lang="es-ES" altLang="es-ES" sz="6000" b="1" dirty="0">
                <a:solidFill>
                  <a:srgbClr val="002060"/>
                </a:solidFill>
              </a:rPr>
              <a:t>YO CELEBRARÉ DELANTE DEL SEÑOR,</a:t>
            </a:r>
            <a:br>
              <a:rPr lang="es-ES" altLang="es-ES" sz="6000" b="1" dirty="0">
                <a:solidFill>
                  <a:srgbClr val="002060"/>
                </a:solidFill>
              </a:rPr>
            </a:br>
            <a:r>
              <a:rPr lang="es-ES" altLang="es-ES" sz="6000" b="1" dirty="0">
                <a:solidFill>
                  <a:srgbClr val="002060"/>
                </a:solidFill>
              </a:rPr>
              <a:t>CANTARÉ UN CANTO NUEVO. (BIS)</a:t>
            </a:r>
          </a:p>
        </p:txBody>
      </p:sp>
      <p:sp>
        <p:nvSpPr>
          <p:cNvPr id="4" name="Marcador de texto 3"/>
          <p:cNvSpPr>
            <a:spLocks noGrp="1"/>
          </p:cNvSpPr>
          <p:nvPr>
            <p:ph type="body" sz="half" idx="2"/>
          </p:nvPr>
        </p:nvSpPr>
        <p:spPr/>
        <p:txBody>
          <a:bodyPr/>
          <a:lstStyle/>
          <a:p>
            <a:endParaRPr lang="es-ES"/>
          </a:p>
        </p:txBody>
      </p:sp>
      <p:pic>
        <p:nvPicPr>
          <p:cNvPr id="5" name="Picture 6" descr="http://www.ministeriounioncristiana.org/publishImages/MUSICA~~element8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
          <a:stretch/>
        </p:blipFill>
        <p:spPr bwMode="auto">
          <a:xfrm>
            <a:off x="7319963" y="0"/>
            <a:ext cx="4896717"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6330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ítulo 3"/>
          <p:cNvSpPr>
            <a:spLocks noGrp="1"/>
          </p:cNvSpPr>
          <p:nvPr>
            <p:ph type="title"/>
          </p:nvPr>
        </p:nvSpPr>
        <p:spPr/>
        <p:txBody>
          <a:bodyPr/>
          <a:lstStyle/>
          <a:p>
            <a:pPr algn="ctr"/>
            <a:r>
              <a:rPr lang="es-ES" altLang="es-ES" sz="6600" u="sng" smtClean="0"/>
              <a:t>Paz.</a:t>
            </a:r>
          </a:p>
        </p:txBody>
      </p:sp>
      <p:sp>
        <p:nvSpPr>
          <p:cNvPr id="2051" name="Marcador de contenido 4"/>
          <p:cNvSpPr>
            <a:spLocks noGrp="1"/>
          </p:cNvSpPr>
          <p:nvPr>
            <p:ph idx="1"/>
          </p:nvPr>
        </p:nvSpPr>
        <p:spPr/>
        <p:txBody>
          <a:bodyPr>
            <a:normAutofit fontScale="92500"/>
          </a:bodyPr>
          <a:lstStyle/>
          <a:p>
            <a:pPr marL="0" indent="0">
              <a:buFont typeface="Arial" panose="020B0604020202020204" pitchFamily="34" charset="0"/>
              <a:buNone/>
            </a:pPr>
            <a:r>
              <a:rPr lang="es-ES" altLang="es-ES" sz="5400" smtClean="0"/>
              <a:t>Cordero de Dios que al mundo quitas el pecado. Ten piedad de nosotros. (bis)</a:t>
            </a:r>
          </a:p>
          <a:p>
            <a:pPr marL="0" indent="0">
              <a:buFont typeface="Arial" panose="020B0604020202020204" pitchFamily="34" charset="0"/>
              <a:buNone/>
            </a:pPr>
            <a:r>
              <a:rPr lang="es-ES" altLang="es-ES" sz="5400" smtClean="0"/>
              <a:t>Cordero de Dios que al mundo quitas el pecado. Danos la paz.(bis)</a:t>
            </a:r>
          </a:p>
        </p:txBody>
      </p:sp>
    </p:spTree>
    <p:extLst>
      <p:ext uri="{BB962C8B-B14F-4D97-AF65-F5344CB8AC3E}">
        <p14:creationId xmlns:p14="http://schemas.microsoft.com/office/powerpoint/2010/main" val="36138303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UN NUEVO REINO ESTÁ AMANECIENDO</a:t>
            </a:r>
            <a:br>
              <a:rPr lang="es-ES" altLang="es-ES" sz="5400" b="1" dirty="0">
                <a:solidFill>
                  <a:srgbClr val="002060"/>
                </a:solidFill>
              </a:rPr>
            </a:br>
            <a:r>
              <a:rPr lang="es-ES" altLang="es-ES" sz="5400" b="1" dirty="0">
                <a:solidFill>
                  <a:srgbClr val="002060"/>
                </a:solidFill>
              </a:rPr>
              <a:t> UN NUEVO REINO ESTÁ SURGIENDO</a:t>
            </a:r>
            <a:br>
              <a:rPr lang="es-ES" altLang="es-ES" sz="5400" b="1" dirty="0">
                <a:solidFill>
                  <a:srgbClr val="002060"/>
                </a:solidFill>
              </a:rPr>
            </a:br>
            <a:r>
              <a:rPr lang="es-ES" altLang="es-ES" sz="5400" b="1" dirty="0">
                <a:solidFill>
                  <a:srgbClr val="002060"/>
                </a:solidFill>
              </a:rPr>
              <a:t>UN NUEVO REINO</a:t>
            </a:r>
            <a:br>
              <a:rPr lang="es-ES" altLang="es-ES" sz="5400" b="1" dirty="0">
                <a:solidFill>
                  <a:srgbClr val="002060"/>
                </a:solidFill>
              </a:rPr>
            </a:br>
            <a:r>
              <a:rPr lang="es-ES" altLang="es-ES" sz="5400" b="1" dirty="0">
                <a:solidFill>
                  <a:srgbClr val="002060"/>
                </a:solidFill>
              </a:rPr>
              <a:t> ESTÁ NACIENDO</a:t>
            </a:r>
            <a:br>
              <a:rPr lang="es-ES" altLang="es-ES" sz="5400" b="1" dirty="0">
                <a:solidFill>
                  <a:srgbClr val="002060"/>
                </a:solidFill>
              </a:rPr>
            </a:br>
            <a:r>
              <a:rPr lang="es-ES" altLang="es-ES" sz="5400" b="1" dirty="0">
                <a:solidFill>
                  <a:srgbClr val="002060"/>
                </a:solidFill>
              </a:rPr>
              <a:t> ENTRE LAS RUINAS</a:t>
            </a:r>
            <a:br>
              <a:rPr lang="es-ES" altLang="es-ES" sz="5400" b="1" dirty="0">
                <a:solidFill>
                  <a:srgbClr val="002060"/>
                </a:solidFill>
              </a:rPr>
            </a:br>
            <a:r>
              <a:rPr lang="es-ES" altLang="es-ES" sz="5400" b="1" dirty="0">
                <a:solidFill>
                  <a:srgbClr val="002060"/>
                </a:solidFill>
              </a:rPr>
              <a:t>DE UN VIEJO IMPERIO.</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9966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Es un reino de paz.</a:t>
            </a:r>
            <a:br>
              <a:rPr lang="es-ES" altLang="es-ES" sz="5400" b="1" dirty="0">
                <a:solidFill>
                  <a:srgbClr val="002060"/>
                </a:solidFill>
              </a:rPr>
            </a:br>
            <a:r>
              <a:rPr lang="es-ES" altLang="es-ES" sz="5400" b="1" dirty="0">
                <a:solidFill>
                  <a:srgbClr val="002060"/>
                </a:solidFill>
              </a:rPr>
              <a:t> Es un reino de amor,</a:t>
            </a:r>
            <a:br>
              <a:rPr lang="es-ES" altLang="es-ES" sz="5400" b="1" dirty="0">
                <a:solidFill>
                  <a:srgbClr val="002060"/>
                </a:solidFill>
              </a:rPr>
            </a:br>
            <a:r>
              <a:rPr lang="es-ES" altLang="es-ES" sz="5400" b="1" dirty="0">
                <a:solidFill>
                  <a:srgbClr val="002060"/>
                </a:solidFill>
              </a:rPr>
              <a:t>Es un reino de justicia </a:t>
            </a:r>
            <a:br>
              <a:rPr lang="es-ES" altLang="es-ES" sz="5400" b="1" dirty="0">
                <a:solidFill>
                  <a:srgbClr val="002060"/>
                </a:solidFill>
              </a:rPr>
            </a:br>
            <a:r>
              <a:rPr lang="es-ES" altLang="es-ES" sz="5400" b="1" dirty="0">
                <a:solidFill>
                  <a:srgbClr val="002060"/>
                </a:solidFill>
              </a:rPr>
              <a:t>y libertad. </a:t>
            </a:r>
            <a:br>
              <a:rPr lang="es-ES" altLang="es-ES" sz="5400" b="1" dirty="0">
                <a:solidFill>
                  <a:srgbClr val="002060"/>
                </a:solidFill>
              </a:rPr>
            </a:br>
            <a:r>
              <a:rPr lang="es-ES" altLang="es-ES" sz="5400" b="1" dirty="0">
                <a:solidFill>
                  <a:srgbClr val="002060"/>
                </a:solidFill>
              </a:rPr>
              <a:t>Donde reina la unidad</a:t>
            </a:r>
            <a:br>
              <a:rPr lang="es-ES" altLang="es-ES" sz="5400" b="1" dirty="0">
                <a:solidFill>
                  <a:srgbClr val="002060"/>
                </a:solidFill>
              </a:rPr>
            </a:br>
            <a:r>
              <a:rPr lang="es-ES" altLang="es-ES" sz="5400" b="1" dirty="0">
                <a:solidFill>
                  <a:srgbClr val="002060"/>
                </a:solidFill>
              </a:rPr>
              <a:t>Donde reina la igualdad, donde reina el rey de reyes de verdad</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712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Es un reino de fe. </a:t>
            </a:r>
            <a:br>
              <a:rPr lang="es-ES" altLang="es-ES" sz="5400" b="1" dirty="0">
                <a:solidFill>
                  <a:srgbClr val="002060"/>
                </a:solidFill>
              </a:rPr>
            </a:br>
            <a:r>
              <a:rPr lang="es-ES" altLang="es-ES" sz="5400" b="1" dirty="0">
                <a:solidFill>
                  <a:srgbClr val="002060"/>
                </a:solidFill>
              </a:rPr>
              <a:t>Estamos todos en él.</a:t>
            </a:r>
            <a:br>
              <a:rPr lang="es-ES" altLang="es-ES" sz="5400" b="1" dirty="0">
                <a:solidFill>
                  <a:srgbClr val="002060"/>
                </a:solidFill>
              </a:rPr>
            </a:br>
            <a:r>
              <a:rPr lang="es-ES" altLang="es-ES" sz="5400" b="1" dirty="0">
                <a:solidFill>
                  <a:srgbClr val="002060"/>
                </a:solidFill>
              </a:rPr>
              <a:t>A tu lado nunca hemos </a:t>
            </a:r>
            <a:br>
              <a:rPr lang="es-ES" altLang="es-ES" sz="5400" b="1" dirty="0">
                <a:solidFill>
                  <a:srgbClr val="002060"/>
                </a:solidFill>
              </a:rPr>
            </a:br>
            <a:r>
              <a:rPr lang="es-ES" altLang="es-ES" sz="5400" b="1" dirty="0">
                <a:solidFill>
                  <a:srgbClr val="002060"/>
                </a:solidFill>
              </a:rPr>
              <a:t>de temer</a:t>
            </a:r>
            <a:br>
              <a:rPr lang="es-ES" altLang="es-ES" sz="5400" b="1" dirty="0">
                <a:solidFill>
                  <a:srgbClr val="002060"/>
                </a:solidFill>
              </a:rPr>
            </a:br>
            <a:r>
              <a:rPr lang="es-ES" altLang="es-ES" sz="5400" b="1" dirty="0">
                <a:solidFill>
                  <a:srgbClr val="002060"/>
                </a:solidFill>
              </a:rPr>
              <a:t>Porque tú eres la verdad</a:t>
            </a:r>
            <a:br>
              <a:rPr lang="es-ES" altLang="es-ES" sz="5400" b="1" dirty="0">
                <a:solidFill>
                  <a:srgbClr val="002060"/>
                </a:solidFill>
              </a:rPr>
            </a:br>
            <a:r>
              <a:rPr lang="es-ES" altLang="es-ES" sz="5400" b="1" dirty="0">
                <a:solidFill>
                  <a:srgbClr val="002060"/>
                </a:solidFill>
              </a:rPr>
              <a:t>Y por ti quiero apostar</a:t>
            </a:r>
            <a:br>
              <a:rPr lang="es-ES" altLang="es-ES" sz="5400" b="1" dirty="0">
                <a:solidFill>
                  <a:srgbClr val="002060"/>
                </a:solidFill>
              </a:rPr>
            </a:br>
            <a:r>
              <a:rPr lang="es-ES" altLang="es-ES" sz="5400" b="1" dirty="0">
                <a:solidFill>
                  <a:srgbClr val="002060"/>
                </a:solidFill>
              </a:rPr>
              <a:t> Aun si entrego yo mi vida por amar.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582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Jesús, te alabo pues quiero en ti encontrar la paz, Jesús te adoro pues por ti es todo el amor que siento.</a:t>
            </a:r>
            <a:br>
              <a:rPr lang="es-ES" altLang="es-ES" sz="5400" b="1" dirty="0" smtClean="0">
                <a:solidFill>
                  <a:srgbClr val="002060"/>
                </a:solidFill>
              </a:rPr>
            </a:br>
            <a:r>
              <a:rPr lang="es-ES" altLang="es-ES" sz="5400" b="1" dirty="0" smtClean="0">
                <a:solidFill>
                  <a:srgbClr val="002060"/>
                </a:solidFill>
              </a:rPr>
              <a:t>Por favor regálame , la sencillez de tu alma, el fuego de tu amor.</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543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Autofit/>
          </a:bodyPr>
          <a:lstStyle/>
          <a:p>
            <a:pPr marL="0" lvl="0" indent="0">
              <a:lnSpc>
                <a:spcPct val="100000"/>
              </a:lnSpc>
              <a:spcBef>
                <a:spcPct val="20000"/>
              </a:spcBef>
              <a:buClrTx/>
              <a:buSzTx/>
              <a:buNone/>
            </a:pPr>
            <a:r>
              <a:rPr lang="es-ES" sz="6000" dirty="0">
                <a:solidFill>
                  <a:prstClr val="black"/>
                </a:solidFill>
                <a:latin typeface="Calibri"/>
              </a:rPr>
              <a:t>En el nombre del Padre, y del Hijo y </a:t>
            </a:r>
            <a:r>
              <a:rPr lang="es-ES" sz="6000" dirty="0" smtClean="0">
                <a:solidFill>
                  <a:prstClr val="black"/>
                </a:solidFill>
                <a:latin typeface="Calibri"/>
              </a:rPr>
              <a:t>del Espíritu </a:t>
            </a:r>
            <a:r>
              <a:rPr lang="es-ES" sz="6000" dirty="0">
                <a:solidFill>
                  <a:prstClr val="black"/>
                </a:solidFill>
                <a:latin typeface="Calibri"/>
              </a:rPr>
              <a:t>Santo. </a:t>
            </a:r>
          </a:p>
          <a:p>
            <a:pPr marL="342900" lvl="0" indent="-342900">
              <a:lnSpc>
                <a:spcPct val="100000"/>
              </a:lnSpc>
              <a:spcBef>
                <a:spcPct val="20000"/>
              </a:spcBef>
              <a:buClrTx/>
              <a:buSzTx/>
              <a:buNone/>
            </a:pPr>
            <a:r>
              <a:rPr lang="es-ES" sz="6000" b="1" dirty="0">
                <a:solidFill>
                  <a:srgbClr val="FF0000"/>
                </a:solidFill>
                <a:latin typeface="Calibri"/>
              </a:rPr>
              <a:t>Amén. </a:t>
            </a:r>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TU ERES MI REY, A TI TE ALABO</a:t>
            </a:r>
            <a:br>
              <a:rPr lang="es-ES" altLang="es-ES" sz="5400" b="1" dirty="0" smtClean="0">
                <a:solidFill>
                  <a:srgbClr val="002060"/>
                </a:solidFill>
              </a:rPr>
            </a:br>
            <a:r>
              <a:rPr lang="es-ES" altLang="es-ES" sz="5400" b="1" dirty="0" smtClean="0">
                <a:solidFill>
                  <a:srgbClr val="002060"/>
                </a:solidFill>
              </a:rPr>
              <a:t>ERES MI PASTOR, A TI ME ENTREGO</a:t>
            </a:r>
            <a:br>
              <a:rPr lang="es-ES" altLang="es-ES" sz="5400" b="1" dirty="0" smtClean="0">
                <a:solidFill>
                  <a:srgbClr val="002060"/>
                </a:solidFill>
              </a:rPr>
            </a:br>
            <a:r>
              <a:rPr lang="es-ES" altLang="es-ES" sz="5400" b="1" dirty="0" smtClean="0">
                <a:solidFill>
                  <a:srgbClr val="002060"/>
                </a:solidFill>
              </a:rPr>
              <a:t>TU CUERPO ME DA VIDA, TU SANGRE SALVACION</a:t>
            </a:r>
            <a:br>
              <a:rPr lang="es-ES" altLang="es-ES" sz="5400" b="1" dirty="0" smtClean="0">
                <a:solidFill>
                  <a:srgbClr val="002060"/>
                </a:solidFill>
              </a:rPr>
            </a:br>
            <a:r>
              <a:rPr lang="es-ES" altLang="es-ES" sz="5400" b="1" dirty="0" smtClean="0">
                <a:solidFill>
                  <a:srgbClr val="002060"/>
                </a:solidFill>
              </a:rPr>
              <a:t>ERES MI SEÑOR, MI DIOS</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977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Jesús, te alabo pues en ti, me hago hijo. Jesús, te adoro, déjame contarte hoy el amor que yo siento por ti, el amor que hoy te entrego a ti.</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383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TU ERES MI REY, A TI TE ALABO</a:t>
            </a:r>
            <a:br>
              <a:rPr lang="es-ES" altLang="es-ES" sz="5400" b="1" dirty="0" smtClean="0">
                <a:solidFill>
                  <a:srgbClr val="002060"/>
                </a:solidFill>
              </a:rPr>
            </a:br>
            <a:r>
              <a:rPr lang="es-ES" altLang="es-ES" sz="5400" b="1" dirty="0" smtClean="0">
                <a:solidFill>
                  <a:srgbClr val="002060"/>
                </a:solidFill>
              </a:rPr>
              <a:t>ERES MI PASTOR, A TI ME ENTREGO</a:t>
            </a:r>
            <a:br>
              <a:rPr lang="es-ES" altLang="es-ES" sz="5400" b="1" dirty="0" smtClean="0">
                <a:solidFill>
                  <a:srgbClr val="002060"/>
                </a:solidFill>
              </a:rPr>
            </a:br>
            <a:r>
              <a:rPr lang="es-ES" altLang="es-ES" sz="5400" b="1" dirty="0" smtClean="0">
                <a:solidFill>
                  <a:srgbClr val="002060"/>
                </a:solidFill>
              </a:rPr>
              <a:t>TU CUERPO ME DA VIDA, TU SANGRE SALVACION</a:t>
            </a:r>
            <a:br>
              <a:rPr lang="es-ES" altLang="es-ES" sz="5400" b="1" dirty="0" smtClean="0">
                <a:solidFill>
                  <a:srgbClr val="002060"/>
                </a:solidFill>
              </a:rPr>
            </a:br>
            <a:r>
              <a:rPr lang="es-ES" altLang="es-ES" sz="5400" b="1" dirty="0" smtClean="0">
                <a:solidFill>
                  <a:srgbClr val="002060"/>
                </a:solidFill>
              </a:rPr>
              <a:t>ERES MI SEÑOR, MI DIOS</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377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Jesús, te alabo pues a ti te pertenece todo lo que puedo dar. Jesús te adoro, hoy te entrego el corazón y nueva vida si me das.</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302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smtClean="0">
                <a:solidFill>
                  <a:srgbClr val="002060"/>
                </a:solidFill>
              </a:rPr>
              <a:t>TU ERES MI REY, A TI TE ALABO</a:t>
            </a:r>
            <a:br>
              <a:rPr lang="es-ES" altLang="es-ES" sz="5400" b="1" dirty="0" smtClean="0">
                <a:solidFill>
                  <a:srgbClr val="002060"/>
                </a:solidFill>
              </a:rPr>
            </a:br>
            <a:r>
              <a:rPr lang="es-ES" altLang="es-ES" sz="5400" b="1" dirty="0" smtClean="0">
                <a:solidFill>
                  <a:srgbClr val="002060"/>
                </a:solidFill>
              </a:rPr>
              <a:t>ERES MI PASTOR, A TI ME ENTREGO</a:t>
            </a:r>
            <a:br>
              <a:rPr lang="es-ES" altLang="es-ES" sz="5400" b="1" dirty="0" smtClean="0">
                <a:solidFill>
                  <a:srgbClr val="002060"/>
                </a:solidFill>
              </a:rPr>
            </a:br>
            <a:r>
              <a:rPr lang="es-ES" altLang="es-ES" sz="5400" b="1" dirty="0" smtClean="0">
                <a:solidFill>
                  <a:srgbClr val="002060"/>
                </a:solidFill>
              </a:rPr>
              <a:t>TU CUERPO ME DA VIDA, TU SANGRE SALVACION</a:t>
            </a:r>
            <a:br>
              <a:rPr lang="es-ES" altLang="es-ES" sz="5400" b="1" dirty="0" smtClean="0">
                <a:solidFill>
                  <a:srgbClr val="002060"/>
                </a:solidFill>
              </a:rPr>
            </a:br>
            <a:r>
              <a:rPr lang="es-ES" altLang="es-ES" sz="5400" b="1" dirty="0" smtClean="0">
                <a:solidFill>
                  <a:srgbClr val="002060"/>
                </a:solidFill>
              </a:rPr>
              <a:t>ERES MI SEÑOR, MI DIOS</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s://eccechristianus.files.wordpress.com/2014/02/cristo-rey.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466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1479</Words>
  <Application>Microsoft Office PowerPoint</Application>
  <PresentationFormat>Panorámica</PresentationFormat>
  <Paragraphs>96</Paragraphs>
  <Slides>94</Slides>
  <Notes>3</Notes>
  <HiddenSlides>5</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94</vt:i4>
      </vt:variant>
    </vt:vector>
  </HeadingPairs>
  <TitlesOfParts>
    <vt:vector size="100" baseType="lpstr">
      <vt:lpstr>Arial</vt:lpstr>
      <vt:lpstr>Calibri</vt:lpstr>
      <vt:lpstr>Corbel</vt:lpstr>
      <vt:lpstr>Euphemia</vt:lpstr>
      <vt:lpstr>Wingdings</vt:lpstr>
      <vt:lpstr>Banded Design Blue 16x9</vt:lpstr>
      <vt:lpstr>SEÑOR JESUCRISTO, CRISTO REY</vt:lpstr>
      <vt:lpstr>YO CELEBRARÉ DELANTE DEL SEÑOR, CANTARÉ UN CANTO NUEVO. (BIS) </vt:lpstr>
      <vt:lpstr>Yo le alabaré porque Él ha hecho grandes cosas. (2)</vt:lpstr>
      <vt:lpstr>YO CELEBRARÉ DELANTE DEL SEÑOR, CANTARÉ UN CANTO NUEVO. (BIS)</vt:lpstr>
      <vt:lpstr>Vamos a celebrar la enorme dicha de estar salvados. (2)</vt:lpstr>
      <vt:lpstr>YO CELEBRARÉ DELANTE DEL SEÑOR, CANTARÉ UN CANTO NUEVO. (BIS)</vt:lpstr>
      <vt:lpstr>Cristo resucitó y está aquí vivo entre nosotros. (2)</vt:lpstr>
      <vt:lpstr>YO CELEBRARÉ DELANTE DEL SEÑOR, CANTARÉ UN CANTO NUEVO. (BIS)</vt:lpstr>
      <vt:lpstr>Presentación de PowerPoint</vt:lpstr>
      <vt:lpstr>Presentación de PowerPoint</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Presentación de PowerPoint</vt:lpstr>
      <vt:lpstr>PRIMERA LECTURA</vt:lpstr>
      <vt:lpstr>Presentación de PowerPoint</vt:lpstr>
      <vt:lpstr>Presentación de PowerPoint</vt:lpstr>
      <vt:lpstr>Presentación de PowerPoint</vt:lpstr>
      <vt:lpstr>Presentación de PowerPoint</vt:lpstr>
      <vt:lpstr>PALABRA DE DIOS TE ALABAMOS, SEÑOR</vt:lpstr>
      <vt:lpstr>VAMOS ALEGRES A LA CASA DEL SEÑOR</vt:lpstr>
      <vt:lpstr>¡Qué alegría cuando me dijeron: Vamos a la casa del Señor! Ya están pisando nuestros pies tus umbrales, Jerusalen.</vt:lpstr>
      <vt:lpstr>VAMOS ALEGRES A LA CASA DEL SEÑOR</vt:lpstr>
      <vt:lpstr>Allá suben las tribus, las tribus del Señor, según la costumbre de Israel, a celebrar el nombre del Señor; en ella están los tribunales de justicia, en el palacio de David. </vt:lpstr>
      <vt:lpstr>VAMOS ALEGRES A LA CASA DEL SEÑOR</vt:lpstr>
      <vt:lpstr>SEGUNDA LECTURA</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¡ALELUYA! CANTARÁ,  QUIEN PERDIÓ LA ESPERANZA, Y LA TIERRA SONREIRÁ. ¡ALELUYA!</vt:lpstr>
      <vt:lpstr>El Señor esté con vosotros. Y con tu espíritu. Lectura del santo Evangelio según san Lucas.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Que te diera yo Señor porque me dieras, un limpio corazón como de niño, alegre y transparente como el agua, sencillo y luminosos como un cirio. </vt:lpstr>
      <vt:lpstr>Que yo tuviera un corazón de pobre, de pobre de verdad sin ambiciones, abierto sin remedio a la ternura, rico sólo en amor  e ilusiones.</vt:lpstr>
      <vt:lpstr>AMEN QUISIERA YO QUE ME DIJERAS,  EL CORAZÓN DE NIÑO QUE ME DIERAS.</vt:lpstr>
      <vt:lpstr>Y TANTO EL MISMO AMOR LO TRANSFORMARA, QUE AL ASOMARSE A ÉL A TI TE VIERA (BIS)</vt:lpstr>
      <vt:lpstr>Disponible, cercano y sonriente, como una florecilla campesina, que se deja pisar y no devuelve, sino aromas de amor a quién la pisa.</vt:lpstr>
      <vt:lpstr>Un corazón Señor que adivinara, un corazón presente en cada cosa, que en el día y la noche te cantara, igual que por mi estrella y por mi rosa. </vt:lpstr>
      <vt:lpstr>AMEN QUISIERA YO QUE ME DIJERAS,  EL CORAZÓN DE NIÑO QUE ME DIERAS.</vt:lpstr>
      <vt:lpstr>Y TANTO EL MISMO AMOR LO TRANSFORMARA, QUE AL ASOMARSE A ÉL A TI TE VIERA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santo es el Señor,  Señor de toda la tierra.  Santo, santo  es nuestro Dios. </vt:lpstr>
      <vt:lpstr>Santo, santo, santo, santo,  santo, santo es el Señor,  Señor de toda la historia,  santo, santo es nuestro Dios. </vt:lpstr>
      <vt:lpstr>Que acompaña nuestras vidas,  que vive en nuestras luchas,  del universo entero el único Señor. </vt:lpstr>
      <vt:lpstr>Benditos los que en su nombre  el Evangelio anuncian,  la buena y gran noticia de la liberación.</vt:lpstr>
      <vt:lpstr>Santo, santo, santo, santo,  santo, santo es el Señor,  Señor de toda la tierra.  Santo, santo  es nuestro Dios. </vt:lpstr>
      <vt:lpstr>Santo, santo, santo, santo,  santo, santo es el Señor,  Señor de toda la historia,  santo, santo es nuestro Dios.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UN NUEVO REINO ESTÁ AMANECIENDO  UN NUEVO REINO ESTÁ SURGIENDO UN NUEVO REINO  ESTÁ NACIENDO  ENTRE LAS RUINAS DE UN VIEJO IMPERIO.</vt:lpstr>
      <vt:lpstr>Es un reino de paz.  Es un reino de amor, Es un reino de justicia  y libertad.  Donde reina la unidad Donde reina la igualdad, donde reina el rey de reyes de verdad</vt:lpstr>
      <vt:lpstr>Es un reino de fe.  Estamos todos en él. A tu lado nunca hemos  de temer Porque tú eres la verdad Y por ti quiero apostar  Aun si entrego yo mi vida por amar.</vt:lpstr>
      <vt:lpstr>Presentación de PowerPoint</vt:lpstr>
      <vt:lpstr>Jesús, te alabo pues quiero en ti encontrar la paz, Jesús te adoro pues por ti es todo el amor que siento. Por favor regálame , la sencillez de tu alma, el fuego de tu amor.</vt:lpstr>
      <vt:lpstr>TU ERES MI REY, A TI TE ALABO ERES MI PASTOR, A TI ME ENTREGO TU CUERPO ME DA VIDA, TU SANGRE SALVACION ERES MI SEÑOR, MI DIOS</vt:lpstr>
      <vt:lpstr>Jesús, te alabo pues en ti, me hago hijo. Jesús, te adoro, déjame contarte hoy el amor que yo siento por ti, el amor que hoy te entrego a ti.</vt:lpstr>
      <vt:lpstr>TU ERES MI REY, A TI TE ALABO ERES MI PASTOR, A TI ME ENTREGO TU CUERPO ME DA VIDA, TU SANGRE SALVACION ERES MI SEÑOR, MI DIOS</vt:lpstr>
      <vt:lpstr>Jesús, te alabo pues a ti te pertenece todo lo que puedo dar. Jesús te adoro, hoy te entrego el corazón y nueva vida si me das.</vt:lpstr>
      <vt:lpstr>TU ERES MI REY, A TI TE ALABO ERES MI PASTOR, A TI ME ENTREGO TU CUERPO ME DA VIDA, TU SANGRE SALVACION ERES MI SEÑOR, MI DIOS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2016-11-19T21:01:06Z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