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96"/>
  </p:notesMasterIdLst>
  <p:handoutMasterIdLst>
    <p:handoutMasterId r:id="rId97"/>
  </p:handoutMasterIdLst>
  <p:sldIdLst>
    <p:sldId id="265" r:id="rId3"/>
    <p:sldId id="1392" r:id="rId4"/>
    <p:sldId id="1393" r:id="rId5"/>
    <p:sldId id="1394" r:id="rId6"/>
    <p:sldId id="1395" r:id="rId7"/>
    <p:sldId id="1396" r:id="rId8"/>
    <p:sldId id="1397" r:id="rId9"/>
    <p:sldId id="289" r:id="rId10"/>
    <p:sldId id="451" r:id="rId11"/>
    <p:sldId id="1360" r:id="rId12"/>
    <p:sldId id="1361" r:id="rId13"/>
    <p:sldId id="1362" r:id="rId14"/>
    <p:sldId id="1363" r:id="rId15"/>
    <p:sldId id="300" r:id="rId16"/>
    <p:sldId id="315" r:id="rId17"/>
    <p:sldId id="316" r:id="rId18"/>
    <p:sldId id="1226" r:id="rId19"/>
    <p:sldId id="1296" r:id="rId20"/>
    <p:sldId id="319" r:id="rId21"/>
    <p:sldId id="1365" r:id="rId22"/>
    <p:sldId id="1366" r:id="rId23"/>
    <p:sldId id="1398" r:id="rId24"/>
    <p:sldId id="1399" r:id="rId25"/>
    <p:sldId id="1400" r:id="rId26"/>
    <p:sldId id="1401" r:id="rId27"/>
    <p:sldId id="1402" r:id="rId28"/>
    <p:sldId id="1403" r:id="rId29"/>
    <p:sldId id="1404" r:id="rId30"/>
    <p:sldId id="329" r:id="rId31"/>
    <p:sldId id="330" r:id="rId32"/>
    <p:sldId id="331" r:id="rId33"/>
    <p:sldId id="1304" r:id="rId34"/>
    <p:sldId id="333" r:id="rId35"/>
    <p:sldId id="1323" r:id="rId36"/>
    <p:sldId id="335" r:id="rId37"/>
    <p:sldId id="337" r:id="rId38"/>
    <p:sldId id="338" r:id="rId39"/>
    <p:sldId id="727" r:id="rId40"/>
    <p:sldId id="1112" r:id="rId41"/>
    <p:sldId id="1113" r:id="rId42"/>
    <p:sldId id="1306" r:id="rId43"/>
    <p:sldId id="1307" r:id="rId44"/>
    <p:sldId id="1405" r:id="rId45"/>
    <p:sldId id="1406" r:id="rId46"/>
    <p:sldId id="1407" r:id="rId47"/>
    <p:sldId id="1408" r:id="rId48"/>
    <p:sldId id="370" r:id="rId49"/>
    <p:sldId id="371" r:id="rId50"/>
    <p:sldId id="372" r:id="rId51"/>
    <p:sldId id="373" r:id="rId52"/>
    <p:sldId id="374" r:id="rId53"/>
    <p:sldId id="375" r:id="rId54"/>
    <p:sldId id="376" r:id="rId55"/>
    <p:sldId id="377" r:id="rId56"/>
    <p:sldId id="378" r:id="rId57"/>
    <p:sldId id="1409" r:id="rId58"/>
    <p:sldId id="1410" r:id="rId59"/>
    <p:sldId id="1411" r:id="rId60"/>
    <p:sldId id="1412" r:id="rId61"/>
    <p:sldId id="382" r:id="rId62"/>
    <p:sldId id="380" r:id="rId63"/>
    <p:sldId id="381" r:id="rId64"/>
    <p:sldId id="383" r:id="rId65"/>
    <p:sldId id="1413" r:id="rId66"/>
    <p:sldId id="1414" r:id="rId67"/>
    <p:sldId id="1415" r:id="rId68"/>
    <p:sldId id="1416" r:id="rId69"/>
    <p:sldId id="385" r:id="rId70"/>
    <p:sldId id="386" r:id="rId71"/>
    <p:sldId id="387" r:id="rId72"/>
    <p:sldId id="388" r:id="rId73"/>
    <p:sldId id="389" r:id="rId74"/>
    <p:sldId id="1163" r:id="rId75"/>
    <p:sldId id="1164" r:id="rId76"/>
    <p:sldId id="391" r:id="rId77"/>
    <p:sldId id="1417" r:id="rId78"/>
    <p:sldId id="1418" r:id="rId79"/>
    <p:sldId id="1419" r:id="rId80"/>
    <p:sldId id="1420" r:id="rId81"/>
    <p:sldId id="1421" r:id="rId82"/>
    <p:sldId id="1422" r:id="rId83"/>
    <p:sldId id="393" r:id="rId84"/>
    <p:sldId id="394" r:id="rId85"/>
    <p:sldId id="395" r:id="rId86"/>
    <p:sldId id="1423" r:id="rId87"/>
    <p:sldId id="1424" r:id="rId88"/>
    <p:sldId id="1425" r:id="rId89"/>
    <p:sldId id="1426" r:id="rId90"/>
    <p:sldId id="1427" r:id="rId91"/>
    <p:sldId id="1428" r:id="rId92"/>
    <p:sldId id="397" r:id="rId93"/>
    <p:sldId id="1429" r:id="rId94"/>
    <p:sldId id="1430" r:id="rId9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30" autoAdjust="0"/>
    <p:restoredTop sz="93613" autoAdjust="0"/>
  </p:normalViewPr>
  <p:slideViewPr>
    <p:cSldViewPr>
      <p:cViewPr varScale="1">
        <p:scale>
          <a:sx n="43" d="100"/>
          <a:sy n="43" d="100"/>
        </p:scale>
        <p:origin x="54" y="594"/>
      </p:cViewPr>
      <p:guideLst>
        <p:guide pos="3840"/>
        <p:guide pos="6816"/>
        <p:guide pos="816"/>
        <p:guide orient="horz" pos="2160"/>
      </p:guideLst>
    </p:cSldViewPr>
  </p:slideViewPr>
  <p:outlineViewPr>
    <p:cViewPr>
      <p:scale>
        <a:sx n="33" d="100"/>
        <a:sy n="33" d="100"/>
      </p:scale>
      <p:origin x="0" y="-1878"/>
    </p:cViewPr>
  </p:outlin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handoutMaster" Target="handoutMasters/handoutMaster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commentAuthors" Target="commentAuthor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4/1/2017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4/1/2017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8</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73</a:t>
            </a:fld>
            <a:endParaRPr lang="es-ES"/>
          </a:p>
        </p:txBody>
      </p:sp>
    </p:spTree>
    <p:extLst>
      <p:ext uri="{BB962C8B-B14F-4D97-AF65-F5344CB8AC3E}">
        <p14:creationId xmlns:p14="http://schemas.microsoft.com/office/powerpoint/2010/main" val="2186792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Fin de la</a:t>
            </a:r>
            <a:r>
              <a:rPr lang="es-ES" baseline="0" dirty="0"/>
              <a:t> </a:t>
            </a:r>
            <a:r>
              <a:rPr lang="es-ES" baseline="0" dirty="0" err="1"/>
              <a:t>presentacion</a:t>
            </a:r>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84</a:t>
            </a:fld>
            <a:endParaRPr lang="es-ES"/>
          </a:p>
        </p:txBody>
      </p:sp>
    </p:spTree>
    <p:extLst>
      <p:ext uri="{BB962C8B-B14F-4D97-AF65-F5344CB8AC3E}">
        <p14:creationId xmlns:p14="http://schemas.microsoft.com/office/powerpoint/2010/main" val="3034312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4/1/2017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4/1/2017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4/1/2017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4/1/2017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4/1/2017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4/1/2017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4/1/2017</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4/1/2017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4/1/2017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4/1/2017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4/1/2017</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4/1/2017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4/1/2017</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1.xml"/></Relationships>
</file>

<file path=ppt/slides/_rels/slide9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55440" y="4800600"/>
            <a:ext cx="9937104" cy="1143000"/>
          </a:xfrm>
        </p:spPr>
        <p:txBody>
          <a:bodyPr>
            <a:normAutofit/>
          </a:bodyPr>
          <a:lstStyle/>
          <a:p>
            <a:pPr marL="0" indent="0" algn="ctr" defTabSz="914400">
              <a:lnSpc>
                <a:spcPct val="90000"/>
              </a:lnSpc>
              <a:spcBef>
                <a:spcPts val="0"/>
              </a:spcBef>
              <a:buNone/>
            </a:pPr>
            <a:r>
              <a:rPr lang="es-ES" dirty="0"/>
              <a:t>V DOMINGO DE CUARESMA</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7002"/>
            <a:ext cx="12192000" cy="4773598"/>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1.  Perdón Jesús, porque no te quise escuchar, perdón Jesús, porque hice una cosa mal.</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71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fui un poco trasto, molestando a los demás.</a:t>
            </a:r>
            <a:br>
              <a:rPr lang="es-ES" sz="4800" b="1" dirty="0">
                <a:solidFill>
                  <a:srgbClr val="002060"/>
                </a:solidFill>
              </a:rPr>
            </a:br>
            <a:r>
              <a:rPr lang="es-ES" sz="4800" b="1" dirty="0">
                <a:solidFill>
                  <a:srgbClr val="002060"/>
                </a:solidFill>
              </a:rPr>
              <a:t>Porque fui un poco trasto, me perdonarás. (bis)</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8134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2. Perdón Jesús, porque a un niño quise pegar. Perdón Jesús, porque hice una cosa mal. </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3370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fui un poco trasto, molestando a los demás. </a:t>
            </a:r>
            <a:br>
              <a:rPr lang="es-ES" sz="4800" b="1" dirty="0">
                <a:solidFill>
                  <a:srgbClr val="002060"/>
                </a:solidFill>
              </a:rPr>
            </a:br>
            <a:r>
              <a:rPr lang="es-ES" sz="4800" b="1" dirty="0">
                <a:solidFill>
                  <a:srgbClr val="002060"/>
                </a:solidFill>
              </a:rPr>
              <a:t>Porque fui un poco trasto, me perdonarás. (bis)</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7272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7" name="Marcador de posición de imagen 6"/>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1041"/>
          <a:stretch/>
        </p:blipFill>
        <p:spPr>
          <a:xfrm>
            <a:off x="0" y="0"/>
            <a:ext cx="7315200" cy="6858000"/>
          </a:xfrm>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Esto dice el Señor Dios: “Yo mismo abriré vuestros sepulcros, y os sacaré de ellos, pueblo mío, y os llevaré a la tierra de Israel. </a:t>
            </a:r>
            <a:endParaRPr lang="es-ES" sz="5400" dirty="0"/>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cuando habrá vuestros sepulcros y os saque de ellos, pueblo mío, comprenderéis que soy el Señor. Pondré mi espíritu en vosotros y viviréis; </a:t>
            </a:r>
            <a:endParaRPr lang="es-ES" sz="5400" dirty="0"/>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os estableceré en vuestra tierra y comprenderéis que yo, el Señor, lo digo y lo hago – oráculo del Señor- “.</a:t>
            </a:r>
            <a:endParaRPr lang="es-ES" sz="5400" dirty="0"/>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Querido Padre, cansado </a:t>
            </a:r>
            <a:br>
              <a:rPr lang="es-ES" altLang="es-ES" sz="4800" b="1" dirty="0">
                <a:solidFill>
                  <a:srgbClr val="002060"/>
                </a:solidFill>
              </a:rPr>
            </a:br>
            <a:r>
              <a:rPr lang="es-ES" altLang="es-ES" sz="4800" b="1" dirty="0">
                <a:solidFill>
                  <a:srgbClr val="002060"/>
                </a:solidFill>
              </a:rPr>
              <a:t>vuelvo a ti.</a:t>
            </a:r>
            <a:br>
              <a:rPr lang="es-ES" altLang="es-ES" sz="4800" b="1" dirty="0">
                <a:solidFill>
                  <a:srgbClr val="002060"/>
                </a:solidFill>
              </a:rPr>
            </a:br>
            <a:r>
              <a:rPr lang="es-ES" altLang="es-ES" sz="4800" b="1" dirty="0">
                <a:solidFill>
                  <a:srgbClr val="002060"/>
                </a:solidFill>
              </a:rPr>
              <a:t>Haz que conozca </a:t>
            </a:r>
            <a:br>
              <a:rPr lang="es-ES" altLang="es-ES" sz="4800" b="1" dirty="0">
                <a:solidFill>
                  <a:srgbClr val="002060"/>
                </a:solidFill>
              </a:rPr>
            </a:br>
            <a:r>
              <a:rPr lang="es-ES" altLang="es-ES" sz="4800" b="1" dirty="0">
                <a:solidFill>
                  <a:srgbClr val="002060"/>
                </a:solidFill>
              </a:rPr>
              <a:t>el don de tu amistad.</a:t>
            </a:r>
            <a:br>
              <a:rPr lang="es-ES" altLang="es-ES" sz="4800" b="1" dirty="0">
                <a:solidFill>
                  <a:srgbClr val="002060"/>
                </a:solidFill>
              </a:rPr>
            </a:br>
            <a:r>
              <a:rPr lang="es-ES" altLang="es-ES" sz="4800" b="1" dirty="0">
                <a:solidFill>
                  <a:srgbClr val="002060"/>
                </a:solidFill>
              </a:rPr>
              <a:t>Vivir por siempre </a:t>
            </a:r>
            <a:br>
              <a:rPr lang="es-ES" altLang="es-ES" sz="4800" b="1" dirty="0">
                <a:solidFill>
                  <a:srgbClr val="002060"/>
                </a:solidFill>
              </a:rPr>
            </a:br>
            <a:r>
              <a:rPr lang="es-ES" altLang="es-ES" sz="4800" b="1" dirty="0">
                <a:solidFill>
                  <a:srgbClr val="002060"/>
                </a:solidFill>
              </a:rPr>
              <a:t>el gozo del perdón.</a:t>
            </a:r>
            <a:br>
              <a:rPr lang="es-ES" altLang="es-ES" sz="4800" b="1" dirty="0">
                <a:solidFill>
                  <a:srgbClr val="002060"/>
                </a:solidFill>
              </a:rPr>
            </a:br>
            <a:r>
              <a:rPr lang="es-ES" altLang="es-ES" sz="4800" b="1" dirty="0">
                <a:solidFill>
                  <a:srgbClr val="002060"/>
                </a:solidFill>
              </a:rPr>
              <a:t>Y en tu presencia tu fiesta celebrar.</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6906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DEL SEÑOR VIENE LA MISERICORDIA. LA REDENCIÓN COPIOSA.</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8"/>
          <a:stretch/>
        </p:blipFill>
        <p:spPr>
          <a:xfrm>
            <a:off x="7320137" y="22426"/>
            <a:ext cx="4838986" cy="6858000"/>
          </a:xfrm>
        </p:spPr>
      </p:pic>
    </p:spTree>
    <p:extLst>
      <p:ext uri="{BB962C8B-B14F-4D97-AF65-F5344CB8AC3E}">
        <p14:creationId xmlns:p14="http://schemas.microsoft.com/office/powerpoint/2010/main" val="4181044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Desde lo hondo a ti grito, Señor; Señor, escucha mi voz; estén tus oídos atentos a la voz de mi súplica. </a:t>
            </a:r>
          </a:p>
        </p:txBody>
      </p:sp>
      <p:sp>
        <p:nvSpPr>
          <p:cNvPr id="4" name="Marcador de texto 3"/>
          <p:cNvSpPr>
            <a:spLocks noGrp="1"/>
          </p:cNvSpPr>
          <p:nvPr>
            <p:ph type="body" sz="half" idx="2"/>
          </p:nvPr>
        </p:nvSpPr>
        <p:spPr/>
        <p:txBody>
          <a:bodyPr/>
          <a:lstStyle/>
          <a:p>
            <a:endParaRPr lang="es-ES"/>
          </a:p>
        </p:txBody>
      </p:sp>
      <p:pic>
        <p:nvPicPr>
          <p:cNvPr id="8" name="Marcador de posición de imagen 6"/>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8"/>
          <a:stretch/>
        </p:blipFill>
        <p:spPr>
          <a:xfrm>
            <a:off x="7320137" y="22426"/>
            <a:ext cx="4838986" cy="6858000"/>
          </a:xfrm>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DEL SEÑOR VIENE LA MISERICORDIA. LA REDENCIÓN COPIOSA.</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8"/>
          <a:stretch/>
        </p:blipFill>
        <p:spPr>
          <a:xfrm>
            <a:off x="7320137" y="22426"/>
            <a:ext cx="4838986" cy="6858000"/>
          </a:xfrm>
        </p:spPr>
      </p:pic>
    </p:spTree>
    <p:extLst>
      <p:ext uri="{BB962C8B-B14F-4D97-AF65-F5344CB8AC3E}">
        <p14:creationId xmlns:p14="http://schemas.microsoft.com/office/powerpoint/2010/main" val="2185634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Si llevas cuenta de los delitos, Señor, ¿quién podrá resistir? Pero de ti procede el perdón, y así infundes temor.</a:t>
            </a:r>
          </a:p>
        </p:txBody>
      </p:sp>
      <p:sp>
        <p:nvSpPr>
          <p:cNvPr id="4" name="Marcador de texto 3"/>
          <p:cNvSpPr>
            <a:spLocks noGrp="1"/>
          </p:cNvSpPr>
          <p:nvPr>
            <p:ph type="body" sz="half" idx="2"/>
          </p:nvPr>
        </p:nvSpPr>
        <p:spPr/>
        <p:txBody>
          <a:bodyPr/>
          <a:lstStyle/>
          <a:p>
            <a:endParaRPr lang="es-ES"/>
          </a:p>
        </p:txBody>
      </p:sp>
      <p:pic>
        <p:nvPicPr>
          <p:cNvPr id="8" name="Marcador de posición de imagen 6"/>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8"/>
          <a:stretch/>
        </p:blipFill>
        <p:spPr>
          <a:xfrm>
            <a:off x="7320137" y="22426"/>
            <a:ext cx="4838986" cy="6858000"/>
          </a:xfrm>
        </p:spPr>
      </p:pic>
    </p:spTree>
    <p:extLst>
      <p:ext uri="{BB962C8B-B14F-4D97-AF65-F5344CB8AC3E}">
        <p14:creationId xmlns:p14="http://schemas.microsoft.com/office/powerpoint/2010/main" val="4289235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DEL SEÑOR VIENE LA MISERICORDIA. LA REDENCIÓN COPIOSA.</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8"/>
          <a:stretch/>
        </p:blipFill>
        <p:spPr>
          <a:xfrm>
            <a:off x="7320137" y="22426"/>
            <a:ext cx="4838986" cy="6858000"/>
          </a:xfrm>
        </p:spPr>
      </p:pic>
    </p:spTree>
    <p:extLst>
      <p:ext uri="{BB962C8B-B14F-4D97-AF65-F5344CB8AC3E}">
        <p14:creationId xmlns:p14="http://schemas.microsoft.com/office/powerpoint/2010/main" val="1844872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Mi alma espera en el Señor, espera en su palabra, mi alma aguarda al Señor, más que el centinela a la aurora. Aguarda Israel al Señor, como el centinela a la Aurora.</a:t>
            </a:r>
          </a:p>
        </p:txBody>
      </p:sp>
      <p:sp>
        <p:nvSpPr>
          <p:cNvPr id="4" name="Marcador de texto 3"/>
          <p:cNvSpPr>
            <a:spLocks noGrp="1"/>
          </p:cNvSpPr>
          <p:nvPr>
            <p:ph type="body" sz="half" idx="2"/>
          </p:nvPr>
        </p:nvSpPr>
        <p:spPr/>
        <p:txBody>
          <a:bodyPr/>
          <a:lstStyle/>
          <a:p>
            <a:endParaRPr lang="es-ES"/>
          </a:p>
        </p:txBody>
      </p:sp>
      <p:pic>
        <p:nvPicPr>
          <p:cNvPr id="8" name="Marcador de posición de imagen 6"/>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8"/>
          <a:stretch/>
        </p:blipFill>
        <p:spPr>
          <a:xfrm>
            <a:off x="7320137" y="22426"/>
            <a:ext cx="4838986" cy="6858000"/>
          </a:xfrm>
        </p:spPr>
      </p:pic>
    </p:spTree>
    <p:extLst>
      <p:ext uri="{BB962C8B-B14F-4D97-AF65-F5344CB8AC3E}">
        <p14:creationId xmlns:p14="http://schemas.microsoft.com/office/powerpoint/2010/main" val="2212383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DEL SEÑOR VIENE LA MISERICORDIA. LA REDENCIÓN COPIOSA.</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8"/>
          <a:stretch/>
        </p:blipFill>
        <p:spPr>
          <a:xfrm>
            <a:off x="7320137" y="22426"/>
            <a:ext cx="4838986" cy="6858000"/>
          </a:xfrm>
        </p:spPr>
      </p:pic>
    </p:spTree>
    <p:extLst>
      <p:ext uri="{BB962C8B-B14F-4D97-AF65-F5344CB8AC3E}">
        <p14:creationId xmlns:p14="http://schemas.microsoft.com/office/powerpoint/2010/main" val="1931815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Porque del Señor Viene la misericordia, la redención copiosa; y él redimirá a Israel de todos sus delitos.</a:t>
            </a:r>
          </a:p>
        </p:txBody>
      </p:sp>
      <p:sp>
        <p:nvSpPr>
          <p:cNvPr id="4" name="Marcador de texto 3"/>
          <p:cNvSpPr>
            <a:spLocks noGrp="1"/>
          </p:cNvSpPr>
          <p:nvPr>
            <p:ph type="body" sz="half" idx="2"/>
          </p:nvPr>
        </p:nvSpPr>
        <p:spPr/>
        <p:txBody>
          <a:bodyPr/>
          <a:lstStyle/>
          <a:p>
            <a:endParaRPr lang="es-ES"/>
          </a:p>
        </p:txBody>
      </p:sp>
      <p:pic>
        <p:nvPicPr>
          <p:cNvPr id="8" name="Marcador de posición de imagen 6"/>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8"/>
          <a:stretch/>
        </p:blipFill>
        <p:spPr>
          <a:xfrm>
            <a:off x="7320137" y="22426"/>
            <a:ext cx="4838986" cy="6858000"/>
          </a:xfrm>
        </p:spPr>
      </p:pic>
    </p:spTree>
    <p:extLst>
      <p:ext uri="{BB962C8B-B14F-4D97-AF65-F5344CB8AC3E}">
        <p14:creationId xmlns:p14="http://schemas.microsoft.com/office/powerpoint/2010/main" val="1647867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DEL SEÑOR VIENE LA MISERICORDIA. LA REDENCIÓN COPIOSA.</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8"/>
          <a:stretch/>
        </p:blipFill>
        <p:spPr>
          <a:xfrm>
            <a:off x="7320137" y="22426"/>
            <a:ext cx="4838986" cy="6858000"/>
          </a:xfrm>
        </p:spPr>
      </p:pic>
    </p:spTree>
    <p:extLst>
      <p:ext uri="{BB962C8B-B14F-4D97-AF65-F5344CB8AC3E}">
        <p14:creationId xmlns:p14="http://schemas.microsoft.com/office/powerpoint/2010/main" val="1942092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7" name="Marcador de posición de imagen 6"/>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6"/>
          <a:stretch/>
        </p:blipFill>
        <p:spPr>
          <a:xfrm>
            <a:off x="0" y="0"/>
            <a:ext cx="7315200" cy="6858000"/>
          </a:xfr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Pongo en tus manos </a:t>
            </a:r>
            <a:br>
              <a:rPr lang="es-ES" altLang="es-ES" sz="4800" b="1" dirty="0">
                <a:solidFill>
                  <a:srgbClr val="002060"/>
                </a:solidFill>
              </a:rPr>
            </a:br>
            <a:r>
              <a:rPr lang="es-ES" altLang="es-ES" sz="4800" b="1" dirty="0">
                <a:solidFill>
                  <a:srgbClr val="002060"/>
                </a:solidFill>
              </a:rPr>
              <a:t>mis culpas, </a:t>
            </a:r>
            <a:br>
              <a:rPr lang="es-ES" altLang="es-ES" sz="4800" b="1" dirty="0">
                <a:solidFill>
                  <a:srgbClr val="002060"/>
                </a:solidFill>
              </a:rPr>
            </a:br>
            <a:r>
              <a:rPr lang="es-ES" altLang="es-ES" sz="4800" b="1" dirty="0">
                <a:solidFill>
                  <a:srgbClr val="002060"/>
                </a:solidFill>
              </a:rPr>
              <a:t>oh Señor, estoy seguro </a:t>
            </a:r>
            <a:br>
              <a:rPr lang="es-ES" altLang="es-ES" sz="4800" b="1" dirty="0">
                <a:solidFill>
                  <a:srgbClr val="002060"/>
                </a:solidFill>
              </a:rPr>
            </a:br>
            <a:r>
              <a:rPr lang="es-ES" altLang="es-ES" sz="4800" b="1" dirty="0">
                <a:solidFill>
                  <a:srgbClr val="002060"/>
                </a:solidFill>
              </a:rPr>
              <a:t>de que eres siempre fiel.</a:t>
            </a:r>
            <a:br>
              <a:rPr lang="es-ES" altLang="es-ES" sz="4800" b="1" dirty="0">
                <a:solidFill>
                  <a:srgbClr val="002060"/>
                </a:solidFill>
              </a:rPr>
            </a:br>
            <a:r>
              <a:rPr lang="es-ES" altLang="es-ES" sz="4800" b="1" dirty="0">
                <a:solidFill>
                  <a:srgbClr val="002060"/>
                </a:solidFill>
              </a:rPr>
              <a:t>Dame la fuerza para</a:t>
            </a:r>
            <a:br>
              <a:rPr lang="es-ES" altLang="es-ES" sz="4800" b="1" dirty="0">
                <a:solidFill>
                  <a:srgbClr val="002060"/>
                </a:solidFill>
              </a:rPr>
            </a:br>
            <a:r>
              <a:rPr lang="es-ES" altLang="es-ES" sz="4800" b="1" dirty="0">
                <a:solidFill>
                  <a:srgbClr val="002060"/>
                </a:solidFill>
              </a:rPr>
              <a:t> poder andar</a:t>
            </a:r>
            <a:br>
              <a:rPr lang="es-ES" altLang="es-ES" sz="4800" b="1" dirty="0">
                <a:solidFill>
                  <a:srgbClr val="002060"/>
                </a:solidFill>
              </a:rPr>
            </a:br>
            <a:r>
              <a:rPr lang="es-ES" altLang="es-ES" sz="4800" b="1" dirty="0">
                <a:solidFill>
                  <a:srgbClr val="002060"/>
                </a:solidFill>
              </a:rPr>
              <a:t>Buscando en todo </a:t>
            </a:r>
            <a:br>
              <a:rPr lang="es-ES" altLang="es-ES" sz="4800" b="1" dirty="0">
                <a:solidFill>
                  <a:srgbClr val="002060"/>
                </a:solidFill>
              </a:rPr>
            </a:br>
            <a:r>
              <a:rPr lang="es-ES" altLang="es-ES" sz="4800" b="1" dirty="0">
                <a:solidFill>
                  <a:srgbClr val="002060"/>
                </a:solidFill>
              </a:rPr>
              <a:t>hacer tu voluntad.</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70952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Hermanos: Los que están en la carne no pueden agradar a Dios. Pero vosotros no estáis en la carne, si no en el Espíritu, si es que el Espíritu de Dios habita en vosotros, en cambio, si alguien no posee el Espíritu de Cristo no es de Cristo. </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Pero si Cristo está en vosotros, el cuerpo está muerto por el pecado, pero si el Espíritu vive por la justicia. Y sí el espíritu del que resucitó a Jesús de entre los muertos habita en vosotros, </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el que resucitó de entre los muertos a Cristo Jesús también dará vida a vuestros cuerpos mortales, por el mismo espíritu que habita en vosotros.</a:t>
            </a:r>
          </a:p>
        </p:txBody>
      </p:sp>
    </p:spTree>
    <p:extLst>
      <p:ext uri="{BB962C8B-B14F-4D97-AF65-F5344CB8AC3E}">
        <p14:creationId xmlns:p14="http://schemas.microsoft.com/office/powerpoint/2010/main" val="11457436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SEÑOR ES LA ESPERANZA, DE LA VIDA Y EL DOLOR Y SU AMOR ES LA PALABRA QUE ILUMINA EL CORAZÓN.</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ZBJemoFNXvo/Tq6ITwX-P2I/AAAAAAAAC4Q/Hau5XY3Qq1A/s1600/CRESTOMATIA+77.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9898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Juan.</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7"/>
          <a:stretch/>
        </p:blipFill>
        <p:spPr>
          <a:xfrm>
            <a:off x="0" y="0"/>
            <a:ext cx="7315200" cy="6858000"/>
          </a:xfrm>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las hermanas de Lázaro le mandaron recado a Jesús diciendo: “Señor, el qué tu amas está enfermo”. Jesús al oírlo, dijo: “Esta enfermedad no es para la muerte.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Sino que servirá para la gloria de Dios, para que el hijo de Dios se glorificado por ella”. Jesús amaba a Marta, a su hermana y a Lázaro. Cuando se enteró de que estaba enfermo se quedó todavía dos días donde estaba. </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Solo entonces dijo a sus discípulos: “Vamos otra vez a Judea”. Cuando Jesús llegó, Lázaro llevaba cuatro días enterrado. Cuando Marta se enteró de que llegaba Jesús; salió a su encuentro, mientras María se quedó en casa.</a:t>
            </a: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 Y dijo Marta a Jesús: “Señor, si hubieras estado aquí no habría muerto mi hermano, Pero aún ahora sé que todo lo que pida a Dios, Dios te lo concederá”. Jesús le dijo: “Tu hermano resucitará”. </a:t>
            </a:r>
          </a:p>
        </p:txBody>
      </p:sp>
    </p:spTree>
    <p:extLst>
      <p:ext uri="{BB962C8B-B14F-4D97-AF65-F5344CB8AC3E}">
        <p14:creationId xmlns:p14="http://schemas.microsoft.com/office/powerpoint/2010/main" val="1574270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a:t>
            </a:r>
            <a:br>
              <a:rPr lang="es-ES" altLang="es-ES" sz="4800" b="1" dirty="0">
                <a:solidFill>
                  <a:srgbClr val="002060"/>
                </a:solidFill>
              </a:rPr>
            </a:br>
            <a:r>
              <a:rPr lang="es-ES" altLang="es-ES" sz="4800" b="1" dirty="0">
                <a:solidFill>
                  <a:srgbClr val="002060"/>
                </a:solidFill>
              </a:rPr>
              <a:t>YO BUSCO TU AMOR,</a:t>
            </a:r>
            <a:br>
              <a:rPr lang="es-ES" altLang="es-ES" sz="4800" b="1" dirty="0">
                <a:solidFill>
                  <a:srgbClr val="002060"/>
                </a:solidFill>
              </a:rPr>
            </a:br>
            <a:r>
              <a:rPr lang="es-ES" altLang="es-ES" sz="4800" b="1" dirty="0">
                <a:solidFill>
                  <a:srgbClr val="002060"/>
                </a:solidFill>
              </a:rPr>
              <a:t>PADRE VUELVO A TI.</a:t>
            </a:r>
            <a:br>
              <a:rPr lang="es-ES" altLang="es-ES" sz="4800" b="1" dirty="0">
                <a:solidFill>
                  <a:srgbClr val="002060"/>
                </a:solidFill>
              </a:rPr>
            </a:br>
            <a:r>
              <a:rPr lang="es-ES" altLang="es-ES" sz="4800" b="1" dirty="0">
                <a:solidFill>
                  <a:srgbClr val="002060"/>
                </a:solidFill>
              </a:rPr>
              <a:t>MIRA QUE TU HIJO SOY, PADRE, VUELVO A TI. (BIS)</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2738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María respondió: “Sé que resucitará en la resurrección del último día”. Jesús le dijo: “Yo soy la resurrección y la vida: el que cree en mí, aunque haya muerto vivirá, y el que está vivo y cree en mí, no morirá para siempre. </a:t>
            </a:r>
          </a:p>
        </p:txBody>
      </p:sp>
    </p:spTree>
    <p:extLst>
      <p:ext uri="{BB962C8B-B14F-4D97-AF65-F5344CB8AC3E}">
        <p14:creationId xmlns:p14="http://schemas.microsoft.com/office/powerpoint/2010/main" val="25306535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¿Crees esto? Ella le contestó: “Si Señor. Yo creo que tú eres el Cristo, el Hijo de Dios, el que tenía que venir al mundo”. Jesús se conmovió en si espíritu, se estremeció y preguntó: ¿Dónde lo habéis enterrado?</a:t>
            </a:r>
          </a:p>
        </p:txBody>
      </p:sp>
    </p:spTree>
    <p:extLst>
      <p:ext uri="{BB962C8B-B14F-4D97-AF65-F5344CB8AC3E}">
        <p14:creationId xmlns:p14="http://schemas.microsoft.com/office/powerpoint/2010/main" val="234726615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 Le contestaron: “Señor ven a verlo”. Jesús se echó a llorar, Los Judíos Comentaban: “¡Como lo quería!” Pero algunos le dijeron: “Y uno que le ha abierto los ojos a un ciego, ¿no podía haber impedido que este muriera?”</a:t>
            </a:r>
          </a:p>
        </p:txBody>
      </p:sp>
    </p:spTree>
    <p:extLst>
      <p:ext uri="{BB962C8B-B14F-4D97-AF65-F5344CB8AC3E}">
        <p14:creationId xmlns:p14="http://schemas.microsoft.com/office/powerpoint/2010/main" val="8574100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Jesús, conmovido de nuevo en su interior, llegó a la tumba. Era una cavidad cubierta con una losa. Dijo Jesús: “Quitad la losa”. Marta, la hermana del muerto, le dijo: “Señor, ya huele mal porque lleva cuatro días”. </a:t>
            </a:r>
          </a:p>
        </p:txBody>
      </p:sp>
    </p:spTree>
    <p:extLst>
      <p:ext uri="{BB962C8B-B14F-4D97-AF65-F5344CB8AC3E}">
        <p14:creationId xmlns:p14="http://schemas.microsoft.com/office/powerpoint/2010/main" val="305061743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Jesús le replicó: “¿No te he dicho que si crees verás la gloria de Dios?” Entonces quitaron la losa. Jesús, levantando los ojos a lo alto, dijo: “Padre, te doy gracias porque me has escuchado;</a:t>
            </a:r>
          </a:p>
        </p:txBody>
      </p:sp>
    </p:spTree>
    <p:extLst>
      <p:ext uri="{BB962C8B-B14F-4D97-AF65-F5344CB8AC3E}">
        <p14:creationId xmlns:p14="http://schemas.microsoft.com/office/powerpoint/2010/main" val="47269782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 yo sé que tú me escuchas siempre; pero lo digo por la gente que me rodea, para que crean que tú me ha enviado”. Y dicho esto, grito con voz potente: “Lázaro, sal afuera”. </a:t>
            </a:r>
          </a:p>
        </p:txBody>
      </p:sp>
    </p:spTree>
    <p:extLst>
      <p:ext uri="{BB962C8B-B14F-4D97-AF65-F5344CB8AC3E}">
        <p14:creationId xmlns:p14="http://schemas.microsoft.com/office/powerpoint/2010/main" val="17454938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El muerto salió, los pies y las manos atados con vendas, y la cara envuelta en un sudario. Jesús les dijo: “Desatadlo y dejadlo andar”. Y muchos judíos que habían venido a casa de María, al ver lo que había hecho Jesús, creyeron en él.</a:t>
            </a:r>
          </a:p>
        </p:txBody>
      </p:sp>
    </p:spTree>
    <p:extLst>
      <p:ext uri="{BB962C8B-B14F-4D97-AF65-F5344CB8AC3E}">
        <p14:creationId xmlns:p14="http://schemas.microsoft.com/office/powerpoint/2010/main" val="208685460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361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Lo reconozco: a veces olvidé </a:t>
            </a:r>
            <a:br>
              <a:rPr lang="es-ES" altLang="es-ES" sz="4800" b="1" dirty="0">
                <a:solidFill>
                  <a:srgbClr val="002060"/>
                </a:solidFill>
              </a:rPr>
            </a:br>
            <a:r>
              <a:rPr lang="es-ES" altLang="es-ES" sz="4800" b="1" dirty="0">
                <a:solidFill>
                  <a:srgbClr val="002060"/>
                </a:solidFill>
              </a:rPr>
              <a:t>Que eres mi padre </a:t>
            </a:r>
            <a:br>
              <a:rPr lang="es-ES" altLang="es-ES" sz="4800" b="1" dirty="0">
                <a:solidFill>
                  <a:srgbClr val="002060"/>
                </a:solidFill>
              </a:rPr>
            </a:br>
            <a:r>
              <a:rPr lang="es-ES" altLang="es-ES" sz="4800" b="1" dirty="0">
                <a:solidFill>
                  <a:srgbClr val="002060"/>
                </a:solidFill>
              </a:rPr>
              <a:t>y que a mi lado siempre estás, </a:t>
            </a:r>
            <a:br>
              <a:rPr lang="es-ES" altLang="es-ES" sz="4800" b="1" dirty="0">
                <a:solidFill>
                  <a:srgbClr val="002060"/>
                </a:solidFill>
              </a:rPr>
            </a:br>
            <a:r>
              <a:rPr lang="es-ES" altLang="es-ES" sz="4800" b="1" dirty="0">
                <a:solidFill>
                  <a:srgbClr val="002060"/>
                </a:solidFill>
              </a:rPr>
              <a:t>que soy tu hijo y me aceptas como soy.</a:t>
            </a:r>
            <a:br>
              <a:rPr lang="es-ES" altLang="es-ES" sz="4800" b="1" dirty="0">
                <a:solidFill>
                  <a:srgbClr val="002060"/>
                </a:solidFill>
              </a:rPr>
            </a:br>
            <a:r>
              <a:rPr lang="es-ES" altLang="es-ES" sz="4800" b="1" dirty="0">
                <a:solidFill>
                  <a:srgbClr val="002060"/>
                </a:solidFill>
              </a:rPr>
              <a:t>Sólo me pides: vive en sinceridad.</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5754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1. Todos los problemas se sumergen</a:t>
            </a:r>
            <a:br>
              <a:rPr lang="es-ES" sz="4800" b="1" dirty="0">
                <a:solidFill>
                  <a:srgbClr val="002060"/>
                </a:solidFill>
              </a:rPr>
            </a:br>
            <a:r>
              <a:rPr lang="es-ES" sz="4800" b="1" dirty="0">
                <a:solidFill>
                  <a:srgbClr val="002060"/>
                </a:solidFill>
              </a:rPr>
              <a:t>en el vino a tiempo de cenar,</a:t>
            </a:r>
          </a:p>
        </p:txBody>
      </p:sp>
      <p:sp>
        <p:nvSpPr>
          <p:cNvPr id="4" name="Marcador de texto 3"/>
          <p:cNvSpPr>
            <a:spLocks noGrp="1"/>
          </p:cNvSpPr>
          <p:nvPr>
            <p:ph type="body" sz="half" idx="2"/>
          </p:nvPr>
        </p:nvSpPr>
        <p:spPr/>
        <p:txBody>
          <a:bodyPr/>
          <a:lstStyle/>
          <a:p>
            <a:endParaRPr lang="es-ES"/>
          </a:p>
        </p:txBody>
      </p:sp>
      <p:pic>
        <p:nvPicPr>
          <p:cNvPr id="10" name="Picture 6" descr="https://abrazandolasnubes.files.wordpress.com/2012/02/dsc_0017.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9" r="67" b="-399"/>
          <a:stretch/>
        </p:blipFill>
        <p:spPr bwMode="auto">
          <a:xfrm>
            <a:off x="7320136" y="7494"/>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561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no me molestéis, </a:t>
            </a:r>
            <a:br>
              <a:rPr lang="es-ES" sz="4800" b="1" dirty="0">
                <a:solidFill>
                  <a:srgbClr val="002060"/>
                </a:solidFill>
              </a:rPr>
            </a:br>
            <a:r>
              <a:rPr lang="es-ES" sz="4800" b="1" dirty="0">
                <a:solidFill>
                  <a:srgbClr val="002060"/>
                </a:solidFill>
              </a:rPr>
              <a:t>veo las respuestas,</a:t>
            </a:r>
            <a:br>
              <a:rPr lang="es-ES" sz="4800" b="1" dirty="0">
                <a:solidFill>
                  <a:srgbClr val="002060"/>
                </a:solidFill>
              </a:rPr>
            </a:br>
            <a:r>
              <a:rPr lang="es-ES" sz="4800" b="1" dirty="0">
                <a:solidFill>
                  <a:srgbClr val="002060"/>
                </a:solidFill>
              </a:rPr>
              <a:t>esta noche nada malo va a pasar.</a:t>
            </a:r>
          </a:p>
        </p:txBody>
      </p:sp>
      <p:sp>
        <p:nvSpPr>
          <p:cNvPr id="4" name="Marcador de texto 3"/>
          <p:cNvSpPr>
            <a:spLocks noGrp="1"/>
          </p:cNvSpPr>
          <p:nvPr>
            <p:ph type="body" sz="half" idx="2"/>
          </p:nvPr>
        </p:nvSpPr>
        <p:spPr/>
        <p:txBody>
          <a:bodyPr/>
          <a:lstStyle/>
          <a:p>
            <a:endParaRPr lang="es-ES"/>
          </a:p>
        </p:txBody>
      </p:sp>
      <p:pic>
        <p:nvPicPr>
          <p:cNvPr id="10" name="Picture 6" descr="https://abrazandolasnubes.files.wordpress.com/2012/02/dsc_0017.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9" r="67" b="-399"/>
          <a:stretch/>
        </p:blipFill>
        <p:spPr bwMode="auto">
          <a:xfrm>
            <a:off x="7320136" y="7494"/>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2510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2. Siempre deseé ser un apóstol y cantar al mundo la verdad, </a:t>
            </a:r>
            <a:br>
              <a:rPr lang="es-ES" sz="4800" b="1" dirty="0">
                <a:solidFill>
                  <a:srgbClr val="002060"/>
                </a:solidFill>
              </a:rPr>
            </a:br>
            <a:r>
              <a:rPr lang="es-ES" sz="4800" b="1" dirty="0">
                <a:solidFill>
                  <a:srgbClr val="002060"/>
                </a:solidFill>
              </a:rPr>
              <a:t>escribirla en los Evangelios para así pasar a la posteridad.</a:t>
            </a:r>
          </a:p>
        </p:txBody>
      </p:sp>
      <p:sp>
        <p:nvSpPr>
          <p:cNvPr id="4" name="Marcador de texto 3"/>
          <p:cNvSpPr>
            <a:spLocks noGrp="1"/>
          </p:cNvSpPr>
          <p:nvPr>
            <p:ph type="body" sz="half" idx="2"/>
          </p:nvPr>
        </p:nvSpPr>
        <p:spPr/>
        <p:txBody>
          <a:bodyPr/>
          <a:lstStyle/>
          <a:p>
            <a:endParaRPr lang="es-ES"/>
          </a:p>
        </p:txBody>
      </p:sp>
      <p:pic>
        <p:nvPicPr>
          <p:cNvPr id="10" name="Picture 6" descr="https://abrazandolasnubes.files.wordpress.com/2012/02/dsc_0017.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9" r="67" b="-399"/>
          <a:stretch/>
        </p:blipFill>
        <p:spPr bwMode="auto">
          <a:xfrm>
            <a:off x="7320136" y="7494"/>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594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3. Recordamos hoy la ultima cena de Jesús al tiempo de morir.</a:t>
            </a:r>
            <a:br>
              <a:rPr lang="es-ES" sz="4800" b="1" dirty="0">
                <a:solidFill>
                  <a:srgbClr val="002060"/>
                </a:solidFill>
              </a:rPr>
            </a:br>
            <a:r>
              <a:rPr lang="es-ES" sz="4800" b="1" dirty="0">
                <a:solidFill>
                  <a:srgbClr val="002060"/>
                </a:solidFill>
              </a:rPr>
              <a:t>Sacramento, amor y Eucaristía fue su testamento y permanecerá hasta el fin.</a:t>
            </a:r>
          </a:p>
        </p:txBody>
      </p:sp>
      <p:sp>
        <p:nvSpPr>
          <p:cNvPr id="4" name="Marcador de texto 3"/>
          <p:cNvSpPr>
            <a:spLocks noGrp="1"/>
          </p:cNvSpPr>
          <p:nvPr>
            <p:ph type="body" sz="half" idx="2"/>
          </p:nvPr>
        </p:nvSpPr>
        <p:spPr/>
        <p:txBody>
          <a:bodyPr/>
          <a:lstStyle/>
          <a:p>
            <a:endParaRPr lang="es-ES"/>
          </a:p>
        </p:txBody>
      </p:sp>
      <p:pic>
        <p:nvPicPr>
          <p:cNvPr id="10" name="Picture 6" descr="https://abrazandolasnubes.files.wordpress.com/2012/02/dsc_0017.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9" r="67" b="-399"/>
          <a:stretch/>
        </p:blipFill>
        <p:spPr bwMode="auto">
          <a:xfrm>
            <a:off x="7320136" y="7494"/>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9810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Quiero sentirte cercano a mi, Señor.</a:t>
            </a:r>
            <a:br>
              <a:rPr lang="es-ES" altLang="es-ES" sz="4800" b="1" dirty="0">
                <a:solidFill>
                  <a:srgbClr val="002060"/>
                </a:solidFill>
              </a:rPr>
            </a:br>
            <a:r>
              <a:rPr lang="es-ES" altLang="es-ES" sz="4800" b="1" dirty="0">
                <a:solidFill>
                  <a:srgbClr val="002060"/>
                </a:solidFill>
              </a:rPr>
              <a:t>Oír tu voz, que me habla </a:t>
            </a:r>
            <a:br>
              <a:rPr lang="es-ES" altLang="es-ES" sz="4800" b="1" dirty="0">
                <a:solidFill>
                  <a:srgbClr val="002060"/>
                </a:solidFill>
              </a:rPr>
            </a:br>
            <a:r>
              <a:rPr lang="es-ES" altLang="es-ES" sz="4800" b="1" dirty="0">
                <a:solidFill>
                  <a:srgbClr val="002060"/>
                </a:solidFill>
              </a:rPr>
              <a:t>al corazón.</a:t>
            </a:r>
            <a:br>
              <a:rPr lang="es-ES" altLang="es-ES" sz="4800" b="1" dirty="0">
                <a:solidFill>
                  <a:srgbClr val="002060"/>
                </a:solidFill>
              </a:rPr>
            </a:br>
            <a:r>
              <a:rPr lang="es-ES" altLang="es-ES" sz="4800" b="1" dirty="0">
                <a:solidFill>
                  <a:srgbClr val="002060"/>
                </a:solidFill>
              </a:rPr>
              <a:t>Sentirme libre desde</a:t>
            </a:r>
            <a:br>
              <a:rPr lang="es-ES" altLang="es-ES" sz="4800" b="1" dirty="0">
                <a:solidFill>
                  <a:srgbClr val="002060"/>
                </a:solidFill>
              </a:rPr>
            </a:br>
            <a:r>
              <a:rPr lang="es-ES" altLang="es-ES" sz="4800" b="1" dirty="0">
                <a:solidFill>
                  <a:srgbClr val="002060"/>
                </a:solidFill>
              </a:rPr>
              <a:t>tu libertad,</a:t>
            </a:r>
            <a:br>
              <a:rPr lang="es-ES" altLang="es-ES" sz="4800" b="1" dirty="0">
                <a:solidFill>
                  <a:srgbClr val="002060"/>
                </a:solidFill>
              </a:rPr>
            </a:br>
            <a:r>
              <a:rPr lang="es-ES" altLang="es-ES" sz="4800" b="1" dirty="0">
                <a:solidFill>
                  <a:srgbClr val="002060"/>
                </a:solidFill>
              </a:rPr>
              <a:t>Ser signo vivo </a:t>
            </a:r>
            <a:br>
              <a:rPr lang="es-ES" altLang="es-ES" sz="4800" b="1" dirty="0">
                <a:solidFill>
                  <a:srgbClr val="002060"/>
                </a:solidFill>
              </a:rPr>
            </a:br>
            <a:r>
              <a:rPr lang="es-ES" altLang="es-ES" sz="4800" b="1" dirty="0">
                <a:solidFill>
                  <a:srgbClr val="002060"/>
                </a:solidFill>
              </a:rPr>
              <a:t>de la fraternidad.</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4579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884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Santo, santo, santo es el Señor.</a:t>
            </a:r>
            <a:br>
              <a:rPr lang="es-ES" sz="4800" b="1" dirty="0">
                <a:solidFill>
                  <a:srgbClr val="002060"/>
                </a:solidFill>
              </a:rPr>
            </a:br>
            <a:r>
              <a:rPr lang="es-ES" sz="4800" b="1" dirty="0">
                <a:solidFill>
                  <a:srgbClr val="002060"/>
                </a:solidFill>
              </a:rPr>
              <a:t>Dios del Universo.</a:t>
            </a:r>
            <a:br>
              <a:rPr lang="es-ES" sz="4800" b="1" dirty="0">
                <a:solidFill>
                  <a:srgbClr val="002060"/>
                </a:solidFill>
              </a:rPr>
            </a:br>
            <a:r>
              <a:rPr lang="es-ES" sz="4800" b="1" dirty="0">
                <a:solidFill>
                  <a:srgbClr val="002060"/>
                </a:solidFill>
              </a:rPr>
              <a:t>Llenos están</a:t>
            </a:r>
            <a:br>
              <a:rPr lang="es-ES" sz="4800" b="1" dirty="0">
                <a:solidFill>
                  <a:srgbClr val="002060"/>
                </a:solidFill>
              </a:rPr>
            </a:br>
            <a:r>
              <a:rPr lang="es-ES" sz="4800" b="1" dirty="0">
                <a:solidFill>
                  <a:srgbClr val="002060"/>
                </a:solidFill>
              </a:rPr>
              <a:t>el cielo y la tierra de tu gloria.</a:t>
            </a:r>
          </a:p>
        </p:txBody>
      </p:sp>
      <p:sp>
        <p:nvSpPr>
          <p:cNvPr id="4" name="Marcador de texto 3"/>
          <p:cNvSpPr>
            <a:spLocks noGrp="1"/>
          </p:cNvSpPr>
          <p:nvPr>
            <p:ph type="body" sz="half" idx="2"/>
          </p:nvPr>
        </p:nvSpPr>
        <p:spPr/>
        <p:txBody>
          <a:bodyPr/>
          <a:lstStyle/>
          <a:p>
            <a:endParaRPr lang="es-ES"/>
          </a:p>
        </p:txBody>
      </p:sp>
      <p:pic>
        <p:nvPicPr>
          <p:cNvPr id="12" name="Picture 7" descr="https://palabradediosdiaria.files.wordpress.com/2012/08/cruzsilueta.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9" r="68"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3255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HOSSANA, HOSSANA,</a:t>
            </a:r>
            <a:br>
              <a:rPr lang="es-ES" sz="4800" b="1" dirty="0">
                <a:solidFill>
                  <a:srgbClr val="002060"/>
                </a:solidFill>
              </a:rPr>
            </a:br>
            <a:r>
              <a:rPr lang="es-ES" sz="4800" b="1" dirty="0">
                <a:solidFill>
                  <a:srgbClr val="002060"/>
                </a:solidFill>
              </a:rPr>
              <a:t>HOSSANA EN EL CIELO.</a:t>
            </a:r>
            <a:br>
              <a:rPr lang="es-ES" sz="4800" b="1" dirty="0">
                <a:solidFill>
                  <a:srgbClr val="002060"/>
                </a:solidFill>
              </a:rPr>
            </a:br>
            <a:br>
              <a:rPr lang="es-ES" sz="4800" b="1" dirty="0">
                <a:solidFill>
                  <a:srgbClr val="002060"/>
                </a:solidFill>
              </a:rPr>
            </a:br>
            <a:r>
              <a:rPr lang="es-ES" sz="4800" b="1" dirty="0">
                <a:solidFill>
                  <a:srgbClr val="002060"/>
                </a:solidFill>
              </a:rPr>
              <a:t>HOSSANA, HOSSANA,</a:t>
            </a:r>
            <a:br>
              <a:rPr lang="es-ES" sz="4800" b="1" dirty="0">
                <a:solidFill>
                  <a:srgbClr val="002060"/>
                </a:solidFill>
              </a:rPr>
            </a:br>
            <a:r>
              <a:rPr lang="es-ES" sz="4800" b="1" dirty="0">
                <a:solidFill>
                  <a:srgbClr val="002060"/>
                </a:solidFill>
              </a:rPr>
              <a:t>HOSSANA EN EL CIELO.</a:t>
            </a:r>
          </a:p>
        </p:txBody>
      </p:sp>
      <p:sp>
        <p:nvSpPr>
          <p:cNvPr id="4" name="Marcador de texto 3"/>
          <p:cNvSpPr>
            <a:spLocks noGrp="1"/>
          </p:cNvSpPr>
          <p:nvPr>
            <p:ph type="body" sz="half" idx="2"/>
          </p:nvPr>
        </p:nvSpPr>
        <p:spPr/>
        <p:txBody>
          <a:bodyPr/>
          <a:lstStyle/>
          <a:p>
            <a:endParaRPr lang="es-ES"/>
          </a:p>
        </p:txBody>
      </p:sp>
      <p:pic>
        <p:nvPicPr>
          <p:cNvPr id="12" name="Picture 7" descr="https://palabradediosdiaria.files.wordpress.com/2012/08/cruzsilueta.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9" r="68"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1855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Bendito el que viene</a:t>
            </a:r>
            <a:br>
              <a:rPr lang="es-ES" sz="4800" b="1" dirty="0">
                <a:solidFill>
                  <a:srgbClr val="002060"/>
                </a:solidFill>
              </a:rPr>
            </a:br>
            <a:r>
              <a:rPr lang="es-ES" sz="4800" b="1" dirty="0">
                <a:solidFill>
                  <a:srgbClr val="002060"/>
                </a:solidFill>
              </a:rPr>
              <a:t>en nombre del Señor.</a:t>
            </a:r>
            <a:br>
              <a:rPr lang="es-ES" sz="4800" b="1" dirty="0">
                <a:solidFill>
                  <a:srgbClr val="002060"/>
                </a:solidFill>
              </a:rPr>
            </a:br>
            <a:r>
              <a:rPr lang="es-ES" sz="4800" b="1" dirty="0">
                <a:solidFill>
                  <a:srgbClr val="002060"/>
                </a:solidFill>
              </a:rPr>
              <a:t>Hosanna en el cielo, hosanna</a:t>
            </a:r>
          </a:p>
        </p:txBody>
      </p:sp>
      <p:sp>
        <p:nvSpPr>
          <p:cNvPr id="4" name="Marcador de texto 3"/>
          <p:cNvSpPr>
            <a:spLocks noGrp="1"/>
          </p:cNvSpPr>
          <p:nvPr>
            <p:ph type="body" sz="half" idx="2"/>
          </p:nvPr>
        </p:nvSpPr>
        <p:spPr/>
        <p:txBody>
          <a:bodyPr/>
          <a:lstStyle/>
          <a:p>
            <a:endParaRPr lang="es-ES"/>
          </a:p>
        </p:txBody>
      </p:sp>
      <p:pic>
        <p:nvPicPr>
          <p:cNvPr id="12" name="Picture 7" descr="https://palabradediosdiaria.files.wordpress.com/2012/08/cruzsilueta.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9" r="68"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3932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HOSSANA, HOSSANA,</a:t>
            </a:r>
            <a:br>
              <a:rPr lang="es-ES" sz="4800" b="1" dirty="0">
                <a:solidFill>
                  <a:srgbClr val="002060"/>
                </a:solidFill>
              </a:rPr>
            </a:br>
            <a:r>
              <a:rPr lang="es-ES" sz="4800" b="1" dirty="0">
                <a:solidFill>
                  <a:srgbClr val="002060"/>
                </a:solidFill>
              </a:rPr>
              <a:t>HOSSANA EN EL CIELO.</a:t>
            </a:r>
            <a:br>
              <a:rPr lang="es-ES" sz="4800" b="1" dirty="0">
                <a:solidFill>
                  <a:srgbClr val="002060"/>
                </a:solidFill>
              </a:rPr>
            </a:br>
            <a:br>
              <a:rPr lang="es-ES" sz="4800" b="1" dirty="0">
                <a:solidFill>
                  <a:srgbClr val="002060"/>
                </a:solidFill>
              </a:rPr>
            </a:br>
            <a:r>
              <a:rPr lang="es-ES" sz="4800" b="1" dirty="0">
                <a:solidFill>
                  <a:srgbClr val="002060"/>
                </a:solidFill>
              </a:rPr>
              <a:t>HOSSANA, HOSSANA,</a:t>
            </a:r>
            <a:br>
              <a:rPr lang="es-ES" sz="4800" b="1" dirty="0">
                <a:solidFill>
                  <a:srgbClr val="002060"/>
                </a:solidFill>
              </a:rPr>
            </a:br>
            <a:r>
              <a:rPr lang="es-ES" sz="4800" b="1" dirty="0">
                <a:solidFill>
                  <a:srgbClr val="002060"/>
                </a:solidFill>
              </a:rPr>
              <a:t>HOSSANA EN EL CIELO.</a:t>
            </a:r>
          </a:p>
        </p:txBody>
      </p:sp>
      <p:sp>
        <p:nvSpPr>
          <p:cNvPr id="4" name="Marcador de texto 3"/>
          <p:cNvSpPr>
            <a:spLocks noGrp="1"/>
          </p:cNvSpPr>
          <p:nvPr>
            <p:ph type="body" sz="half" idx="2"/>
          </p:nvPr>
        </p:nvSpPr>
        <p:spPr/>
        <p:txBody>
          <a:bodyPr/>
          <a:lstStyle/>
          <a:p>
            <a:endParaRPr lang="es-ES"/>
          </a:p>
        </p:txBody>
      </p:sp>
      <p:pic>
        <p:nvPicPr>
          <p:cNvPr id="12" name="Picture 7" descr="https://palabradediosdiaria.files.wordpress.com/2012/08/cruzsilueta.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9" r="68"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6011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a:t>
            </a:r>
            <a:br>
              <a:rPr lang="es-ES" altLang="es-ES" sz="4800" b="1" dirty="0">
                <a:solidFill>
                  <a:srgbClr val="002060"/>
                </a:solidFill>
              </a:rPr>
            </a:br>
            <a:r>
              <a:rPr lang="es-ES" altLang="es-ES" sz="4800" b="1" dirty="0">
                <a:solidFill>
                  <a:srgbClr val="002060"/>
                </a:solidFill>
              </a:rPr>
              <a:t>YO BUSCO TU AMOR,</a:t>
            </a:r>
            <a:br>
              <a:rPr lang="es-ES" altLang="es-ES" sz="4800" b="1" dirty="0">
                <a:solidFill>
                  <a:srgbClr val="002060"/>
                </a:solidFill>
              </a:rPr>
            </a:br>
            <a:r>
              <a:rPr lang="es-ES" altLang="es-ES" sz="4800" b="1" dirty="0">
                <a:solidFill>
                  <a:srgbClr val="002060"/>
                </a:solidFill>
              </a:rPr>
              <a:t>PADRE VUELVO A TI.</a:t>
            </a:r>
            <a:br>
              <a:rPr lang="es-ES" altLang="es-ES" sz="4800" b="1" dirty="0">
                <a:solidFill>
                  <a:srgbClr val="002060"/>
                </a:solidFill>
              </a:rPr>
            </a:br>
            <a:r>
              <a:rPr lang="es-ES" altLang="es-ES" sz="4800" b="1" dirty="0">
                <a:solidFill>
                  <a:srgbClr val="002060"/>
                </a:solidFill>
              </a:rPr>
              <a:t>MIRA QUE TU HIJO SOY, PADRE, VUELVO A TI. (BIS)</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7117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Tus manos son</a:t>
            </a:r>
            <a:br>
              <a:rPr lang="es-ES" altLang="es-ES" sz="4800" b="1" dirty="0">
                <a:solidFill>
                  <a:srgbClr val="002060"/>
                </a:solidFill>
              </a:rPr>
            </a:br>
            <a:r>
              <a:rPr lang="es-ES" altLang="es-ES" sz="4800" b="1" dirty="0">
                <a:solidFill>
                  <a:srgbClr val="002060"/>
                </a:solidFill>
              </a:rPr>
              <a:t> palomas de la paz,</a:t>
            </a:r>
            <a:br>
              <a:rPr lang="es-ES" altLang="es-ES" sz="4800" b="1" dirty="0">
                <a:solidFill>
                  <a:srgbClr val="002060"/>
                </a:solidFill>
              </a:rPr>
            </a:br>
            <a:r>
              <a:rPr lang="es-ES" altLang="es-ES" sz="4800" b="1" dirty="0">
                <a:solidFill>
                  <a:srgbClr val="002060"/>
                </a:solidFill>
              </a:rPr>
              <a:t>tus manos son </a:t>
            </a:r>
            <a:br>
              <a:rPr lang="es-ES" altLang="es-ES" sz="4800" b="1" dirty="0">
                <a:solidFill>
                  <a:srgbClr val="002060"/>
                </a:solidFill>
              </a:rPr>
            </a:br>
            <a:r>
              <a:rPr lang="es-ES" altLang="es-ES" sz="4800" b="1" dirty="0">
                <a:solidFill>
                  <a:srgbClr val="002060"/>
                </a:solidFill>
              </a:rPr>
              <a:t>palomas de la paz.</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9275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Puedes tener la suerte de encontrar</a:t>
            </a:r>
            <a:br>
              <a:rPr lang="es-ES" altLang="es-ES" sz="4800" b="1" dirty="0">
                <a:solidFill>
                  <a:srgbClr val="002060"/>
                </a:solidFill>
              </a:rPr>
            </a:br>
            <a:r>
              <a:rPr lang="es-ES" altLang="es-ES" sz="4800" b="1" dirty="0">
                <a:solidFill>
                  <a:srgbClr val="002060"/>
                </a:solidFill>
              </a:rPr>
              <a:t>En tus manos palomas de la paz.</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8222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La paz que estás buscando </a:t>
            </a:r>
            <a:br>
              <a:rPr lang="es-ES" altLang="es-ES" sz="4800" b="1" dirty="0">
                <a:solidFill>
                  <a:srgbClr val="002060"/>
                </a:solidFill>
              </a:rPr>
            </a:br>
            <a:r>
              <a:rPr lang="es-ES" altLang="es-ES" sz="4800" b="1" dirty="0">
                <a:solidFill>
                  <a:srgbClr val="002060"/>
                </a:solidFill>
              </a:rPr>
              <a:t>la regala Dios.</a:t>
            </a:r>
            <a:br>
              <a:rPr lang="es-ES" altLang="es-ES" sz="4800" b="1" dirty="0">
                <a:solidFill>
                  <a:srgbClr val="002060"/>
                </a:solidFill>
              </a:rPr>
            </a:br>
            <a:r>
              <a:rPr lang="es-ES" altLang="es-ES" sz="4800" b="1" dirty="0">
                <a:solidFill>
                  <a:srgbClr val="002060"/>
                </a:solidFill>
              </a:rPr>
              <a:t>El siembra la semilla </a:t>
            </a:r>
            <a:br>
              <a:rPr lang="es-ES" altLang="es-ES" sz="4800" b="1" dirty="0">
                <a:solidFill>
                  <a:srgbClr val="002060"/>
                </a:solidFill>
              </a:rPr>
            </a:br>
            <a:r>
              <a:rPr lang="es-ES" altLang="es-ES" sz="4800" b="1" dirty="0">
                <a:solidFill>
                  <a:srgbClr val="002060"/>
                </a:solidFill>
              </a:rPr>
              <a:t>en nuestro corazón. </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6295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puedes conseguir </a:t>
            </a:r>
            <a:br>
              <a:rPr lang="es-ES" altLang="es-ES" sz="4800" b="1" dirty="0">
                <a:solidFill>
                  <a:srgbClr val="002060"/>
                </a:solidFill>
              </a:rPr>
            </a:br>
            <a:r>
              <a:rPr lang="es-ES" altLang="es-ES" sz="4800" b="1" dirty="0">
                <a:solidFill>
                  <a:srgbClr val="002060"/>
                </a:solidFill>
              </a:rPr>
              <a:t>que el mundo llegue a ser </a:t>
            </a:r>
            <a:br>
              <a:rPr lang="es-ES" altLang="es-ES" sz="4800" b="1" dirty="0">
                <a:solidFill>
                  <a:srgbClr val="002060"/>
                </a:solidFill>
              </a:rPr>
            </a:br>
            <a:r>
              <a:rPr lang="es-ES" altLang="es-ES" sz="4800" b="1" dirty="0">
                <a:solidFill>
                  <a:srgbClr val="002060"/>
                </a:solidFill>
              </a:rPr>
              <a:t>sementera que brota del amor</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5121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rmAutofit/>
          </a:bodyPr>
          <a:lstStyle/>
          <a:p>
            <a:pPr marL="0" lvl="0" indent="0">
              <a:lnSpc>
                <a:spcPct val="100000"/>
              </a:lnSpc>
              <a:spcBef>
                <a:spcPct val="20000"/>
              </a:spcBef>
              <a:buClrTx/>
              <a:buSzTx/>
              <a:buNone/>
            </a:pPr>
            <a:r>
              <a:rPr lang="es-ES" sz="4400" dirty="0">
                <a:solidFill>
                  <a:prstClr val="black"/>
                </a:solidFill>
                <a:latin typeface="Calibri"/>
              </a:rPr>
              <a:t>En el nombre del Padre, y del Hijo y del Espíritu Santo. </a:t>
            </a:r>
          </a:p>
          <a:p>
            <a:pPr marL="342900" lvl="0" indent="-342900">
              <a:lnSpc>
                <a:spcPct val="100000"/>
              </a:lnSpc>
              <a:spcBef>
                <a:spcPct val="20000"/>
              </a:spcBef>
              <a:buClrTx/>
              <a:buSzTx/>
              <a:buNone/>
            </a:pPr>
            <a:r>
              <a:rPr lang="es-ES" sz="4400" b="1" dirty="0">
                <a:solidFill>
                  <a:srgbClr val="FF0000"/>
                </a:solidFill>
                <a:latin typeface="Calibri"/>
              </a:rPr>
              <a:t>Amén. </a:t>
            </a:r>
          </a:p>
          <a:p>
            <a:pPr marL="0" lvl="0" indent="0">
              <a:lnSpc>
                <a:spcPct val="100000"/>
              </a:lnSpc>
              <a:spcBef>
                <a:spcPct val="20000"/>
              </a:spcBef>
              <a:buClrTx/>
              <a:buSzTx/>
              <a:buNone/>
            </a:pPr>
            <a:r>
              <a:rPr lang="es-ES" sz="4400" dirty="0">
                <a:solidFill>
                  <a:prstClr val="black"/>
                </a:solidFill>
                <a:latin typeface="Calibri"/>
              </a:rPr>
              <a:t>La gracia de nuestro Señor Jesucristo, el amor del Padre y la comunión del Espíritu Santo estén con vosotros. </a:t>
            </a:r>
          </a:p>
          <a:p>
            <a:pPr marL="342900" lvl="0" indent="-342900">
              <a:lnSpc>
                <a:spcPct val="100000"/>
              </a:lnSpc>
              <a:spcBef>
                <a:spcPct val="20000"/>
              </a:spcBef>
              <a:buClrTx/>
              <a:buSzTx/>
              <a:buNone/>
            </a:pPr>
            <a:r>
              <a:rPr lang="es-ES" sz="4400" b="1" dirty="0">
                <a:solidFill>
                  <a:srgbClr val="FF0000"/>
                </a:solidFill>
                <a:latin typeface="Calibri"/>
              </a:rPr>
              <a:t>Y con tu espíritu.</a:t>
            </a:r>
          </a:p>
          <a:p>
            <a:endParaRPr lang="es-ES" dirty="0"/>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Tus manos son</a:t>
            </a:r>
            <a:br>
              <a:rPr lang="es-ES" altLang="es-ES" sz="4800" b="1" dirty="0">
                <a:solidFill>
                  <a:srgbClr val="002060"/>
                </a:solidFill>
              </a:rPr>
            </a:br>
            <a:r>
              <a:rPr lang="es-ES" altLang="es-ES" sz="4800" b="1" dirty="0">
                <a:solidFill>
                  <a:srgbClr val="002060"/>
                </a:solidFill>
              </a:rPr>
              <a:t> palomas de la paz,</a:t>
            </a:r>
            <a:br>
              <a:rPr lang="es-ES" altLang="es-ES" sz="4800" b="1" dirty="0">
                <a:solidFill>
                  <a:srgbClr val="002060"/>
                </a:solidFill>
              </a:rPr>
            </a:br>
            <a:r>
              <a:rPr lang="es-ES" altLang="es-ES" sz="4800" b="1" dirty="0">
                <a:solidFill>
                  <a:srgbClr val="002060"/>
                </a:solidFill>
              </a:rPr>
              <a:t>tus manos son </a:t>
            </a:r>
            <a:br>
              <a:rPr lang="es-ES" altLang="es-ES" sz="4800" b="1" dirty="0">
                <a:solidFill>
                  <a:srgbClr val="002060"/>
                </a:solidFill>
              </a:rPr>
            </a:br>
            <a:r>
              <a:rPr lang="es-ES" altLang="es-ES" sz="4800" b="1" dirty="0">
                <a:solidFill>
                  <a:srgbClr val="002060"/>
                </a:solidFill>
              </a:rPr>
              <a:t>palomas de la paz.</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2349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Puedes tener la suerte de encontrar</a:t>
            </a:r>
            <a:br>
              <a:rPr lang="es-ES" altLang="es-ES" sz="4800" b="1" dirty="0">
                <a:solidFill>
                  <a:srgbClr val="002060"/>
                </a:solidFill>
              </a:rPr>
            </a:br>
            <a:r>
              <a:rPr lang="es-ES" altLang="es-ES" sz="4800" b="1" dirty="0">
                <a:solidFill>
                  <a:srgbClr val="002060"/>
                </a:solidFill>
              </a:rPr>
              <a:t>En tus manos palomas de la paz.</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3944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17264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Yo siento Señor, que Tú me amas;</a:t>
            </a:r>
            <a:br>
              <a:rPr lang="es-ES" sz="4800" b="1" dirty="0">
                <a:solidFill>
                  <a:srgbClr val="002060"/>
                </a:solidFill>
              </a:rPr>
            </a:br>
            <a:r>
              <a:rPr lang="es-ES" sz="4800" b="1" dirty="0">
                <a:solidFill>
                  <a:srgbClr val="002060"/>
                </a:solidFill>
              </a:rPr>
              <a:t>yo siento, Señor, </a:t>
            </a:r>
            <a:br>
              <a:rPr lang="es-ES" sz="4800" b="1" dirty="0">
                <a:solidFill>
                  <a:srgbClr val="002060"/>
                </a:solidFill>
              </a:rPr>
            </a:br>
            <a:r>
              <a:rPr lang="es-ES" sz="4800" b="1" dirty="0">
                <a:solidFill>
                  <a:srgbClr val="002060"/>
                </a:solidFill>
              </a:rPr>
              <a:t>que te puedo amar.</a:t>
            </a:r>
            <a:br>
              <a:rPr lang="es-ES" sz="4800" b="1" dirty="0">
                <a:solidFill>
                  <a:srgbClr val="002060"/>
                </a:solidFill>
              </a:rPr>
            </a:br>
            <a:r>
              <a:rPr lang="es-ES" sz="4800" b="1" dirty="0">
                <a:solidFill>
                  <a:srgbClr val="002060"/>
                </a:solidFill>
              </a:rPr>
              <a:t>Háblame, Señor,</a:t>
            </a:r>
            <a:br>
              <a:rPr lang="es-ES" sz="4800" b="1" dirty="0">
                <a:solidFill>
                  <a:srgbClr val="002060"/>
                </a:solidFill>
              </a:rPr>
            </a:br>
            <a:r>
              <a:rPr lang="es-ES" sz="4800" b="1" dirty="0">
                <a:solidFill>
                  <a:srgbClr val="002060"/>
                </a:solidFill>
              </a:rPr>
              <a:t>que tu siervo escucha.</a:t>
            </a:r>
            <a:br>
              <a:rPr lang="es-ES" sz="4800" b="1" dirty="0">
                <a:solidFill>
                  <a:srgbClr val="002060"/>
                </a:solidFill>
              </a:rPr>
            </a:br>
            <a:r>
              <a:rPr lang="es-ES" sz="4800" b="1" dirty="0">
                <a:solidFill>
                  <a:srgbClr val="002060"/>
                </a:solidFill>
              </a:rPr>
              <a:t>Háblame, ¿qué quieres de mí?</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3011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SEÑOR, TÚ HAS SIDO GRANDE PARA MÍ, </a:t>
            </a:r>
            <a:br>
              <a:rPr lang="es-ES" sz="4800" b="1" dirty="0">
                <a:solidFill>
                  <a:srgbClr val="002060"/>
                </a:solidFill>
              </a:rPr>
            </a:br>
            <a:r>
              <a:rPr lang="es-ES" sz="4800" b="1" dirty="0">
                <a:solidFill>
                  <a:srgbClr val="002060"/>
                </a:solidFill>
              </a:rPr>
              <a:t>EN EL DESIERTO DE MI VIDA, ¡ HÁBLAME !</a:t>
            </a:r>
            <a:br>
              <a:rPr lang="es-ES" sz="4800" b="1" dirty="0">
                <a:solidFill>
                  <a:srgbClr val="002060"/>
                </a:solidFill>
              </a:rPr>
            </a:br>
            <a:r>
              <a:rPr lang="es-ES" sz="4800" b="1" dirty="0">
                <a:solidFill>
                  <a:srgbClr val="002060"/>
                </a:solidFill>
              </a:rPr>
              <a:t>YO QUIERO ESTAR DISPUESTO A TODO,</a:t>
            </a:r>
            <a:br>
              <a:rPr lang="es-ES" sz="4800" b="1" dirty="0">
                <a:solidFill>
                  <a:srgbClr val="002060"/>
                </a:solidFill>
              </a:rPr>
            </a:br>
            <a:r>
              <a:rPr lang="es-ES" sz="4800" b="1" dirty="0">
                <a:solidFill>
                  <a:srgbClr val="002060"/>
                </a:solidFill>
              </a:rPr>
              <a:t>TOMA MI SER,</a:t>
            </a:r>
            <a:br>
              <a:rPr lang="es-ES" sz="4800" b="1" dirty="0">
                <a:solidFill>
                  <a:srgbClr val="002060"/>
                </a:solidFill>
              </a:rPr>
            </a:br>
            <a:r>
              <a:rPr lang="es-ES" sz="4800" b="1" dirty="0">
                <a:solidFill>
                  <a:srgbClr val="002060"/>
                </a:solidFill>
              </a:rPr>
              <a:t>MI CORAZÓN ES PARA TI.</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0085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 ESO CANTO TUS MARAVILLAS,</a:t>
            </a:r>
            <a:br>
              <a:rPr lang="es-ES" sz="4800" b="1" dirty="0">
                <a:solidFill>
                  <a:srgbClr val="002060"/>
                </a:solidFill>
              </a:rPr>
            </a:br>
            <a:r>
              <a:rPr lang="es-ES" sz="4800" b="1" dirty="0">
                <a:solidFill>
                  <a:srgbClr val="002060"/>
                </a:solidFill>
              </a:rPr>
              <a:t>POR ESO CANTO TU AMOR (BIS).</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8205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Te alabo, Jesús, por tu grandeza;</a:t>
            </a:r>
            <a:br>
              <a:rPr lang="es-ES" sz="4800" b="1" dirty="0">
                <a:solidFill>
                  <a:srgbClr val="002060"/>
                </a:solidFill>
              </a:rPr>
            </a:br>
            <a:r>
              <a:rPr lang="es-ES" sz="4800" b="1" dirty="0">
                <a:solidFill>
                  <a:srgbClr val="002060"/>
                </a:solidFill>
              </a:rPr>
              <a:t>Mil gracias te doy, por tu gran amor.</a:t>
            </a:r>
            <a:br>
              <a:rPr lang="es-ES" sz="4800" b="1" dirty="0">
                <a:solidFill>
                  <a:srgbClr val="002060"/>
                </a:solidFill>
              </a:rPr>
            </a:br>
            <a:r>
              <a:rPr lang="es-ES" sz="4800" b="1" dirty="0">
                <a:solidFill>
                  <a:srgbClr val="002060"/>
                </a:solidFill>
              </a:rPr>
              <a:t>Heme aquí, Señor, para acompañarte.</a:t>
            </a:r>
            <a:br>
              <a:rPr lang="es-ES" sz="4800" b="1" dirty="0">
                <a:solidFill>
                  <a:srgbClr val="002060"/>
                </a:solidFill>
              </a:rPr>
            </a:br>
            <a:r>
              <a:rPr lang="es-ES" sz="4800" b="1" dirty="0">
                <a:solidFill>
                  <a:srgbClr val="002060"/>
                </a:solidFill>
              </a:rPr>
              <a:t>Heme aquí, ¿qué quieres de mí?</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3507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SEÑOR, TÚ HAS SIDO GRANDE PARA MÍ, </a:t>
            </a:r>
            <a:br>
              <a:rPr lang="es-ES" sz="4800" b="1" dirty="0">
                <a:solidFill>
                  <a:srgbClr val="002060"/>
                </a:solidFill>
              </a:rPr>
            </a:br>
            <a:r>
              <a:rPr lang="es-ES" sz="4800" b="1" dirty="0">
                <a:solidFill>
                  <a:srgbClr val="002060"/>
                </a:solidFill>
              </a:rPr>
              <a:t>EN EL DESIERTO DE MI VIDA, </a:t>
            </a:r>
            <a:br>
              <a:rPr lang="es-ES" sz="4800" b="1" dirty="0">
                <a:solidFill>
                  <a:srgbClr val="002060"/>
                </a:solidFill>
              </a:rPr>
            </a:br>
            <a:r>
              <a:rPr lang="es-ES" sz="4800" b="1" dirty="0">
                <a:solidFill>
                  <a:srgbClr val="002060"/>
                </a:solidFill>
              </a:rPr>
              <a:t>¡ HÁBLAME !</a:t>
            </a:r>
            <a:br>
              <a:rPr lang="es-ES" sz="4800" b="1" dirty="0">
                <a:solidFill>
                  <a:srgbClr val="002060"/>
                </a:solidFill>
              </a:rPr>
            </a:br>
            <a:r>
              <a:rPr lang="es-ES" sz="4800" b="1" dirty="0">
                <a:solidFill>
                  <a:srgbClr val="002060"/>
                </a:solidFill>
              </a:rPr>
              <a:t>YO QUIERO ESTAR DISPUESTO A TODO,</a:t>
            </a:r>
            <a:br>
              <a:rPr lang="es-ES" sz="4800" b="1" dirty="0">
                <a:solidFill>
                  <a:srgbClr val="002060"/>
                </a:solidFill>
              </a:rPr>
            </a:br>
            <a:r>
              <a:rPr lang="es-ES" sz="4800" b="1" dirty="0">
                <a:solidFill>
                  <a:srgbClr val="002060"/>
                </a:solidFill>
              </a:rPr>
              <a:t>TOMA MI SER,</a:t>
            </a:r>
            <a:br>
              <a:rPr lang="es-ES" sz="4800" b="1" dirty="0">
                <a:solidFill>
                  <a:srgbClr val="002060"/>
                </a:solidFill>
              </a:rPr>
            </a:br>
            <a:r>
              <a:rPr lang="es-ES" sz="4800" b="1" dirty="0">
                <a:solidFill>
                  <a:srgbClr val="002060"/>
                </a:solidFill>
              </a:rPr>
              <a:t>MI CORAZÓN ES PARA TI.</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7715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 ESO CANTO TUS MARAVILLAS,</a:t>
            </a:r>
            <a:br>
              <a:rPr lang="es-ES" sz="4800" b="1" dirty="0">
                <a:solidFill>
                  <a:srgbClr val="002060"/>
                </a:solidFill>
              </a:rPr>
            </a:br>
            <a:r>
              <a:rPr lang="es-ES" sz="4800" b="1" dirty="0">
                <a:solidFill>
                  <a:srgbClr val="002060"/>
                </a:solidFill>
              </a:rPr>
              <a:t>POR ESO CANTO TU AMOR (BIS).</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44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Y si vivimos, para él vivimos.</a:t>
            </a:r>
            <a:br>
              <a:rPr lang="es-ES" sz="4800" b="1" dirty="0">
                <a:solidFill>
                  <a:srgbClr val="002060"/>
                </a:solidFill>
              </a:rPr>
            </a:br>
            <a:r>
              <a:rPr lang="es-ES" sz="4800" b="1" dirty="0">
                <a:solidFill>
                  <a:srgbClr val="002060"/>
                </a:solidFill>
              </a:rPr>
              <a:t>Y si morimos, para él morimos.</a:t>
            </a:r>
            <a:br>
              <a:rPr lang="es-ES" sz="4800" b="1" dirty="0">
                <a:solidFill>
                  <a:srgbClr val="002060"/>
                </a:solidFill>
              </a:rPr>
            </a:br>
            <a:r>
              <a:rPr lang="es-ES" sz="4800" b="1" dirty="0">
                <a:solidFill>
                  <a:srgbClr val="002060"/>
                </a:solidFill>
              </a:rPr>
              <a:t>Sea que vivamos o que muramos</a:t>
            </a:r>
            <a:br>
              <a:rPr lang="es-ES" sz="4800" b="1" dirty="0">
                <a:solidFill>
                  <a:srgbClr val="002060"/>
                </a:solidFill>
              </a:rPr>
            </a:br>
            <a:r>
              <a:rPr lang="es-ES" sz="4800" b="1" dirty="0">
                <a:solidFill>
                  <a:srgbClr val="002060"/>
                </a:solidFill>
              </a:rPr>
              <a:t>Somos del Señor, somos del Señor.</a:t>
            </a:r>
          </a:p>
        </p:txBody>
      </p:sp>
      <p:sp>
        <p:nvSpPr>
          <p:cNvPr id="4" name="Marcador de texto 3"/>
          <p:cNvSpPr>
            <a:spLocks noGrp="1"/>
          </p:cNvSpPr>
          <p:nvPr>
            <p:ph type="body" sz="half" idx="2"/>
          </p:nvPr>
        </p:nvSpPr>
        <p:spPr/>
        <p:txBody>
          <a:bodyPr/>
          <a:lstStyle/>
          <a:p>
            <a:endParaRPr lang="es-ES"/>
          </a:p>
        </p:txBody>
      </p:sp>
      <p:pic>
        <p:nvPicPr>
          <p:cNvPr id="10" name="Marcador de posición de imagen 9"/>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 r="67"/>
          <a:stretch/>
        </p:blipFill>
        <p:spPr>
          <a:xfrm>
            <a:off x="7320136" y="0"/>
            <a:ext cx="4871864" cy="6858000"/>
          </a:xfrm>
        </p:spPr>
      </p:pic>
    </p:spTree>
    <p:extLst>
      <p:ext uri="{BB962C8B-B14F-4D97-AF65-F5344CB8AC3E}">
        <p14:creationId xmlns:p14="http://schemas.microsoft.com/office/powerpoint/2010/main" val="1894099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Y si el grano de trigo no muere,</a:t>
            </a:r>
            <a:br>
              <a:rPr lang="es-ES" sz="4800" b="1" dirty="0">
                <a:solidFill>
                  <a:srgbClr val="002060"/>
                </a:solidFill>
              </a:rPr>
            </a:br>
            <a:r>
              <a:rPr lang="es-ES" sz="4800" b="1" dirty="0">
                <a:solidFill>
                  <a:srgbClr val="002060"/>
                </a:solidFill>
              </a:rPr>
              <a:t>Y si no muere solo quedará</a:t>
            </a:r>
            <a:br>
              <a:rPr lang="es-ES" sz="4800" b="1" dirty="0">
                <a:solidFill>
                  <a:srgbClr val="002060"/>
                </a:solidFill>
              </a:rPr>
            </a:br>
            <a:r>
              <a:rPr lang="es-ES" sz="4800" b="1" dirty="0">
                <a:solidFill>
                  <a:srgbClr val="002060"/>
                </a:solidFill>
              </a:rPr>
              <a:t>Pero si muere, en abundancia dará</a:t>
            </a:r>
            <a:br>
              <a:rPr lang="es-ES" sz="4800" b="1" dirty="0">
                <a:solidFill>
                  <a:srgbClr val="002060"/>
                </a:solidFill>
              </a:rPr>
            </a:br>
            <a:r>
              <a:rPr lang="es-ES" sz="4800" b="1" dirty="0">
                <a:solidFill>
                  <a:srgbClr val="002060"/>
                </a:solidFill>
              </a:rPr>
              <a:t>Un fruto eterno que no morirá.</a:t>
            </a:r>
            <a:br>
              <a:rPr lang="es-ES" sz="4800" b="1" dirty="0">
                <a:solidFill>
                  <a:srgbClr val="002060"/>
                </a:solidFill>
              </a:rPr>
            </a:br>
            <a:r>
              <a:rPr lang="es-ES" sz="4800" b="1" dirty="0">
                <a:solidFill>
                  <a:srgbClr val="002060"/>
                </a:solidFill>
              </a:rPr>
              <a:t>Hay que morir para vivir.</a:t>
            </a:r>
            <a:br>
              <a:rPr lang="es-ES" sz="4800" b="1" dirty="0">
                <a:solidFill>
                  <a:srgbClr val="002060"/>
                </a:solidFill>
              </a:rPr>
            </a:br>
            <a:r>
              <a:rPr lang="es-ES" sz="4800" b="1" dirty="0">
                <a:solidFill>
                  <a:srgbClr val="002060"/>
                </a:solidFill>
              </a:rPr>
              <a:t>Entre tus manos pongo mi vivir.</a:t>
            </a:r>
          </a:p>
        </p:txBody>
      </p:sp>
      <p:sp>
        <p:nvSpPr>
          <p:cNvPr id="4" name="Marcador de texto 3"/>
          <p:cNvSpPr>
            <a:spLocks noGrp="1"/>
          </p:cNvSpPr>
          <p:nvPr>
            <p:ph type="body" sz="half" idx="2"/>
          </p:nvPr>
        </p:nvSpPr>
        <p:spPr/>
        <p:txBody>
          <a:bodyPr/>
          <a:lstStyle/>
          <a:p>
            <a:endParaRPr lang="es-ES"/>
          </a:p>
        </p:txBody>
      </p:sp>
      <p:pic>
        <p:nvPicPr>
          <p:cNvPr id="10" name="Marcador de posición de imagen 9"/>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 r="67"/>
          <a:stretch/>
        </p:blipFill>
        <p:spPr>
          <a:xfrm>
            <a:off x="7320136" y="0"/>
            <a:ext cx="4871864" cy="6858000"/>
          </a:xfrm>
        </p:spPr>
      </p:pic>
    </p:spTree>
    <p:extLst>
      <p:ext uri="{BB962C8B-B14F-4D97-AF65-F5344CB8AC3E}">
        <p14:creationId xmlns:p14="http://schemas.microsoft.com/office/powerpoint/2010/main" val="2840630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1638</Words>
  <Application>Microsoft Office PowerPoint</Application>
  <PresentationFormat>Panorámica</PresentationFormat>
  <Paragraphs>93</Paragraphs>
  <Slides>93</Slides>
  <Notes>3</Notes>
  <HiddenSlides>2</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93</vt:i4>
      </vt:variant>
    </vt:vector>
  </HeadingPairs>
  <TitlesOfParts>
    <vt:vector size="99" baseType="lpstr">
      <vt:lpstr>Arial</vt:lpstr>
      <vt:lpstr>Calibri</vt:lpstr>
      <vt:lpstr>Corbel</vt:lpstr>
      <vt:lpstr>Euphemia</vt:lpstr>
      <vt:lpstr>Wingdings</vt:lpstr>
      <vt:lpstr>Banded Design Blue 16x9</vt:lpstr>
      <vt:lpstr>V DOMINGO DE CUARESMA</vt:lpstr>
      <vt:lpstr>Querido Padre, cansado  vuelvo a ti. Haz que conozca  el don de tu amistad. Vivir por siempre  el gozo del perdón. Y en tu presencia tu fiesta celebrar.</vt:lpstr>
      <vt:lpstr>Pongo en tus manos  mis culpas,  oh Señor, estoy seguro  de que eres siempre fiel. Dame la fuerza para  poder andar Buscando en todo  hacer tu voluntad.</vt:lpstr>
      <vt:lpstr>PADRE,  YO BUSCO TU AMOR, PADRE VUELVO A TI. MIRA QUE TU HIJO SOY, PADRE, VUELVO A TI. (BIS)</vt:lpstr>
      <vt:lpstr>Lo reconozco: a veces olvidé  Que eres mi padre  y que a mi lado siempre estás,  que soy tu hijo y me aceptas como soy. Sólo me pides: vive en sinceridad.</vt:lpstr>
      <vt:lpstr>Quiero sentirte cercano a mi, Señor. Oír tu voz, que me habla  al corazón. Sentirme libre desde tu libertad, Ser signo vivo  de la fraternidad.</vt:lpstr>
      <vt:lpstr>PADRE,  YO BUSCO TU AMOR, PADRE VUELVO A TI. MIRA QUE TU HIJO SOY, PADRE, VUELVO A TI. (BIS)</vt:lpstr>
      <vt:lpstr>Presentación de PowerPoint</vt:lpstr>
      <vt:lpstr>Presentación de PowerPoint</vt:lpstr>
      <vt:lpstr>1.  Perdón Jesús, porque no te quise escuchar, perdón Jesús, porque hice una cosa mal.</vt:lpstr>
      <vt:lpstr>Porque fui un poco trasto, molestando a los demás. Porque fui un poco trasto, me perdonarás. (bis)</vt:lpstr>
      <vt:lpstr>2. Perdón Jesús, porque a un niño quise pegar. Perdón Jesús, porque hice una cosa mal. </vt:lpstr>
      <vt:lpstr>Porque fui un poco trasto, molestando a los demás.  Porque fui un poco trasto, me perdonarás. (bis)</vt:lpstr>
      <vt:lpstr>Presentación de PowerPoint</vt:lpstr>
      <vt:lpstr>PRIMERA LECTURA</vt:lpstr>
      <vt:lpstr>Presentación de PowerPoint</vt:lpstr>
      <vt:lpstr>Presentación de PowerPoint</vt:lpstr>
      <vt:lpstr>Presentación de PowerPoint</vt:lpstr>
      <vt:lpstr>PALABRA DE DIOS TE ALABAMOS, SEÑOR</vt:lpstr>
      <vt:lpstr>DEL SEÑOR VIENE LA MISERICORDIA. LA REDENCIÓN COPIOSA.</vt:lpstr>
      <vt:lpstr>Desde lo hondo a ti grito, Señor; Señor, escucha mi voz; estén tus oídos atentos a la voz de mi súplica. </vt:lpstr>
      <vt:lpstr>DEL SEÑOR VIENE LA MISERICORDIA. LA REDENCIÓN COPIOSA.</vt:lpstr>
      <vt:lpstr>Si llevas cuenta de los delitos, Señor, ¿quién podrá resistir? Pero de ti procede el perdón, y así infundes temor.</vt:lpstr>
      <vt:lpstr>DEL SEÑOR VIENE LA MISERICORDIA. LA REDENCIÓN COPIOSA.</vt:lpstr>
      <vt:lpstr>Mi alma espera en el Señor, espera en su palabra, mi alma aguarda al Señor, más que el centinela a la aurora. Aguarda Israel al Señor, como el centinela a la Aurora.</vt:lpstr>
      <vt:lpstr>DEL SEÑOR VIENE LA MISERICORDIA. LA REDENCIÓN COPIOSA.</vt:lpstr>
      <vt:lpstr>Porque del Señor Viene la misericordia, la redención copiosa; y él redimirá a Israel de todos sus delitos.</vt:lpstr>
      <vt:lpstr>DEL SEÑOR VIENE LA MISERICORDIA. LA REDENCIÓN COPIOSA.</vt:lpstr>
      <vt:lpstr>SEGUNDA LECTURA</vt:lpstr>
      <vt:lpstr>Presentación de PowerPoint</vt:lpstr>
      <vt:lpstr>Presentación de PowerPoint</vt:lpstr>
      <vt:lpstr>Presentación de PowerPoint</vt:lpstr>
      <vt:lpstr>PALABRA DE DIOS TE ALABAMOS, SEÑOR</vt:lpstr>
      <vt:lpstr>EL SEÑOR ES LA ESPERANZA, DE LA VIDA Y EL DOLOR Y SU AMOR ES LA PALABRA QUE ILUMINA EL CORAZÓN.</vt:lpstr>
      <vt:lpstr>El Señor esté con vosotros. Y con tu espíritu. Lectura del santo Evangelio según san Juan. Gloria a ti, Señor.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 Todos los problemas se sumergen en el vino a tiempo de cenar,</vt:lpstr>
      <vt:lpstr>no me molestéis,  veo las respuestas, esta noche nada malo va a pasar.</vt:lpstr>
      <vt:lpstr>2. Siempre deseé ser un apóstol y cantar al mundo la verdad,  escribirla en los Evangelios para así pasar a la posteridad.</vt:lpstr>
      <vt:lpstr>3. Recordamos hoy la ultima cena de Jesús al tiempo de morir. Sacramento, amor y Eucaristía fue su testamento y permanecerá hasta el fin.</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santo es el Señor. Dios del Universo. Llenos están el cielo y la tierra de tu gloria.</vt:lpstr>
      <vt:lpstr>HOSSANA, HOSSANA, HOSSANA EN EL CIELO.  HOSSANA, HOSSANA, HOSSANA EN EL CIELO.</vt:lpstr>
      <vt:lpstr>Bendito el que viene en nombre del Señor. Hosanna en el cielo, hosanna</vt:lpstr>
      <vt:lpstr>HOSSANA, HOSSANA, HOSSANA EN EL CIELO.  HOSSANA, HOSSANA, HOSSANA EN EL CIELO.</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Líbranos de … Salvador Jesucristo. Tuyo es el reino, tuyo el poder y la gloria, por siempre, Señor. Por los siglos de los siglos. Amen. La paz del Señor este con vosotros. Y con tu espíritu.</vt:lpstr>
      <vt:lpstr>Tus manos son  palomas de la paz, tus manos son  palomas de la paz.</vt:lpstr>
      <vt:lpstr>Puedes tener la suerte de encontrar En tus manos palomas de la paz.</vt:lpstr>
      <vt:lpstr>La paz que estás buscando  la regala Dios. El siembra la semilla  en nuestro corazón. </vt:lpstr>
      <vt:lpstr>Tú puedes conseguir  que el mundo llegue a ser  sementera que brota del amor</vt:lpstr>
      <vt:lpstr>Tus manos son  palomas de la paz, tus manos son  palomas de la paz.</vt:lpstr>
      <vt:lpstr>Puedes tener la suerte de encontrar En tus manos palomas de la paz.</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Yo siento Señor, que Tú me amas; yo siento, Señor,  que te puedo amar. Háblame, Señor, que tu siervo escucha. Háblame, ¿qué quieres de mí?</vt:lpstr>
      <vt:lpstr>SEÑOR, TÚ HAS SIDO GRANDE PARA MÍ,  EN EL DESIERTO DE MI VIDA, ¡ HÁBLAME ! YO QUIERO ESTAR DISPUESTO A TODO, TOMA MI SER, MI CORAZÓN ES PARA TI.</vt:lpstr>
      <vt:lpstr>POR ESO CANTO TUS MARAVILLAS, POR ESO CANTO TU AMOR (BIS).</vt:lpstr>
      <vt:lpstr>Te alabo, Jesús, por tu grandeza; Mil gracias te doy, por tu gran amor. Heme aquí, Señor, para acompañarte. Heme aquí, ¿qué quieres de mí?</vt:lpstr>
      <vt:lpstr>SEÑOR, TÚ HAS SIDO GRANDE PARA MÍ,  EN EL DESIERTO DE MI VIDA,  ¡ HÁBLAME ! YO QUIERO ESTAR DISPUESTO A TODO, TOMA MI SER, MI CORAZÓN ES PARA TI.</vt:lpstr>
      <vt:lpstr>POR ESO CANTO TUS MARAVILLAS, POR ESO CANTO TU AMOR (BIS).</vt:lpstr>
      <vt:lpstr>Presentación de PowerPoint</vt:lpstr>
      <vt:lpstr>Y si vivimos, para él vivimos. Y si morimos, para él morimos. Sea que vivamos o que muramos Somos del Señor, somos del Señor.</vt:lpstr>
      <vt:lpstr>Y si el grano de trigo no muere, Y si no muere solo quedará Pero si muere, en abundancia dará Un fruto eterno que no morirá. Hay que morir para vivir. Entre tus manos pongo mi vivir.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2017-04-01T18:26:56Z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