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2"/>
  </p:sldMasterIdLst>
  <p:notesMasterIdLst>
    <p:notesMasterId r:id="rId95"/>
  </p:notesMasterIdLst>
  <p:handoutMasterIdLst>
    <p:handoutMasterId r:id="rId96"/>
  </p:handoutMasterIdLst>
  <p:sldIdLst>
    <p:sldId id="265" r:id="rId3"/>
    <p:sldId id="1431" r:id="rId4"/>
    <p:sldId id="1432" r:id="rId5"/>
    <p:sldId id="1433" r:id="rId6"/>
    <p:sldId id="1434" r:id="rId7"/>
    <p:sldId id="1435" r:id="rId8"/>
    <p:sldId id="289" r:id="rId9"/>
    <p:sldId id="451" r:id="rId10"/>
    <p:sldId id="1554" r:id="rId11"/>
    <p:sldId id="1555" r:id="rId12"/>
    <p:sldId id="1556" r:id="rId13"/>
    <p:sldId id="300" r:id="rId14"/>
    <p:sldId id="315" r:id="rId15"/>
    <p:sldId id="316" r:id="rId16"/>
    <p:sldId id="1226" r:id="rId17"/>
    <p:sldId id="1296" r:id="rId18"/>
    <p:sldId id="319" r:id="rId19"/>
    <p:sldId id="1365" r:id="rId20"/>
    <p:sldId id="1366" r:id="rId21"/>
    <p:sldId id="1557" r:id="rId22"/>
    <p:sldId id="1558" r:id="rId23"/>
    <p:sldId id="1559" r:id="rId24"/>
    <p:sldId id="1560" r:id="rId25"/>
    <p:sldId id="1561" r:id="rId26"/>
    <p:sldId id="1562" r:id="rId27"/>
    <p:sldId id="1563" r:id="rId28"/>
    <p:sldId id="329" r:id="rId29"/>
    <p:sldId id="330" r:id="rId30"/>
    <p:sldId id="331" r:id="rId31"/>
    <p:sldId id="1304" r:id="rId32"/>
    <p:sldId id="1486" r:id="rId33"/>
    <p:sldId id="1527" r:id="rId34"/>
    <p:sldId id="333" r:id="rId35"/>
    <p:sldId id="1564" r:id="rId36"/>
    <p:sldId id="1565" r:id="rId37"/>
    <p:sldId id="1566" r:id="rId38"/>
    <p:sldId id="335" r:id="rId39"/>
    <p:sldId id="337" r:id="rId40"/>
    <p:sldId id="338" r:id="rId41"/>
    <p:sldId id="727" r:id="rId42"/>
    <p:sldId id="1529" r:id="rId43"/>
    <p:sldId id="1530" r:id="rId44"/>
    <p:sldId id="1531" r:id="rId45"/>
    <p:sldId id="370" r:id="rId46"/>
    <p:sldId id="1515" r:id="rId47"/>
    <p:sldId id="372" r:id="rId48"/>
    <p:sldId id="373" r:id="rId49"/>
    <p:sldId id="374" r:id="rId50"/>
    <p:sldId id="375" r:id="rId51"/>
    <p:sldId id="376" r:id="rId52"/>
    <p:sldId id="377" r:id="rId53"/>
    <p:sldId id="378" r:id="rId54"/>
    <p:sldId id="1567" r:id="rId55"/>
    <p:sldId id="1568" r:id="rId56"/>
    <p:sldId id="1569" r:id="rId57"/>
    <p:sldId id="1570" r:id="rId58"/>
    <p:sldId id="382" r:id="rId59"/>
    <p:sldId id="380" r:id="rId60"/>
    <p:sldId id="381" r:id="rId61"/>
    <p:sldId id="383" r:id="rId62"/>
    <p:sldId id="1495" r:id="rId63"/>
    <p:sldId id="1496" r:id="rId64"/>
    <p:sldId id="1497" r:id="rId65"/>
    <p:sldId id="385" r:id="rId66"/>
    <p:sldId id="386" r:id="rId67"/>
    <p:sldId id="387" r:id="rId68"/>
    <p:sldId id="388" r:id="rId69"/>
    <p:sldId id="389" r:id="rId70"/>
    <p:sldId id="1163" r:id="rId71"/>
    <p:sldId id="1164" r:id="rId72"/>
    <p:sldId id="1571" r:id="rId73"/>
    <p:sldId id="1572" r:id="rId74"/>
    <p:sldId id="1573" r:id="rId75"/>
    <p:sldId id="1574" r:id="rId76"/>
    <p:sldId id="391" r:id="rId77"/>
    <p:sldId id="1575" r:id="rId78"/>
    <p:sldId id="1576" r:id="rId79"/>
    <p:sldId id="1577" r:id="rId80"/>
    <p:sldId id="1578" r:id="rId81"/>
    <p:sldId id="1579" r:id="rId82"/>
    <p:sldId id="1580" r:id="rId83"/>
    <p:sldId id="393" r:id="rId84"/>
    <p:sldId id="394" r:id="rId85"/>
    <p:sldId id="397" r:id="rId86"/>
    <p:sldId id="1581" r:id="rId87"/>
    <p:sldId id="1582" r:id="rId88"/>
    <p:sldId id="1583" r:id="rId89"/>
    <p:sldId id="1584" r:id="rId90"/>
    <p:sldId id="1585" r:id="rId91"/>
    <p:sldId id="1586" r:id="rId92"/>
    <p:sldId id="1552" r:id="rId93"/>
    <p:sldId id="1587" r:id="rId9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pos="3840" userDrawn="1">
          <p15:clr>
            <a:srgbClr val="A4A3A4"/>
          </p15:clr>
        </p15:guide>
        <p15:guide id="2" pos="6816" userDrawn="1">
          <p15:clr>
            <a:srgbClr val="A4A3A4"/>
          </p15:clr>
        </p15:guide>
        <p15:guide id="3" pos="816" userDrawn="1">
          <p15:clr>
            <a:srgbClr val="A4A3A4"/>
          </p15:clr>
        </p15:guide>
        <p15:guide id="4" orient="horz" pos="216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5" name="Autor" initials="A" lastIdx="2" clrIdx="4"/>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30207"/>
    <a:srgbClr val="FFFFCD"/>
    <a:srgbClr val="9D9C9A"/>
    <a:srgbClr val="E1ECF2"/>
    <a:srgbClr val="E3E2DD"/>
    <a:srgbClr val="F8F7F5"/>
    <a:srgbClr val="F5F5F5"/>
    <a:srgbClr val="263050"/>
    <a:srgbClr val="F08F1E"/>
    <a:srgbClr val="1E253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B301B821-A1FF-4177-AEE7-76D212191A09}">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382" autoAdjust="0"/>
    <p:restoredTop sz="93613" autoAdjust="0"/>
  </p:normalViewPr>
  <p:slideViewPr>
    <p:cSldViewPr>
      <p:cViewPr>
        <p:scale>
          <a:sx n="66" d="100"/>
          <a:sy n="66" d="100"/>
        </p:scale>
        <p:origin x="966" y="204"/>
      </p:cViewPr>
      <p:guideLst>
        <p:guide pos="3840"/>
        <p:guide pos="6816"/>
        <p:guide pos="816"/>
        <p:guide orient="horz" pos="2160"/>
      </p:guideLst>
    </p:cSldViewPr>
  </p:slideViewPr>
  <p:outlineViewPr>
    <p:cViewPr>
      <p:scale>
        <a:sx n="33" d="100"/>
        <a:sy n="33" d="100"/>
      </p:scale>
      <p:origin x="0" y="-1878"/>
    </p:cViewPr>
  </p:outlineViewPr>
  <p:notesTextViewPr>
    <p:cViewPr>
      <p:scale>
        <a:sx n="1" d="1"/>
        <a:sy n="1" d="1"/>
      </p:scale>
      <p:origin x="0" y="0"/>
    </p:cViewPr>
  </p:notesTextViewPr>
  <p:notesViewPr>
    <p:cSldViewPr>
      <p:cViewPr varScale="1">
        <p:scale>
          <a:sx n="95" d="100"/>
          <a:sy n="95" d="100"/>
        </p:scale>
        <p:origin x="3576" y="84"/>
      </p:cViewPr>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4.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63" Type="http://schemas.openxmlformats.org/officeDocument/2006/relationships/slide" Target="slides/slide61.xml"/><Relationship Id="rId68" Type="http://schemas.openxmlformats.org/officeDocument/2006/relationships/slide" Target="slides/slide66.xml"/><Relationship Id="rId76" Type="http://schemas.openxmlformats.org/officeDocument/2006/relationships/slide" Target="slides/slide74.xml"/><Relationship Id="rId84" Type="http://schemas.openxmlformats.org/officeDocument/2006/relationships/slide" Target="slides/slide82.xml"/><Relationship Id="rId89" Type="http://schemas.openxmlformats.org/officeDocument/2006/relationships/slide" Target="slides/slide87.xml"/><Relationship Id="rId97" Type="http://schemas.openxmlformats.org/officeDocument/2006/relationships/commentAuthors" Target="commentAuthors.xml"/><Relationship Id="rId7" Type="http://schemas.openxmlformats.org/officeDocument/2006/relationships/slide" Target="slides/slide5.xml"/><Relationship Id="rId71" Type="http://schemas.openxmlformats.org/officeDocument/2006/relationships/slide" Target="slides/slide69.xml"/><Relationship Id="rId92" Type="http://schemas.openxmlformats.org/officeDocument/2006/relationships/slide" Target="slides/slide90.xml"/><Relationship Id="rId2" Type="http://schemas.openxmlformats.org/officeDocument/2006/relationships/slideMaster" Target="slideMasters/slideMaster1.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slide" Target="slides/slide64.xml"/><Relationship Id="rId74" Type="http://schemas.openxmlformats.org/officeDocument/2006/relationships/slide" Target="slides/slide72.xml"/><Relationship Id="rId79" Type="http://schemas.openxmlformats.org/officeDocument/2006/relationships/slide" Target="slides/slide77.xml"/><Relationship Id="rId87" Type="http://schemas.openxmlformats.org/officeDocument/2006/relationships/slide" Target="slides/slide85.xml"/><Relationship Id="rId102" Type="http://schemas.microsoft.com/office/2015/10/relationships/revisionInfo" Target="revisionInfo.xml"/><Relationship Id="rId5" Type="http://schemas.openxmlformats.org/officeDocument/2006/relationships/slide" Target="slides/slide3.xml"/><Relationship Id="rId61" Type="http://schemas.openxmlformats.org/officeDocument/2006/relationships/slide" Target="slides/slide59.xml"/><Relationship Id="rId82" Type="http://schemas.openxmlformats.org/officeDocument/2006/relationships/slide" Target="slides/slide80.xml"/><Relationship Id="rId90" Type="http://schemas.openxmlformats.org/officeDocument/2006/relationships/slide" Target="slides/slide88.xml"/><Relationship Id="rId95" Type="http://schemas.openxmlformats.org/officeDocument/2006/relationships/notesMaster" Target="notesMasters/notesMaster1.xml"/><Relationship Id="rId19" Type="http://schemas.openxmlformats.org/officeDocument/2006/relationships/slide" Target="slides/slide1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slide" Target="slides/slide67.xml"/><Relationship Id="rId77" Type="http://schemas.openxmlformats.org/officeDocument/2006/relationships/slide" Target="slides/slide75.xml"/><Relationship Id="rId100" Type="http://schemas.openxmlformats.org/officeDocument/2006/relationships/theme" Target="theme/theme1.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80" Type="http://schemas.openxmlformats.org/officeDocument/2006/relationships/slide" Target="slides/slide78.xml"/><Relationship Id="rId85" Type="http://schemas.openxmlformats.org/officeDocument/2006/relationships/slide" Target="slides/slide83.xml"/><Relationship Id="rId93" Type="http://schemas.openxmlformats.org/officeDocument/2006/relationships/slide" Target="slides/slide91.xml"/><Relationship Id="rId98" Type="http://schemas.openxmlformats.org/officeDocument/2006/relationships/presProps" Target="presProps.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slide" Target="slides/slide68.xml"/><Relationship Id="rId75" Type="http://schemas.openxmlformats.org/officeDocument/2006/relationships/slide" Target="slides/slide73.xml"/><Relationship Id="rId83" Type="http://schemas.openxmlformats.org/officeDocument/2006/relationships/slide" Target="slides/slide81.xml"/><Relationship Id="rId88" Type="http://schemas.openxmlformats.org/officeDocument/2006/relationships/slide" Target="slides/slide86.xml"/><Relationship Id="rId91" Type="http://schemas.openxmlformats.org/officeDocument/2006/relationships/slide" Target="slides/slide89.xml"/><Relationship Id="rId96"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slide" Target="slides/slide71.xml"/><Relationship Id="rId78" Type="http://schemas.openxmlformats.org/officeDocument/2006/relationships/slide" Target="slides/slide76.xml"/><Relationship Id="rId81" Type="http://schemas.openxmlformats.org/officeDocument/2006/relationships/slide" Target="slides/slide79.xml"/><Relationship Id="rId86" Type="http://schemas.openxmlformats.org/officeDocument/2006/relationships/slide" Target="slides/slide84.xml"/><Relationship Id="rId94" Type="http://schemas.openxmlformats.org/officeDocument/2006/relationships/slide" Target="slides/slide92.xml"/><Relationship Id="rId99" Type="http://schemas.openxmlformats.org/officeDocument/2006/relationships/viewProps" Target="viewProps.xml"/><Relationship Id="rId101"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20EA5F0D-C1DC-412F-A146-DDB3A74B588F}" type="datetimeFigureOut">
              <a:rPr lang="en-US"/>
              <a:t>11/11/2017</a:t>
            </a:fld>
            <a:endParaRPr/>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7BAE14B8-3CC9-472D-9BC5-A84D80684DE2}" type="slidenum">
              <a:rPr/>
              <a:t>‹Nº›</a:t>
            </a:fld>
            <a:endParaRPr/>
          </a:p>
        </p:txBody>
      </p:sp>
    </p:spTree>
    <p:extLst>
      <p:ext uri="{BB962C8B-B14F-4D97-AF65-F5344CB8AC3E}">
        <p14:creationId xmlns:p14="http://schemas.microsoft.com/office/powerpoint/2010/main" val="257782754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8CDE508-72C8-4AB5-AA9C-1584D31690E0}" type="datetimeFigureOut">
              <a:rPr lang="en-US"/>
              <a:t>11/11/2017</a:t>
            </a:fld>
            <a:endParaRPr/>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685800" y="4400550"/>
            <a:ext cx="5486400" cy="3086100"/>
          </a:xfrm>
          <a:prstGeom prst="rect">
            <a:avLst/>
          </a:prstGeom>
        </p:spPr>
        <p:txBody>
          <a:bodyPr vert="horz" lIns="91440" tIns="45720" rIns="91440" bIns="45720" rtlCol="0"/>
          <a:lstStyle/>
          <a:p>
            <a:pPr lvl="0"/>
            <a:r>
              <a:rPr dirty="0"/>
              <a:t>Click to edit Master text styles</a:t>
            </a:r>
          </a:p>
          <a:p>
            <a:pPr lvl="1"/>
            <a:r>
              <a:rPr dirty="0"/>
              <a:t>Second level</a:t>
            </a:r>
          </a:p>
          <a:p>
            <a:pPr lvl="2"/>
            <a:r>
              <a:rPr dirty="0"/>
              <a:t>Third level</a:t>
            </a:r>
          </a:p>
          <a:p>
            <a:pPr lvl="3"/>
            <a:r>
              <a:rPr dirty="0"/>
              <a:t>Fourth level</a:t>
            </a:r>
          </a:p>
          <a:p>
            <a:pPr lvl="4"/>
            <a:r>
              <a:rPr dirty="0"/>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FB667E1-E601-4AAF-B95C-B25720D70A60}" type="slidenum">
              <a:rPr/>
              <a:t>‹Nº›</a:t>
            </a:fld>
            <a:endParaRPr/>
          </a:p>
        </p:txBody>
      </p:sp>
    </p:spTree>
    <p:extLst>
      <p:ext uri="{BB962C8B-B14F-4D97-AF65-F5344CB8AC3E}">
        <p14:creationId xmlns:p14="http://schemas.microsoft.com/office/powerpoint/2010/main" val="7111367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algn="l" defTabSz="914400">
              <a:buNone/>
            </a:pPr>
            <a:r>
              <a:rPr lang="en-US" sz="1200" b="0" i="0">
                <a:solidFill>
                  <a:srgbClr val="363D3D"/>
                </a:solidFill>
                <a:latin typeface="Corbel"/>
                <a:ea typeface="+mn-ea"/>
                <a:cs typeface="+mn-cs"/>
              </a:rPr>
              <a:t>Quizás necesite más de una diapositiva</a:t>
            </a:r>
          </a:p>
        </p:txBody>
      </p:sp>
      <p:sp>
        <p:nvSpPr>
          <p:cNvPr id="4" name="Slide Number Placeholder 3"/>
          <p:cNvSpPr>
            <a:spLocks noGrp="1"/>
          </p:cNvSpPr>
          <p:nvPr>
            <p:ph type="sldNum" sz="quarter" idx="10"/>
          </p:nvPr>
        </p:nvSpPr>
        <p:spPr/>
        <p:txBody>
          <a:bodyPr/>
          <a:lstStyle/>
          <a:p>
            <a:pPr algn="r" defTabSz="914400">
              <a:buNone/>
            </a:pPr>
            <a:fld id="{7FB667E1-E601-4AAF-B95C-B25720D70A60}" type="slidenum">
              <a:rPr lang="en-US" sz="1200" b="0" i="0">
                <a:latin typeface="Corbel"/>
                <a:ea typeface="+mn-ea"/>
                <a:cs typeface="+mn-cs"/>
              </a:rPr>
              <a:t>7</a:t>
            </a:fld>
            <a:endParaRPr lang="en-US" sz="1200" b="0" i="0">
              <a:latin typeface="Corbel"/>
              <a:ea typeface="+mn-ea"/>
              <a:cs typeface="+mn-cs"/>
            </a:endParaRPr>
          </a:p>
        </p:txBody>
      </p:sp>
    </p:spTree>
    <p:extLst>
      <p:ext uri="{BB962C8B-B14F-4D97-AF65-F5344CB8AC3E}">
        <p14:creationId xmlns:p14="http://schemas.microsoft.com/office/powerpoint/2010/main" val="426582604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7FB667E1-E601-4AAF-B95C-B25720D70A60}" type="slidenum">
              <a:rPr lang="es-ES" smtClean="0"/>
              <a:t>32</a:t>
            </a:fld>
            <a:endParaRPr lang="es-ES"/>
          </a:p>
        </p:txBody>
      </p:sp>
    </p:spTree>
    <p:extLst>
      <p:ext uri="{BB962C8B-B14F-4D97-AF65-F5344CB8AC3E}">
        <p14:creationId xmlns:p14="http://schemas.microsoft.com/office/powerpoint/2010/main" val="154307618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7FB667E1-E601-4AAF-B95C-B25720D70A60}" type="slidenum">
              <a:rPr lang="es-ES" smtClean="0"/>
              <a:t>69</a:t>
            </a:fld>
            <a:endParaRPr lang="es-ES"/>
          </a:p>
        </p:txBody>
      </p:sp>
    </p:spTree>
    <p:extLst>
      <p:ext uri="{BB962C8B-B14F-4D97-AF65-F5344CB8AC3E}">
        <p14:creationId xmlns:p14="http://schemas.microsoft.com/office/powerpoint/2010/main" val="218679258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pic>
        <p:nvPicPr>
          <p:cNvPr id="9" name="Picture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51" y="0"/>
            <a:ext cx="12188699" cy="4799300"/>
          </a:xfrm>
          <a:prstGeom prst="rect">
            <a:avLst/>
          </a:prstGeom>
        </p:spPr>
      </p:pic>
      <p:sp>
        <p:nvSpPr>
          <p:cNvPr id="4" name="Rectangle 3"/>
          <p:cNvSpPr/>
          <p:nvPr/>
        </p:nvSpPr>
        <p:spPr bwMode="ltGray">
          <a:xfrm>
            <a:off x="-2" y="4754880"/>
            <a:ext cx="12192002" cy="2103120"/>
          </a:xfrm>
          <a:prstGeom prst="rect">
            <a:avLst/>
          </a:prstGeom>
          <a:gradFill flip="none" rotWithShape="1">
            <a:gsLst>
              <a:gs pos="100000">
                <a:schemeClr val="tx2">
                  <a:lumMod val="75000"/>
                </a:schemeClr>
              </a:gs>
              <a:gs pos="0">
                <a:schemeClr val="tx2"/>
              </a:gs>
            </a:gsLst>
            <a:path path="circle">
              <a:fillToRect l="50000" t="50000" r="50000" b="50000"/>
            </a:path>
            <a:tileRect/>
          </a:gra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a:ln>
                <a:noFill/>
              </a:ln>
              <a:solidFill>
                <a:prstClr val="white"/>
              </a:solidFill>
              <a:effectLst/>
              <a:uLnTx/>
              <a:uFillTx/>
              <a:latin typeface="Euphemia"/>
              <a:ea typeface="+mn-ea"/>
              <a:cs typeface="+mn-cs"/>
            </a:endParaRPr>
          </a:p>
        </p:txBody>
      </p:sp>
      <p:sp>
        <p:nvSpPr>
          <p:cNvPr id="6" name="Rectangle 5"/>
          <p:cNvSpPr/>
          <p:nvPr/>
        </p:nvSpPr>
        <p:spPr bwMode="white">
          <a:xfrm>
            <a:off x="-127" y="4724400"/>
            <a:ext cx="12188826" cy="762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a:p>
        </p:txBody>
      </p:sp>
      <p:sp>
        <p:nvSpPr>
          <p:cNvPr id="2" name="Title 1"/>
          <p:cNvSpPr>
            <a:spLocks noGrp="1"/>
          </p:cNvSpPr>
          <p:nvPr>
            <p:ph type="ctrTitle"/>
          </p:nvPr>
        </p:nvSpPr>
        <p:spPr>
          <a:xfrm>
            <a:off x="1523999" y="4800600"/>
            <a:ext cx="9144002" cy="1143000"/>
          </a:xfrm>
        </p:spPr>
        <p:txBody>
          <a:bodyPr anchor="b">
            <a:normAutofit/>
          </a:bodyPr>
          <a:lstStyle>
            <a:lvl1pPr algn="ctr">
              <a:defRPr sz="4800">
                <a:solidFill>
                  <a:schemeClr val="bg1"/>
                </a:solidFill>
              </a:defRPr>
            </a:lvl1pPr>
          </a:lstStyle>
          <a:p>
            <a:r>
              <a:rPr lang="es-ES"/>
              <a:t>Haga clic para modificar el estilo de título del patrón</a:t>
            </a:r>
            <a:endParaRPr/>
          </a:p>
        </p:txBody>
      </p:sp>
      <p:sp>
        <p:nvSpPr>
          <p:cNvPr id="3" name="Subtitle 2"/>
          <p:cNvSpPr>
            <a:spLocks noGrp="1"/>
          </p:cNvSpPr>
          <p:nvPr>
            <p:ph type="subTitle" idx="1"/>
          </p:nvPr>
        </p:nvSpPr>
        <p:spPr>
          <a:xfrm>
            <a:off x="1522413" y="5943600"/>
            <a:ext cx="9144002" cy="762000"/>
          </a:xfrm>
        </p:spPr>
        <p:txBody>
          <a:bodyPr>
            <a:normAutofit/>
          </a:bodyPr>
          <a:lstStyle>
            <a:lvl1pPr marL="0" indent="0" algn="ctr">
              <a:spcBef>
                <a:spcPts val="0"/>
              </a:spcBef>
              <a:buNone/>
              <a:defRPr sz="2000" cap="none" baseline="0">
                <a:solidFill>
                  <a:schemeClr val="bg1"/>
                </a:solidFill>
              </a:defRPr>
            </a:lvl1pPr>
            <a:lvl2pPr marL="457200" indent="0" algn="ctr">
              <a:buNone/>
              <a:defRPr sz="28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s-ES"/>
              <a:t>Haga clic para modificar el estilo de subtítulo del patrón</a:t>
            </a:r>
            <a:endParaRPr/>
          </a:p>
        </p:txBody>
      </p:sp>
    </p:spTree>
    <p:extLst>
      <p:ext uri="{BB962C8B-B14F-4D97-AF65-F5344CB8AC3E}">
        <p14:creationId xmlns:p14="http://schemas.microsoft.com/office/powerpoint/2010/main" val="3382882087"/>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objTx" preserve="1">
  <p:cSld name="Alternate Content with Caption">
    <p:spTree>
      <p:nvGrpSpPr>
        <p:cNvPr id="1" name=""/>
        <p:cNvGrpSpPr/>
        <p:nvPr/>
      </p:nvGrpSpPr>
      <p:grpSpPr>
        <a:xfrm>
          <a:off x="0" y="0"/>
          <a:ext cx="0" cy="0"/>
          <a:chOff x="0" y="0"/>
          <a:chExt cx="0" cy="0"/>
        </a:xfrm>
      </p:grpSpPr>
      <p:sp>
        <p:nvSpPr>
          <p:cNvPr id="8" name="Rectangle 7"/>
          <p:cNvSpPr/>
          <p:nvPr/>
        </p:nvSpPr>
        <p:spPr bwMode="ltGray">
          <a:xfrm>
            <a:off x="0" y="0"/>
            <a:ext cx="4873752" cy="6858000"/>
          </a:xfrm>
          <a:prstGeom prst="rect">
            <a:avLst/>
          </a:prstGeom>
          <a:gradFill flip="none" rotWithShape="1">
            <a:gsLst>
              <a:gs pos="100000">
                <a:schemeClr val="tx2">
                  <a:lumMod val="75000"/>
                </a:schemeClr>
              </a:gs>
              <a:gs pos="0">
                <a:schemeClr val="tx2"/>
              </a:gs>
            </a:gsLst>
            <a:path path="circle">
              <a:fillToRect l="50000" t="50000" r="50000" b="50000"/>
            </a:path>
            <a:tileRect/>
          </a:gra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a:ln>
                <a:noFill/>
              </a:ln>
              <a:solidFill>
                <a:prstClr val="white"/>
              </a:solidFill>
              <a:effectLst/>
              <a:uLnTx/>
              <a:uFillTx/>
              <a:latin typeface="Euphemia"/>
              <a:ea typeface="+mn-ea"/>
              <a:cs typeface="+mn-cs"/>
            </a:endParaRPr>
          </a:p>
        </p:txBody>
      </p:sp>
      <p:sp>
        <p:nvSpPr>
          <p:cNvPr id="2" name="Title 1"/>
          <p:cNvSpPr>
            <a:spLocks noGrp="1"/>
          </p:cNvSpPr>
          <p:nvPr>
            <p:ph type="title"/>
          </p:nvPr>
        </p:nvSpPr>
        <p:spPr>
          <a:xfrm>
            <a:off x="760412" y="2362200"/>
            <a:ext cx="3200400" cy="1990725"/>
          </a:xfrm>
        </p:spPr>
        <p:txBody>
          <a:bodyPr anchor="b">
            <a:normAutofit/>
          </a:bodyPr>
          <a:lstStyle>
            <a:lvl1pPr>
              <a:defRPr sz="3400" b="0">
                <a:solidFill>
                  <a:schemeClr val="bg1"/>
                </a:solidFill>
              </a:defRPr>
            </a:lvl1pPr>
          </a:lstStyle>
          <a:p>
            <a:r>
              <a:rPr lang="es-ES"/>
              <a:t>Haga clic para modificar el estilo de título del patrón</a:t>
            </a:r>
            <a:endParaRPr/>
          </a:p>
        </p:txBody>
      </p:sp>
      <p:sp>
        <p:nvSpPr>
          <p:cNvPr id="3" name="Content Placeholder 2"/>
          <p:cNvSpPr>
            <a:spLocks noGrp="1"/>
          </p:cNvSpPr>
          <p:nvPr>
            <p:ph idx="1"/>
          </p:nvPr>
        </p:nvSpPr>
        <p:spPr>
          <a:xfrm>
            <a:off x="5362892" y="685800"/>
            <a:ext cx="6370320" cy="5486400"/>
          </a:xfrm>
        </p:spPr>
        <p:txBody>
          <a:bodyP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a:p>
        </p:txBody>
      </p:sp>
      <p:sp>
        <p:nvSpPr>
          <p:cNvPr id="4" name="Text Placeholder 3"/>
          <p:cNvSpPr>
            <a:spLocks noGrp="1"/>
          </p:cNvSpPr>
          <p:nvPr>
            <p:ph type="body" sz="half" idx="2"/>
          </p:nvPr>
        </p:nvSpPr>
        <p:spPr>
          <a:xfrm>
            <a:off x="760412" y="4367308"/>
            <a:ext cx="3200400" cy="1622012"/>
          </a:xfrm>
        </p:spPr>
        <p:txBody>
          <a:bodyPr>
            <a:normAutofit/>
          </a:bodyPr>
          <a:lstStyle>
            <a:lvl1pPr marL="0" indent="0">
              <a:spcBef>
                <a:spcPts val="1200"/>
              </a:spcBef>
              <a:buNone/>
              <a:defRPr sz="16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Date Placeholder 4"/>
          <p:cNvSpPr>
            <a:spLocks noGrp="1"/>
          </p:cNvSpPr>
          <p:nvPr>
            <p:ph type="dt" sz="half" idx="10"/>
          </p:nvPr>
        </p:nvSpPr>
        <p:spPr/>
        <p:txBody>
          <a:bodyPr/>
          <a:lstStyle>
            <a:lvl1pPr>
              <a:defRPr>
                <a:solidFill>
                  <a:schemeClr val="tx2"/>
                </a:solidFill>
              </a:defRPr>
            </a:lvl1pPr>
          </a:lstStyle>
          <a:p>
            <a:fld id="{9E583DDF-CA54-461A-A486-592D2374C532}" type="datetimeFigureOut">
              <a:rPr lang="en-US"/>
              <a:pPr/>
              <a:t>11/11/2017</a:t>
            </a:fld>
            <a:endParaRPr/>
          </a:p>
        </p:txBody>
      </p:sp>
      <p:sp>
        <p:nvSpPr>
          <p:cNvPr id="6" name="Footer Placeholder 5"/>
          <p:cNvSpPr>
            <a:spLocks noGrp="1"/>
          </p:cNvSpPr>
          <p:nvPr>
            <p:ph type="ftr" sz="quarter" idx="11"/>
          </p:nvPr>
        </p:nvSpPr>
        <p:spPr/>
        <p:txBody>
          <a:bodyPr/>
          <a:lstStyle/>
          <a:p>
            <a:endParaRPr/>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CA8D9AD5-F248-4919-864A-CFD76CC027D6}" type="slidenum">
              <a:rPr/>
              <a:pPr/>
              <a:t>‹Nº›</a:t>
            </a:fld>
            <a:endParaRPr/>
          </a:p>
        </p:txBody>
      </p:sp>
    </p:spTree>
    <p:extLst>
      <p:ext uri="{BB962C8B-B14F-4D97-AF65-F5344CB8AC3E}">
        <p14:creationId xmlns:p14="http://schemas.microsoft.com/office/powerpoint/2010/main" val="376930780"/>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8" name="Rectangle 7"/>
          <p:cNvSpPr/>
          <p:nvPr/>
        </p:nvSpPr>
        <p:spPr bwMode="ltGray">
          <a:xfrm>
            <a:off x="7315200" y="0"/>
            <a:ext cx="4873752" cy="6858000"/>
          </a:xfrm>
          <a:prstGeom prst="rect">
            <a:avLst/>
          </a:prstGeom>
          <a:gradFill flip="none" rotWithShape="1">
            <a:gsLst>
              <a:gs pos="100000">
                <a:schemeClr val="tx2">
                  <a:lumMod val="75000"/>
                </a:schemeClr>
              </a:gs>
              <a:gs pos="0">
                <a:schemeClr val="tx2"/>
              </a:gs>
            </a:gsLst>
            <a:path path="circle">
              <a:fillToRect l="50000" t="50000" r="50000" b="50000"/>
            </a:path>
            <a:tileRect/>
          </a:gra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a:ln>
                <a:noFill/>
              </a:ln>
              <a:solidFill>
                <a:prstClr val="white"/>
              </a:solidFill>
              <a:effectLst/>
              <a:uLnTx/>
              <a:uFillTx/>
              <a:latin typeface="Euphemia"/>
              <a:ea typeface="+mn-ea"/>
              <a:cs typeface="+mn-cs"/>
            </a:endParaRPr>
          </a:p>
        </p:txBody>
      </p:sp>
      <p:sp>
        <p:nvSpPr>
          <p:cNvPr id="2" name="Title 1"/>
          <p:cNvSpPr>
            <a:spLocks noGrp="1"/>
          </p:cNvSpPr>
          <p:nvPr>
            <p:ph type="title"/>
          </p:nvPr>
        </p:nvSpPr>
        <p:spPr>
          <a:xfrm>
            <a:off x="7923214" y="2362200"/>
            <a:ext cx="3200400" cy="1993392"/>
          </a:xfrm>
        </p:spPr>
        <p:txBody>
          <a:bodyPr anchor="b">
            <a:normAutofit/>
          </a:bodyPr>
          <a:lstStyle>
            <a:lvl1pPr>
              <a:defRPr sz="3400" b="0">
                <a:solidFill>
                  <a:schemeClr val="bg1"/>
                </a:solidFill>
              </a:defRPr>
            </a:lvl1pPr>
          </a:lstStyle>
          <a:p>
            <a:r>
              <a:rPr lang="es-ES"/>
              <a:t>Haga clic para modificar el estilo de título del patrón</a:t>
            </a:r>
            <a:endParaRPr/>
          </a:p>
        </p:txBody>
      </p:sp>
      <p:sp>
        <p:nvSpPr>
          <p:cNvPr id="3" name="Picture Placeholder 2"/>
          <p:cNvSpPr>
            <a:spLocks noGrp="1"/>
          </p:cNvSpPr>
          <p:nvPr>
            <p:ph type="pic" idx="1"/>
          </p:nvPr>
        </p:nvSpPr>
        <p:spPr>
          <a:xfrm>
            <a:off x="0" y="0"/>
            <a:ext cx="7315200" cy="6858000"/>
          </a:xfrm>
          <a:solidFill>
            <a:schemeClr val="bg2">
              <a:lumMod val="90000"/>
            </a:schemeClr>
          </a:solidFill>
        </p:spPr>
        <p:txBody>
          <a:bodyPr/>
          <a:lstStyle>
            <a:lvl1pPr marL="0" indent="0" algn="ctr">
              <a:buNone/>
              <a:defRPr sz="3200">
                <a:solidFill>
                  <a:schemeClr val="tx2"/>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a:t>Haga clic en el icono para agregar una imagen</a:t>
            </a:r>
            <a:endParaRPr/>
          </a:p>
        </p:txBody>
      </p:sp>
      <p:sp>
        <p:nvSpPr>
          <p:cNvPr id="4" name="Text Placeholder 3"/>
          <p:cNvSpPr>
            <a:spLocks noGrp="1"/>
          </p:cNvSpPr>
          <p:nvPr>
            <p:ph type="body" sz="half" idx="2"/>
          </p:nvPr>
        </p:nvSpPr>
        <p:spPr>
          <a:xfrm>
            <a:off x="7923214" y="4355592"/>
            <a:ext cx="3200400" cy="1644614"/>
          </a:xfrm>
        </p:spPr>
        <p:txBody>
          <a:bodyPr>
            <a:normAutofit/>
          </a:bodyPr>
          <a:lstStyle>
            <a:lvl1pPr marL="0" indent="0">
              <a:spcBef>
                <a:spcPts val="1200"/>
              </a:spcBef>
              <a:buNone/>
              <a:defRPr sz="16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Date Placeholder 4"/>
          <p:cNvSpPr>
            <a:spLocks noGrp="1"/>
          </p:cNvSpPr>
          <p:nvPr>
            <p:ph type="dt" sz="half" idx="10"/>
          </p:nvPr>
        </p:nvSpPr>
        <p:spPr/>
        <p:txBody>
          <a:bodyPr/>
          <a:lstStyle/>
          <a:p>
            <a:fld id="{9E583DDF-CA54-461A-A486-592D2374C532}" type="datetimeFigureOut">
              <a:rPr lang="en-US"/>
              <a:t>11/11/2017</a:t>
            </a:fld>
            <a:endParaRPr/>
          </a:p>
        </p:txBody>
      </p:sp>
      <p:sp>
        <p:nvSpPr>
          <p:cNvPr id="6" name="Footer Placeholder 5"/>
          <p:cNvSpPr>
            <a:spLocks noGrp="1"/>
          </p:cNvSpPr>
          <p:nvPr>
            <p:ph type="ftr" sz="quarter" idx="11"/>
          </p:nvPr>
        </p:nvSpPr>
        <p:spPr/>
        <p:txBody>
          <a:bodyPr/>
          <a:lstStyle/>
          <a:p>
            <a:endParaRPr/>
          </a:p>
        </p:txBody>
      </p:sp>
      <p:sp>
        <p:nvSpPr>
          <p:cNvPr id="7" name="Slide Number Placeholder 6"/>
          <p:cNvSpPr>
            <a:spLocks noGrp="1"/>
          </p:cNvSpPr>
          <p:nvPr>
            <p:ph type="sldNum" sz="quarter" idx="12"/>
          </p:nvPr>
        </p:nvSpPr>
        <p:spPr/>
        <p:txBody>
          <a:bodyPr/>
          <a:lstStyle/>
          <a:p>
            <a:fld id="{CA8D9AD5-F248-4919-864A-CFD76CC027D6}" type="slidenum">
              <a:rPr/>
              <a:t>‹Nº›</a:t>
            </a:fld>
            <a:endParaRPr/>
          </a:p>
        </p:txBody>
      </p:sp>
    </p:spTree>
    <p:extLst>
      <p:ext uri="{BB962C8B-B14F-4D97-AF65-F5344CB8AC3E}">
        <p14:creationId xmlns:p14="http://schemas.microsoft.com/office/powerpoint/2010/main" val="1371734621"/>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a:p>
        </p:txBody>
      </p:sp>
      <p:sp>
        <p:nvSpPr>
          <p:cNvPr id="3" name="Vertical Text Placeholder 2"/>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a:p>
        </p:txBody>
      </p:sp>
      <p:sp>
        <p:nvSpPr>
          <p:cNvPr id="4" name="Date Placeholder 3"/>
          <p:cNvSpPr>
            <a:spLocks noGrp="1"/>
          </p:cNvSpPr>
          <p:nvPr>
            <p:ph type="dt" sz="half" idx="10"/>
          </p:nvPr>
        </p:nvSpPr>
        <p:spPr/>
        <p:txBody>
          <a:bodyPr/>
          <a:lstStyle/>
          <a:p>
            <a:fld id="{9E583DDF-CA54-461A-A486-592D2374C532}" type="datetimeFigureOut">
              <a:rPr lang="en-US"/>
              <a:t>11/11/2017</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CA8D9AD5-F248-4919-864A-CFD76CC027D6}" type="slidenum">
              <a:rPr/>
              <a:t>‹Nº›</a:t>
            </a:fld>
            <a:endParaRPr/>
          </a:p>
        </p:txBody>
      </p:sp>
    </p:spTree>
    <p:extLst>
      <p:ext uri="{BB962C8B-B14F-4D97-AF65-F5344CB8AC3E}">
        <p14:creationId xmlns:p14="http://schemas.microsoft.com/office/powerpoint/2010/main" val="3338572201"/>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274638"/>
            <a:ext cx="2628900" cy="5897562"/>
          </a:xfrm>
        </p:spPr>
        <p:txBody>
          <a:bodyPr vert="eaVert"/>
          <a:lstStyle/>
          <a:p>
            <a:r>
              <a:rPr lang="es-ES"/>
              <a:t>Haga clic para modificar el estilo de título del patrón</a:t>
            </a:r>
            <a:endParaRPr/>
          </a:p>
        </p:txBody>
      </p:sp>
      <p:sp>
        <p:nvSpPr>
          <p:cNvPr id="3" name="Vertical Text Placeholder 2"/>
          <p:cNvSpPr>
            <a:spLocks noGrp="1"/>
          </p:cNvSpPr>
          <p:nvPr>
            <p:ph type="body" orient="vert" idx="1"/>
          </p:nvPr>
        </p:nvSpPr>
        <p:spPr>
          <a:xfrm>
            <a:off x="838200" y="274638"/>
            <a:ext cx="7734300" cy="5897562"/>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a:p>
        </p:txBody>
      </p:sp>
      <p:sp>
        <p:nvSpPr>
          <p:cNvPr id="4" name="Date Placeholder 3"/>
          <p:cNvSpPr>
            <a:spLocks noGrp="1"/>
          </p:cNvSpPr>
          <p:nvPr>
            <p:ph type="dt" sz="half" idx="10"/>
          </p:nvPr>
        </p:nvSpPr>
        <p:spPr/>
        <p:txBody>
          <a:bodyPr/>
          <a:lstStyle/>
          <a:p>
            <a:fld id="{9E583DDF-CA54-461A-A486-592D2374C532}" type="datetimeFigureOut">
              <a:rPr lang="en-US"/>
              <a:t>11/11/2017</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CA8D9AD5-F248-4919-864A-CFD76CC027D6}" type="slidenum">
              <a:rPr/>
              <a:t>‹Nº›</a:t>
            </a:fld>
            <a:endParaRPr/>
          </a:p>
        </p:txBody>
      </p:sp>
    </p:spTree>
    <p:extLst>
      <p:ext uri="{BB962C8B-B14F-4D97-AF65-F5344CB8AC3E}">
        <p14:creationId xmlns:p14="http://schemas.microsoft.com/office/powerpoint/2010/main" val="2751558224"/>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a:p>
        </p:txBody>
      </p:sp>
      <p:sp>
        <p:nvSpPr>
          <p:cNvPr id="3" name="Content Placeholder 2"/>
          <p:cNvSpPr>
            <a:spLocks noGrp="1"/>
          </p:cNvSpPr>
          <p:nvPr>
            <p:ph idx="1"/>
          </p:nvPr>
        </p:nvSpPr>
        <p:spPr/>
        <p:txBody>
          <a:bodyPr/>
          <a:lstStyle>
            <a:lvl6pPr>
              <a:defRPr/>
            </a:lvl6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a:p>
        </p:txBody>
      </p:sp>
      <p:sp>
        <p:nvSpPr>
          <p:cNvPr id="4" name="Date Placeholder 3"/>
          <p:cNvSpPr>
            <a:spLocks noGrp="1"/>
          </p:cNvSpPr>
          <p:nvPr>
            <p:ph type="dt" sz="half" idx="10"/>
          </p:nvPr>
        </p:nvSpPr>
        <p:spPr/>
        <p:txBody>
          <a:bodyPr/>
          <a:lstStyle/>
          <a:p>
            <a:fld id="{9E583DDF-CA54-461A-A486-592D2374C532}" type="datetimeFigureOut">
              <a:rPr lang="en-US"/>
              <a:t>11/11/2017</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CA8D9AD5-F248-4919-864A-CFD76CC027D6}" type="slidenum">
              <a:rPr/>
              <a:t>‹Nº›</a:t>
            </a:fld>
            <a:endParaRPr/>
          </a:p>
        </p:txBody>
      </p:sp>
    </p:spTree>
    <p:extLst>
      <p:ext uri="{BB962C8B-B14F-4D97-AF65-F5344CB8AC3E}">
        <p14:creationId xmlns:p14="http://schemas.microsoft.com/office/powerpoint/2010/main" val="4159342245"/>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bg>
      <p:bgRef idx="1002">
        <a:schemeClr val="bg2"/>
      </p:bgRef>
    </p:bg>
    <p:spTree>
      <p:nvGrpSpPr>
        <p:cNvPr id="1" name=""/>
        <p:cNvGrpSpPr/>
        <p:nvPr/>
      </p:nvGrpSpPr>
      <p:grpSpPr>
        <a:xfrm>
          <a:off x="0" y="0"/>
          <a:ext cx="0" cy="0"/>
          <a:chOff x="0" y="0"/>
          <a:chExt cx="0" cy="0"/>
        </a:xfrm>
      </p:grpSpPr>
      <p:sp>
        <p:nvSpPr>
          <p:cNvPr id="7" name="Rectangle 6"/>
          <p:cNvSpPr/>
          <p:nvPr/>
        </p:nvSpPr>
        <p:spPr bwMode="ltGray">
          <a:xfrm>
            <a:off x="0" y="0"/>
            <a:ext cx="12188826" cy="457200"/>
          </a:xfrm>
          <a:prstGeom prst="rect">
            <a:avLst/>
          </a:prstGeom>
          <a:gradFill flip="none" rotWithShape="1">
            <a:gsLst>
              <a:gs pos="100000">
                <a:schemeClr val="tx2">
                  <a:lumMod val="75000"/>
                </a:schemeClr>
              </a:gs>
              <a:gs pos="0">
                <a:schemeClr val="tx2"/>
              </a:gs>
            </a:gsLst>
            <a:path path="circle">
              <a:fillToRect l="50000" t="50000" r="50000" b="50000"/>
            </a:path>
            <a:tileRect/>
          </a:gradFill>
          <a:ln w="9525" cap="flat" cmpd="sng" algn="ctr">
            <a:noFill/>
            <a:prstDash val="solid"/>
          </a:ln>
          <a:effectLst/>
        </p:spPr>
        <p:txBody>
          <a:bodyPr rtlCol="0" anchor="ctr"/>
          <a:lstStyle/>
          <a:p>
            <a:pPr marR="0" lvl="0" indent="0" algn="ctr" fontAlgn="auto">
              <a:lnSpc>
                <a:spcPct val="100000"/>
              </a:lnSpc>
              <a:spcBef>
                <a:spcPts val="0"/>
              </a:spcBef>
              <a:spcAft>
                <a:spcPts val="0"/>
              </a:spcAft>
              <a:buClrTx/>
              <a:buSzTx/>
              <a:buFontTx/>
              <a:buNone/>
              <a:tabLst/>
            </a:pPr>
            <a:endParaRPr kumimoji="0" b="0" i="0" u="none" strike="noStrike" kern="0" cap="none" spc="0" normalizeH="0" baseline="0">
              <a:ln>
                <a:noFill/>
              </a:ln>
              <a:solidFill>
                <a:prstClr val="white"/>
              </a:solidFill>
              <a:effectLst/>
              <a:uLnTx/>
              <a:uFillTx/>
              <a:latin typeface="Euphemia"/>
            </a:endParaRPr>
          </a:p>
        </p:txBody>
      </p:sp>
      <p:sp>
        <p:nvSpPr>
          <p:cNvPr id="8" name="Rectangle 7"/>
          <p:cNvSpPr/>
          <p:nvPr/>
        </p:nvSpPr>
        <p:spPr bwMode="white">
          <a:xfrm>
            <a:off x="-1" y="411480"/>
            <a:ext cx="12188826" cy="4572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1524000" y="1143000"/>
            <a:ext cx="9144000" cy="2667000"/>
          </a:xfrm>
        </p:spPr>
        <p:txBody>
          <a:bodyPr anchor="b">
            <a:normAutofit/>
          </a:bodyPr>
          <a:lstStyle>
            <a:lvl1pPr algn="ctr">
              <a:defRPr sz="5200" b="0"/>
            </a:lvl1pPr>
          </a:lstStyle>
          <a:p>
            <a:r>
              <a:rPr lang="es-ES"/>
              <a:t>Haga clic para modificar el estilo de título del patrón</a:t>
            </a:r>
            <a:endParaRPr/>
          </a:p>
        </p:txBody>
      </p:sp>
      <p:sp>
        <p:nvSpPr>
          <p:cNvPr id="3" name="Text Placeholder 2"/>
          <p:cNvSpPr>
            <a:spLocks noGrp="1"/>
          </p:cNvSpPr>
          <p:nvPr>
            <p:ph type="body" idx="1"/>
          </p:nvPr>
        </p:nvSpPr>
        <p:spPr>
          <a:xfrm>
            <a:off x="1524000" y="3810000"/>
            <a:ext cx="9144000" cy="1143000"/>
          </a:xfrm>
        </p:spPr>
        <p:txBody>
          <a:bodyPr anchor="t">
            <a:normAutofit/>
          </a:bodyPr>
          <a:lstStyle>
            <a:lvl1pPr marL="0" indent="0" algn="ctr">
              <a:spcBef>
                <a:spcPts val="0"/>
              </a:spcBef>
              <a:buNone/>
              <a:defRPr sz="2400" cap="none" baseline="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p>
            <a:fld id="{9E583DDF-CA54-461A-A486-592D2374C532}" type="datetimeFigureOut">
              <a:rPr lang="en-US"/>
              <a:t>11/11/2017</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CA8D9AD5-F248-4919-864A-CFD76CC027D6}" type="slidenum">
              <a:rPr/>
              <a:t>‹Nº›</a:t>
            </a:fld>
            <a:endParaRPr/>
          </a:p>
        </p:txBody>
      </p:sp>
    </p:spTree>
    <p:extLst>
      <p:ext uri="{BB962C8B-B14F-4D97-AF65-F5344CB8AC3E}">
        <p14:creationId xmlns:p14="http://schemas.microsoft.com/office/powerpoint/2010/main" val="2715843784"/>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secHead" preserve="1">
  <p:cSld name="Encabezado alternativo de sección">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524000" y="1143000"/>
            <a:ext cx="9144000" cy="2667000"/>
          </a:xfrm>
        </p:spPr>
        <p:txBody>
          <a:bodyPr anchor="b">
            <a:normAutofit/>
          </a:bodyPr>
          <a:lstStyle>
            <a:lvl1pPr algn="ctr">
              <a:defRPr sz="5200" b="0">
                <a:solidFill>
                  <a:schemeClr val="tx1"/>
                </a:solidFill>
              </a:defRPr>
            </a:lvl1pPr>
          </a:lstStyle>
          <a:p>
            <a:r>
              <a:rPr lang="es-ES"/>
              <a:t>Haga clic para modificar el estilo de título del patrón</a:t>
            </a:r>
            <a:endParaRPr/>
          </a:p>
        </p:txBody>
      </p:sp>
      <p:sp>
        <p:nvSpPr>
          <p:cNvPr id="3" name="Text Placeholder 2"/>
          <p:cNvSpPr>
            <a:spLocks noGrp="1"/>
          </p:cNvSpPr>
          <p:nvPr>
            <p:ph type="body" idx="1"/>
          </p:nvPr>
        </p:nvSpPr>
        <p:spPr>
          <a:xfrm>
            <a:off x="1522413" y="3810000"/>
            <a:ext cx="9144000" cy="1143000"/>
          </a:xfrm>
        </p:spPr>
        <p:txBody>
          <a:bodyPr anchor="t">
            <a:normAutofit/>
          </a:bodyPr>
          <a:lstStyle>
            <a:lvl1pPr marL="0" indent="0" algn="ctr">
              <a:spcBef>
                <a:spcPts val="0"/>
              </a:spcBef>
              <a:buNone/>
              <a:defRPr sz="2400" cap="none" baseline="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lvl1pPr>
              <a:defRPr>
                <a:solidFill>
                  <a:schemeClr val="tx2"/>
                </a:solidFill>
              </a:defRPr>
            </a:lvl1pPr>
          </a:lstStyle>
          <a:p>
            <a:fld id="{9E583DDF-CA54-461A-A486-592D2374C532}" type="datetimeFigureOut">
              <a:rPr lang="en-US"/>
              <a:pPr/>
              <a:t>11/11/2017</a:t>
            </a:fld>
            <a:endParaRPr/>
          </a:p>
        </p:txBody>
      </p:sp>
      <p:sp>
        <p:nvSpPr>
          <p:cNvPr id="5" name="Footer Placeholder 4"/>
          <p:cNvSpPr>
            <a:spLocks noGrp="1"/>
          </p:cNvSpPr>
          <p:nvPr>
            <p:ph type="ftr" sz="quarter" idx="11"/>
          </p:nvPr>
        </p:nvSpPr>
        <p:spPr/>
        <p:txBody>
          <a:bodyPr/>
          <a:lstStyle>
            <a:lvl1pPr>
              <a:defRPr>
                <a:solidFill>
                  <a:schemeClr val="tx2"/>
                </a:solidFill>
              </a:defRPr>
            </a:lvl1pPr>
          </a:lstStyle>
          <a:p>
            <a:endParaRPr/>
          </a:p>
        </p:txBody>
      </p:sp>
      <p:sp>
        <p:nvSpPr>
          <p:cNvPr id="6" name="Slide Number Placeholder 5"/>
          <p:cNvSpPr>
            <a:spLocks noGrp="1"/>
          </p:cNvSpPr>
          <p:nvPr>
            <p:ph type="sldNum" sz="quarter" idx="12"/>
          </p:nvPr>
        </p:nvSpPr>
        <p:spPr/>
        <p:txBody>
          <a:bodyPr/>
          <a:lstStyle>
            <a:lvl1pPr>
              <a:defRPr>
                <a:solidFill>
                  <a:schemeClr val="tx2"/>
                </a:solidFill>
              </a:defRPr>
            </a:lvl1pPr>
          </a:lstStyle>
          <a:p>
            <a:fld id="{CA8D9AD5-F248-4919-864A-CFD76CC027D6}" type="slidenum">
              <a:rPr/>
              <a:pPr/>
              <a:t>‹Nº›</a:t>
            </a:fld>
            <a:endParaRPr/>
          </a:p>
        </p:txBody>
      </p:sp>
    </p:spTree>
    <p:extLst>
      <p:ext uri="{BB962C8B-B14F-4D97-AF65-F5344CB8AC3E}">
        <p14:creationId xmlns:p14="http://schemas.microsoft.com/office/powerpoint/2010/main" val="2804328065"/>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a:p>
        </p:txBody>
      </p:sp>
      <p:sp>
        <p:nvSpPr>
          <p:cNvPr id="3" name="Content Placeholder 2"/>
          <p:cNvSpPr>
            <a:spLocks noGrp="1"/>
          </p:cNvSpPr>
          <p:nvPr>
            <p:ph sz="half" idx="1"/>
          </p:nvPr>
        </p:nvSpPr>
        <p:spPr>
          <a:xfrm>
            <a:off x="1341120" y="1901952"/>
            <a:ext cx="4572000" cy="4123944"/>
          </a:xfrm>
        </p:spPr>
        <p:txBody>
          <a:bodyP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a:p>
        </p:txBody>
      </p:sp>
      <p:sp>
        <p:nvSpPr>
          <p:cNvPr id="4" name="Content Placeholder 3"/>
          <p:cNvSpPr>
            <a:spLocks noGrp="1"/>
          </p:cNvSpPr>
          <p:nvPr>
            <p:ph sz="half" idx="2"/>
          </p:nvPr>
        </p:nvSpPr>
        <p:spPr>
          <a:xfrm>
            <a:off x="6278880" y="1901952"/>
            <a:ext cx="4572000" cy="4123944"/>
          </a:xfrm>
        </p:spPr>
        <p:txBody>
          <a:bodyP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a:p>
        </p:txBody>
      </p:sp>
      <p:sp>
        <p:nvSpPr>
          <p:cNvPr id="5" name="Date Placeholder 4"/>
          <p:cNvSpPr>
            <a:spLocks noGrp="1"/>
          </p:cNvSpPr>
          <p:nvPr>
            <p:ph type="dt" sz="half" idx="10"/>
          </p:nvPr>
        </p:nvSpPr>
        <p:spPr/>
        <p:txBody>
          <a:bodyPr/>
          <a:lstStyle/>
          <a:p>
            <a:fld id="{9DD7D43D-6574-4C7B-808D-C6C12215A4D4}" type="datetimeFigureOut">
              <a:rPr lang="en-US"/>
              <a:t>11/11/2017</a:t>
            </a:fld>
            <a:endParaRPr/>
          </a:p>
        </p:txBody>
      </p:sp>
      <p:sp>
        <p:nvSpPr>
          <p:cNvPr id="6" name="Footer Placeholder 5"/>
          <p:cNvSpPr>
            <a:spLocks noGrp="1"/>
          </p:cNvSpPr>
          <p:nvPr>
            <p:ph type="ftr" sz="quarter" idx="11"/>
          </p:nvPr>
        </p:nvSpPr>
        <p:spPr/>
        <p:txBody>
          <a:bodyPr/>
          <a:lstStyle/>
          <a:p>
            <a:endParaRPr/>
          </a:p>
        </p:txBody>
      </p:sp>
      <p:sp>
        <p:nvSpPr>
          <p:cNvPr id="7" name="Slide Number Placeholder 6"/>
          <p:cNvSpPr>
            <a:spLocks noGrp="1"/>
          </p:cNvSpPr>
          <p:nvPr>
            <p:ph type="sldNum" sz="quarter" idx="12"/>
          </p:nvPr>
        </p:nvSpPr>
        <p:spPr/>
        <p:txBody>
          <a:bodyPr/>
          <a:lstStyle/>
          <a:p>
            <a:fld id="{A0ECE5F2-81AA-4605-B028-6FBA391056AF}" type="slidenum">
              <a:rPr/>
              <a:t>‹Nº›</a:t>
            </a:fld>
            <a:endParaRPr/>
          </a:p>
        </p:txBody>
      </p:sp>
    </p:spTree>
    <p:extLst>
      <p:ext uri="{BB962C8B-B14F-4D97-AF65-F5344CB8AC3E}">
        <p14:creationId xmlns:p14="http://schemas.microsoft.com/office/powerpoint/2010/main" val="3117078411"/>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1341120" y="466344"/>
            <a:ext cx="9509760" cy="1234440"/>
          </a:xfrm>
        </p:spPr>
        <p:txBody>
          <a:bodyPr/>
          <a:lstStyle/>
          <a:p>
            <a:r>
              <a:rPr lang="es-ES"/>
              <a:t>Haga clic para modificar el estilo de título del patrón</a:t>
            </a:r>
            <a:endParaRPr/>
          </a:p>
        </p:txBody>
      </p:sp>
      <p:sp>
        <p:nvSpPr>
          <p:cNvPr id="3" name="Text Placeholder 2"/>
          <p:cNvSpPr>
            <a:spLocks noGrp="1"/>
          </p:cNvSpPr>
          <p:nvPr>
            <p:ph type="body" idx="1"/>
          </p:nvPr>
        </p:nvSpPr>
        <p:spPr>
          <a:xfrm>
            <a:off x="1341120" y="1837464"/>
            <a:ext cx="4572000" cy="766588"/>
          </a:xfrm>
        </p:spPr>
        <p:txBody>
          <a:bodyPr anchor="ctr">
            <a:normAutofit/>
          </a:bodyPr>
          <a:lstStyle>
            <a:lvl1pPr marL="0" indent="0">
              <a:spcBef>
                <a:spcPts val="0"/>
              </a:spcBef>
              <a:buNone/>
              <a:defRPr sz="2200" b="0" cap="none"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Content Placeholder 3"/>
          <p:cNvSpPr>
            <a:spLocks noGrp="1"/>
          </p:cNvSpPr>
          <p:nvPr>
            <p:ph sz="half" idx="2"/>
          </p:nvPr>
        </p:nvSpPr>
        <p:spPr>
          <a:xfrm>
            <a:off x="1341120" y="2740732"/>
            <a:ext cx="4572000" cy="3288847"/>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a:p>
        </p:txBody>
      </p:sp>
      <p:sp>
        <p:nvSpPr>
          <p:cNvPr id="5" name="Text Placeholder 4"/>
          <p:cNvSpPr>
            <a:spLocks noGrp="1"/>
          </p:cNvSpPr>
          <p:nvPr>
            <p:ph type="body" sz="quarter" idx="3"/>
          </p:nvPr>
        </p:nvSpPr>
        <p:spPr>
          <a:xfrm>
            <a:off x="6278880" y="1837464"/>
            <a:ext cx="4572000" cy="766588"/>
          </a:xfrm>
        </p:spPr>
        <p:txBody>
          <a:bodyPr anchor="ctr">
            <a:normAutofit/>
          </a:bodyPr>
          <a:lstStyle>
            <a:lvl1pPr marL="0" indent="0">
              <a:spcBef>
                <a:spcPts val="0"/>
              </a:spcBef>
              <a:buNone/>
              <a:defRPr sz="2200" b="0" cap="none"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Content Placeholder 5"/>
          <p:cNvSpPr>
            <a:spLocks noGrp="1"/>
          </p:cNvSpPr>
          <p:nvPr>
            <p:ph sz="quarter" idx="4"/>
          </p:nvPr>
        </p:nvSpPr>
        <p:spPr>
          <a:xfrm>
            <a:off x="6278880" y="2740732"/>
            <a:ext cx="4572000" cy="3288847"/>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a:p>
        </p:txBody>
      </p:sp>
      <p:sp>
        <p:nvSpPr>
          <p:cNvPr id="7" name="Date Placeholder 6"/>
          <p:cNvSpPr>
            <a:spLocks noGrp="1"/>
          </p:cNvSpPr>
          <p:nvPr>
            <p:ph type="dt" sz="half" idx="10"/>
          </p:nvPr>
        </p:nvSpPr>
        <p:spPr/>
        <p:txBody>
          <a:bodyPr/>
          <a:lstStyle/>
          <a:p>
            <a:fld id="{9E583DDF-CA54-461A-A486-592D2374C532}" type="datetimeFigureOut">
              <a:rPr lang="en-US"/>
              <a:t>11/11/2017</a:t>
            </a:fld>
            <a:endParaRPr/>
          </a:p>
        </p:txBody>
      </p:sp>
      <p:sp>
        <p:nvSpPr>
          <p:cNvPr id="8" name="Footer Placeholder 7"/>
          <p:cNvSpPr>
            <a:spLocks noGrp="1"/>
          </p:cNvSpPr>
          <p:nvPr>
            <p:ph type="ftr" sz="quarter" idx="11"/>
          </p:nvPr>
        </p:nvSpPr>
        <p:spPr/>
        <p:txBody>
          <a:bodyPr/>
          <a:lstStyle/>
          <a:p>
            <a:endParaRPr/>
          </a:p>
        </p:txBody>
      </p:sp>
      <p:sp>
        <p:nvSpPr>
          <p:cNvPr id="9" name="Slide Number Placeholder 8"/>
          <p:cNvSpPr>
            <a:spLocks noGrp="1"/>
          </p:cNvSpPr>
          <p:nvPr>
            <p:ph type="sldNum" sz="quarter" idx="12"/>
          </p:nvPr>
        </p:nvSpPr>
        <p:spPr/>
        <p:txBody>
          <a:bodyPr/>
          <a:lstStyle/>
          <a:p>
            <a:fld id="{CA8D9AD5-F248-4919-864A-CFD76CC027D6}" type="slidenum">
              <a:rPr/>
              <a:t>‹Nº›</a:t>
            </a:fld>
            <a:endParaRPr/>
          </a:p>
        </p:txBody>
      </p:sp>
    </p:spTree>
    <p:extLst>
      <p:ext uri="{BB962C8B-B14F-4D97-AF65-F5344CB8AC3E}">
        <p14:creationId xmlns:p14="http://schemas.microsoft.com/office/powerpoint/2010/main" val="4057080828"/>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a:p>
        </p:txBody>
      </p:sp>
      <p:sp>
        <p:nvSpPr>
          <p:cNvPr id="3" name="Date Placeholder 2"/>
          <p:cNvSpPr>
            <a:spLocks noGrp="1"/>
          </p:cNvSpPr>
          <p:nvPr>
            <p:ph type="dt" sz="half" idx="10"/>
          </p:nvPr>
        </p:nvSpPr>
        <p:spPr/>
        <p:txBody>
          <a:bodyPr/>
          <a:lstStyle/>
          <a:p>
            <a:fld id="{9E583DDF-CA54-461A-A486-592D2374C532}" type="datetimeFigureOut">
              <a:rPr lang="en-US"/>
              <a:t>11/11/2017</a:t>
            </a:fld>
            <a:endParaRPr/>
          </a:p>
        </p:txBody>
      </p:sp>
      <p:sp>
        <p:nvSpPr>
          <p:cNvPr id="4" name="Footer Placeholder 3"/>
          <p:cNvSpPr>
            <a:spLocks noGrp="1"/>
          </p:cNvSpPr>
          <p:nvPr>
            <p:ph type="ftr" sz="quarter" idx="11"/>
          </p:nvPr>
        </p:nvSpPr>
        <p:spPr/>
        <p:txBody>
          <a:bodyPr/>
          <a:lstStyle/>
          <a:p>
            <a:endParaRPr/>
          </a:p>
        </p:txBody>
      </p:sp>
      <p:sp>
        <p:nvSpPr>
          <p:cNvPr id="5" name="Slide Number Placeholder 4"/>
          <p:cNvSpPr>
            <a:spLocks noGrp="1"/>
          </p:cNvSpPr>
          <p:nvPr>
            <p:ph type="sldNum" sz="quarter" idx="12"/>
          </p:nvPr>
        </p:nvSpPr>
        <p:spPr/>
        <p:txBody>
          <a:bodyPr/>
          <a:lstStyle/>
          <a:p>
            <a:fld id="{CA8D9AD5-F248-4919-864A-CFD76CC027D6}" type="slidenum">
              <a:rPr/>
              <a:t>‹Nº›</a:t>
            </a:fld>
            <a:endParaRPr/>
          </a:p>
        </p:txBody>
      </p:sp>
    </p:spTree>
    <p:extLst>
      <p:ext uri="{BB962C8B-B14F-4D97-AF65-F5344CB8AC3E}">
        <p14:creationId xmlns:p14="http://schemas.microsoft.com/office/powerpoint/2010/main" val="842011030"/>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solidFill>
                  <a:schemeClr val="tx2"/>
                </a:solidFill>
              </a:defRPr>
            </a:lvl1pPr>
          </a:lstStyle>
          <a:p>
            <a:fld id="{9E583DDF-CA54-461A-A486-592D2374C532}" type="datetimeFigureOut">
              <a:rPr lang="en-US"/>
              <a:pPr/>
              <a:t>11/11/2017</a:t>
            </a:fld>
            <a:endParaRPr/>
          </a:p>
        </p:txBody>
      </p:sp>
      <p:sp>
        <p:nvSpPr>
          <p:cNvPr id="3" name="Footer Placeholder 2"/>
          <p:cNvSpPr>
            <a:spLocks noGrp="1"/>
          </p:cNvSpPr>
          <p:nvPr>
            <p:ph type="ftr" sz="quarter" idx="11"/>
          </p:nvPr>
        </p:nvSpPr>
        <p:spPr/>
        <p:txBody>
          <a:bodyPr/>
          <a:lstStyle>
            <a:lvl1pPr>
              <a:defRPr>
                <a:solidFill>
                  <a:schemeClr val="tx2"/>
                </a:solidFill>
              </a:defRPr>
            </a:lvl1pPr>
          </a:lstStyle>
          <a:p>
            <a:endParaRPr/>
          </a:p>
        </p:txBody>
      </p:sp>
      <p:sp>
        <p:nvSpPr>
          <p:cNvPr id="4" name="Slide Number Placeholder 3"/>
          <p:cNvSpPr>
            <a:spLocks noGrp="1"/>
          </p:cNvSpPr>
          <p:nvPr>
            <p:ph type="sldNum" sz="quarter" idx="12"/>
          </p:nvPr>
        </p:nvSpPr>
        <p:spPr/>
        <p:txBody>
          <a:bodyPr/>
          <a:lstStyle>
            <a:lvl1pPr>
              <a:defRPr>
                <a:solidFill>
                  <a:schemeClr val="tx2"/>
                </a:solidFill>
              </a:defRPr>
            </a:lvl1pPr>
          </a:lstStyle>
          <a:p>
            <a:fld id="{CA8D9AD5-F248-4919-864A-CFD76CC027D6}" type="slidenum">
              <a:rPr/>
              <a:pPr/>
              <a:t>‹Nº›</a:t>
            </a:fld>
            <a:endParaRPr/>
          </a:p>
        </p:txBody>
      </p:sp>
    </p:spTree>
    <p:extLst>
      <p:ext uri="{BB962C8B-B14F-4D97-AF65-F5344CB8AC3E}">
        <p14:creationId xmlns:p14="http://schemas.microsoft.com/office/powerpoint/2010/main" val="2559003960"/>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760412" y="2362200"/>
            <a:ext cx="3200400" cy="1990725"/>
          </a:xfrm>
        </p:spPr>
        <p:txBody>
          <a:bodyPr anchor="b">
            <a:normAutofit/>
          </a:bodyPr>
          <a:lstStyle>
            <a:lvl1pPr>
              <a:defRPr sz="3400" b="0"/>
            </a:lvl1pPr>
          </a:lstStyle>
          <a:p>
            <a:r>
              <a:rPr lang="es-ES"/>
              <a:t>Haga clic para modificar el estilo de título del patrón</a:t>
            </a:r>
            <a:endParaRPr/>
          </a:p>
        </p:txBody>
      </p:sp>
      <p:sp>
        <p:nvSpPr>
          <p:cNvPr id="3" name="Content Placeholder 2"/>
          <p:cNvSpPr>
            <a:spLocks noGrp="1"/>
          </p:cNvSpPr>
          <p:nvPr>
            <p:ph idx="1"/>
          </p:nvPr>
        </p:nvSpPr>
        <p:spPr>
          <a:xfrm>
            <a:off x="4494212" y="685800"/>
            <a:ext cx="7239001" cy="5486400"/>
          </a:xfrm>
        </p:spPr>
        <p:txBody>
          <a:bodyP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a:p>
        </p:txBody>
      </p:sp>
      <p:sp>
        <p:nvSpPr>
          <p:cNvPr id="4" name="Text Placeholder 3"/>
          <p:cNvSpPr>
            <a:spLocks noGrp="1"/>
          </p:cNvSpPr>
          <p:nvPr>
            <p:ph type="body" sz="half" idx="2"/>
          </p:nvPr>
        </p:nvSpPr>
        <p:spPr>
          <a:xfrm>
            <a:off x="760412" y="4367308"/>
            <a:ext cx="3200400" cy="1622012"/>
          </a:xfrm>
        </p:spPr>
        <p:txBody>
          <a:bodyPr>
            <a:normAutofit/>
          </a:bodyPr>
          <a:lstStyle>
            <a:lvl1pPr marL="0" indent="0">
              <a:spcBef>
                <a:spcPts val="12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Date Placeholder 4"/>
          <p:cNvSpPr>
            <a:spLocks noGrp="1"/>
          </p:cNvSpPr>
          <p:nvPr>
            <p:ph type="dt" sz="half" idx="10"/>
          </p:nvPr>
        </p:nvSpPr>
        <p:spPr/>
        <p:txBody>
          <a:bodyPr/>
          <a:lstStyle/>
          <a:p>
            <a:fld id="{9E583DDF-CA54-461A-A486-592D2374C532}" type="datetimeFigureOut">
              <a:rPr lang="en-US"/>
              <a:t>11/11/2017</a:t>
            </a:fld>
            <a:endParaRPr/>
          </a:p>
        </p:txBody>
      </p:sp>
      <p:sp>
        <p:nvSpPr>
          <p:cNvPr id="6" name="Footer Placeholder 5"/>
          <p:cNvSpPr>
            <a:spLocks noGrp="1"/>
          </p:cNvSpPr>
          <p:nvPr>
            <p:ph type="ftr" sz="quarter" idx="11"/>
          </p:nvPr>
        </p:nvSpPr>
        <p:spPr/>
        <p:txBody>
          <a:bodyPr/>
          <a:lstStyle/>
          <a:p>
            <a:endParaRPr/>
          </a:p>
        </p:txBody>
      </p:sp>
      <p:sp>
        <p:nvSpPr>
          <p:cNvPr id="7" name="Slide Number Placeholder 6"/>
          <p:cNvSpPr>
            <a:spLocks noGrp="1"/>
          </p:cNvSpPr>
          <p:nvPr>
            <p:ph type="sldNum" sz="quarter" idx="12"/>
          </p:nvPr>
        </p:nvSpPr>
        <p:spPr/>
        <p:txBody>
          <a:bodyPr/>
          <a:lstStyle/>
          <a:p>
            <a:fld id="{CA8D9AD5-F248-4919-864A-CFD76CC027D6}" type="slidenum">
              <a:rPr/>
              <a:t>‹Nº›</a:t>
            </a:fld>
            <a:endParaRPr/>
          </a:p>
        </p:txBody>
      </p:sp>
    </p:spTree>
    <p:extLst>
      <p:ext uri="{BB962C8B-B14F-4D97-AF65-F5344CB8AC3E}">
        <p14:creationId xmlns:p14="http://schemas.microsoft.com/office/powerpoint/2010/main" val="1435946658"/>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bwMode="ltGray">
          <a:xfrm>
            <a:off x="1587" y="6583680"/>
            <a:ext cx="12188826" cy="274320"/>
          </a:xfrm>
          <a:prstGeom prst="rect">
            <a:avLst/>
          </a:prstGeom>
          <a:gradFill flip="none" rotWithShape="1">
            <a:gsLst>
              <a:gs pos="100000">
                <a:schemeClr val="tx2">
                  <a:lumMod val="75000"/>
                </a:schemeClr>
              </a:gs>
              <a:gs pos="0">
                <a:schemeClr val="tx2"/>
              </a:gs>
            </a:gsLst>
            <a:path path="circle">
              <a:fillToRect l="50000" t="50000" r="50000" b="50000"/>
            </a:path>
            <a:tileRect/>
          </a:gradFill>
          <a:ln w="9525" cap="flat" cmpd="sng" algn="ctr">
            <a:noFill/>
            <a:prstDash val="solid"/>
          </a:ln>
          <a:effectLst/>
        </p:spPr>
        <p:txBody>
          <a:bodyPr rtlCol="0" anchor="ctr"/>
          <a:lstStyle/>
          <a:p>
            <a:pPr marR="0" lvl="0" indent="0" algn="ctr" fontAlgn="auto">
              <a:lnSpc>
                <a:spcPct val="100000"/>
              </a:lnSpc>
              <a:spcBef>
                <a:spcPts val="0"/>
              </a:spcBef>
              <a:spcAft>
                <a:spcPts val="0"/>
              </a:spcAft>
              <a:buClrTx/>
              <a:buSzTx/>
              <a:buFontTx/>
              <a:buNone/>
              <a:tabLst/>
            </a:pPr>
            <a:endParaRPr kumimoji="0" b="0" i="0" u="none" strike="noStrike" kern="0" cap="none" spc="0" normalizeH="0" baseline="0">
              <a:ln>
                <a:noFill/>
              </a:ln>
              <a:solidFill>
                <a:prstClr val="white"/>
              </a:solidFill>
              <a:effectLst/>
              <a:uLnTx/>
              <a:uFillTx/>
              <a:latin typeface="Euphemia"/>
            </a:endParaRPr>
          </a:p>
        </p:txBody>
      </p:sp>
      <p:sp>
        <p:nvSpPr>
          <p:cNvPr id="8" name="Rectangle 7"/>
          <p:cNvSpPr/>
          <p:nvPr/>
        </p:nvSpPr>
        <p:spPr bwMode="white">
          <a:xfrm>
            <a:off x="1587" y="6583680"/>
            <a:ext cx="12188826" cy="4572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a:p>
        </p:txBody>
      </p:sp>
      <p:sp>
        <p:nvSpPr>
          <p:cNvPr id="2" name="Title Placeholder 1"/>
          <p:cNvSpPr>
            <a:spLocks noGrp="1"/>
          </p:cNvSpPr>
          <p:nvPr>
            <p:ph type="title"/>
          </p:nvPr>
        </p:nvSpPr>
        <p:spPr>
          <a:xfrm>
            <a:off x="1341120" y="467360"/>
            <a:ext cx="9509760" cy="1233424"/>
          </a:xfrm>
          <a:prstGeom prst="rect">
            <a:avLst/>
          </a:prstGeom>
        </p:spPr>
        <p:txBody>
          <a:bodyPr vert="horz" lIns="91440" tIns="45720" rIns="91440" bIns="45720" rtlCol="0" anchor="b">
            <a:normAutofit/>
          </a:bodyPr>
          <a:lstStyle/>
          <a:p>
            <a:r>
              <a:rPr lang="es-ES"/>
              <a:t>Haga clic para modificar el estilo de título del patrón</a:t>
            </a:r>
            <a:endParaRPr/>
          </a:p>
        </p:txBody>
      </p:sp>
      <p:sp>
        <p:nvSpPr>
          <p:cNvPr id="3" name="Text Placeholder 2"/>
          <p:cNvSpPr>
            <a:spLocks noGrp="1"/>
          </p:cNvSpPr>
          <p:nvPr>
            <p:ph type="body" idx="1"/>
          </p:nvPr>
        </p:nvSpPr>
        <p:spPr>
          <a:xfrm>
            <a:off x="1341120" y="1901952"/>
            <a:ext cx="9509760" cy="4127627"/>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a:p>
        </p:txBody>
      </p:sp>
      <p:sp>
        <p:nvSpPr>
          <p:cNvPr id="4" name="Date Placeholder 3"/>
          <p:cNvSpPr>
            <a:spLocks noGrp="1"/>
          </p:cNvSpPr>
          <p:nvPr>
            <p:ph type="dt" sz="half" idx="2"/>
          </p:nvPr>
        </p:nvSpPr>
        <p:spPr>
          <a:xfrm>
            <a:off x="8875776" y="6601968"/>
            <a:ext cx="960120" cy="237744"/>
          </a:xfrm>
          <a:prstGeom prst="rect">
            <a:avLst/>
          </a:prstGeom>
        </p:spPr>
        <p:txBody>
          <a:bodyPr vert="horz" lIns="91440" tIns="45720" rIns="91440" bIns="45720" rtlCol="0" anchor="ctr"/>
          <a:lstStyle>
            <a:lvl1pPr algn="r">
              <a:defRPr sz="800">
                <a:solidFill>
                  <a:schemeClr val="bg2"/>
                </a:solidFill>
              </a:defRPr>
            </a:lvl1pPr>
          </a:lstStyle>
          <a:p>
            <a:fld id="{9E583DDF-CA54-461A-A486-592D2374C532}" type="datetimeFigureOut">
              <a:rPr lang="en-US"/>
              <a:pPr/>
              <a:t>11/11/2017</a:t>
            </a:fld>
            <a:endParaRPr/>
          </a:p>
        </p:txBody>
      </p:sp>
      <p:sp>
        <p:nvSpPr>
          <p:cNvPr id="5" name="Footer Placeholder 4"/>
          <p:cNvSpPr>
            <a:spLocks noGrp="1"/>
          </p:cNvSpPr>
          <p:nvPr>
            <p:ph type="ftr" sz="quarter" idx="3"/>
          </p:nvPr>
        </p:nvSpPr>
        <p:spPr>
          <a:xfrm>
            <a:off x="1341120" y="6601968"/>
            <a:ext cx="7159752" cy="237744"/>
          </a:xfrm>
          <a:prstGeom prst="rect">
            <a:avLst/>
          </a:prstGeom>
        </p:spPr>
        <p:txBody>
          <a:bodyPr vert="horz" lIns="91440" tIns="45720" rIns="91440" bIns="45720" rtlCol="0" anchor="ctr"/>
          <a:lstStyle>
            <a:lvl1pPr algn="l">
              <a:defRPr sz="800" cap="all" baseline="0">
                <a:solidFill>
                  <a:schemeClr val="bg2"/>
                </a:solidFill>
              </a:defRPr>
            </a:lvl1pPr>
          </a:lstStyle>
          <a:p>
            <a:endParaRPr/>
          </a:p>
        </p:txBody>
      </p:sp>
      <p:sp>
        <p:nvSpPr>
          <p:cNvPr id="6" name="Slide Number Placeholder 5"/>
          <p:cNvSpPr>
            <a:spLocks noGrp="1"/>
          </p:cNvSpPr>
          <p:nvPr>
            <p:ph type="sldNum" sz="quarter" idx="4"/>
          </p:nvPr>
        </p:nvSpPr>
        <p:spPr>
          <a:xfrm>
            <a:off x="10210800" y="6601968"/>
            <a:ext cx="640080" cy="237744"/>
          </a:xfrm>
          <a:prstGeom prst="rect">
            <a:avLst/>
          </a:prstGeom>
        </p:spPr>
        <p:txBody>
          <a:bodyPr vert="horz" lIns="91440" tIns="45720" rIns="91440" bIns="45720" rtlCol="0" anchor="ctr"/>
          <a:lstStyle>
            <a:lvl1pPr algn="r">
              <a:defRPr sz="800">
                <a:solidFill>
                  <a:schemeClr val="bg2"/>
                </a:solidFill>
              </a:defRPr>
            </a:lvl1pPr>
          </a:lstStyle>
          <a:p>
            <a:fld id="{CA8D9AD5-F248-4919-864A-CFD76CC027D6}" type="slidenum">
              <a:rPr/>
              <a:pPr/>
              <a:t>‹Nº›</a:t>
            </a:fld>
            <a:endParaRPr/>
          </a:p>
        </p:txBody>
      </p:sp>
    </p:spTree>
    <p:extLst>
      <p:ext uri="{BB962C8B-B14F-4D97-AF65-F5344CB8AC3E}">
        <p14:creationId xmlns:p14="http://schemas.microsoft.com/office/powerpoint/2010/main" val="256376095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62" r:id="rId4"/>
    <p:sldLayoutId id="2147483661" r:id="rId5"/>
    <p:sldLayoutId id="2147483653" r:id="rId6"/>
    <p:sldLayoutId id="2147483654" r:id="rId7"/>
    <p:sldLayoutId id="2147483655" r:id="rId8"/>
    <p:sldLayoutId id="2147483656" r:id="rId9"/>
    <p:sldLayoutId id="2147483663" r:id="rId10"/>
    <p:sldLayoutId id="2147483657" r:id="rId11"/>
    <p:sldLayoutId id="2147483658" r:id="rId12"/>
    <p:sldLayoutId id="2147483659" r:id="rId13"/>
  </p:sldLayoutIdLst>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xStyles>
    <p:titleStyle>
      <a:lvl1pPr marL="0" indent="0" algn="l" defTabSz="914400" rtl="0" eaLnBrk="1" latinLnBrk="0" hangingPunct="1">
        <a:lnSpc>
          <a:spcPct val="90000"/>
        </a:lnSpc>
        <a:spcBef>
          <a:spcPct val="0"/>
        </a:spcBef>
        <a:buFont typeface="Arial" pitchFamily="34" charset="0"/>
        <a:buNone/>
        <a:defRPr sz="3400" kern="1200">
          <a:solidFill>
            <a:schemeClr val="tx2">
              <a:lumMod val="75000"/>
            </a:schemeClr>
          </a:solidFill>
          <a:latin typeface="+mj-lt"/>
          <a:ea typeface="+mj-ea"/>
          <a:cs typeface="+mj-cs"/>
        </a:defRPr>
      </a:lvl1pPr>
    </p:titleStyle>
    <p:bodyStyle>
      <a:lvl1pPr marL="274320" indent="-228600" algn="l" defTabSz="914400" rtl="0" eaLnBrk="1" latinLnBrk="0" hangingPunct="1">
        <a:lnSpc>
          <a:spcPct val="90000"/>
        </a:lnSpc>
        <a:spcBef>
          <a:spcPts val="1800"/>
        </a:spcBef>
        <a:buClr>
          <a:schemeClr val="tx2"/>
        </a:buClr>
        <a:buSzPct val="80000"/>
        <a:buFont typeface="Wingdings" pitchFamily="2" charset="2"/>
        <a:buChar char="§"/>
        <a:defRPr sz="2000" kern="1200">
          <a:solidFill>
            <a:schemeClr val="tx2"/>
          </a:solidFill>
          <a:latin typeface="+mn-lt"/>
          <a:ea typeface="+mn-ea"/>
          <a:cs typeface="+mn-cs"/>
        </a:defRPr>
      </a:lvl1pPr>
      <a:lvl2pPr marL="594360" indent="-228600" algn="l" defTabSz="914400" rtl="0" eaLnBrk="1" latinLnBrk="0" hangingPunct="1">
        <a:lnSpc>
          <a:spcPct val="90000"/>
        </a:lnSpc>
        <a:spcBef>
          <a:spcPts val="1000"/>
        </a:spcBef>
        <a:buClr>
          <a:schemeClr val="tx2"/>
        </a:buClr>
        <a:buSzPct val="80000"/>
        <a:buFont typeface="Wingdings" pitchFamily="2" charset="2"/>
        <a:buChar char="§"/>
        <a:defRPr sz="1800" kern="1200">
          <a:solidFill>
            <a:schemeClr val="tx2"/>
          </a:solidFill>
          <a:latin typeface="+mn-lt"/>
          <a:ea typeface="+mn-ea"/>
          <a:cs typeface="+mn-cs"/>
        </a:defRPr>
      </a:lvl2pPr>
      <a:lvl3pPr marL="914400" indent="-228600" algn="l" defTabSz="914400" rtl="0" eaLnBrk="1" latinLnBrk="0" hangingPunct="1">
        <a:lnSpc>
          <a:spcPct val="90000"/>
        </a:lnSpc>
        <a:spcBef>
          <a:spcPts val="800"/>
        </a:spcBef>
        <a:buClr>
          <a:schemeClr val="tx2"/>
        </a:buClr>
        <a:buSzPct val="80000"/>
        <a:buFont typeface="Wingdings" pitchFamily="2" charset="2"/>
        <a:buChar char="§"/>
        <a:defRPr sz="1600" kern="1200">
          <a:solidFill>
            <a:schemeClr val="tx2"/>
          </a:solidFill>
          <a:latin typeface="+mn-lt"/>
          <a:ea typeface="+mn-ea"/>
          <a:cs typeface="+mn-cs"/>
        </a:defRPr>
      </a:lvl3pPr>
      <a:lvl4pPr marL="1234440" indent="-228600" algn="l" defTabSz="914400" rtl="0" eaLnBrk="1" latinLnBrk="0" hangingPunct="1">
        <a:lnSpc>
          <a:spcPct val="90000"/>
        </a:lnSpc>
        <a:spcBef>
          <a:spcPts val="800"/>
        </a:spcBef>
        <a:buClr>
          <a:schemeClr val="tx2"/>
        </a:buClr>
        <a:buSzPct val="80000"/>
        <a:buFont typeface="Wingdings" pitchFamily="2" charset="2"/>
        <a:buChar char="§"/>
        <a:defRPr sz="1400" kern="1200">
          <a:solidFill>
            <a:schemeClr val="tx2"/>
          </a:solidFill>
          <a:latin typeface="+mn-lt"/>
          <a:ea typeface="+mn-ea"/>
          <a:cs typeface="+mn-cs"/>
        </a:defRPr>
      </a:lvl4pPr>
      <a:lvl5pPr marL="1554480" indent="-228600" algn="l" defTabSz="914400" rtl="0" eaLnBrk="1" latinLnBrk="0" hangingPunct="1">
        <a:lnSpc>
          <a:spcPct val="90000"/>
        </a:lnSpc>
        <a:spcBef>
          <a:spcPts val="800"/>
        </a:spcBef>
        <a:buClr>
          <a:schemeClr val="tx2"/>
        </a:buClr>
        <a:buSzPct val="80000"/>
        <a:buFont typeface="Wingdings" pitchFamily="2" charset="2"/>
        <a:buChar char="§"/>
        <a:defRPr sz="1400" kern="1200">
          <a:solidFill>
            <a:schemeClr val="tx2"/>
          </a:solidFill>
          <a:latin typeface="+mn-lt"/>
          <a:ea typeface="+mn-ea"/>
          <a:cs typeface="+mn-cs"/>
        </a:defRPr>
      </a:lvl5pPr>
      <a:lvl6pPr marL="1874520" indent="-228600" algn="l" defTabSz="914400" rtl="0" eaLnBrk="1" latinLnBrk="0" hangingPunct="1">
        <a:lnSpc>
          <a:spcPct val="90000"/>
        </a:lnSpc>
        <a:spcBef>
          <a:spcPts val="800"/>
        </a:spcBef>
        <a:buSzPct val="80000"/>
        <a:buFont typeface="Wingdings" pitchFamily="2" charset="2"/>
        <a:buChar char="§"/>
        <a:defRPr sz="1400" kern="1200">
          <a:solidFill>
            <a:schemeClr val="tx2"/>
          </a:solidFill>
          <a:latin typeface="+mn-lt"/>
          <a:ea typeface="+mn-ea"/>
          <a:cs typeface="+mn-cs"/>
        </a:defRPr>
      </a:lvl6pPr>
      <a:lvl7pPr marL="2194560" indent="-228600" algn="l" defTabSz="914400" rtl="0" eaLnBrk="1" latinLnBrk="0" hangingPunct="1">
        <a:lnSpc>
          <a:spcPct val="90000"/>
        </a:lnSpc>
        <a:spcBef>
          <a:spcPts val="800"/>
        </a:spcBef>
        <a:buSzPct val="80000"/>
        <a:buFont typeface="Wingdings" pitchFamily="2" charset="2"/>
        <a:buChar char="§"/>
        <a:defRPr sz="1400" kern="1200" baseline="0">
          <a:solidFill>
            <a:schemeClr val="tx2"/>
          </a:solidFill>
          <a:latin typeface="+mn-lt"/>
          <a:ea typeface="+mn-ea"/>
          <a:cs typeface="+mn-cs"/>
        </a:defRPr>
      </a:lvl7pPr>
      <a:lvl8pPr marL="2514600" indent="-228600" algn="l" defTabSz="914400" rtl="0" eaLnBrk="1" latinLnBrk="0" hangingPunct="1">
        <a:lnSpc>
          <a:spcPct val="90000"/>
        </a:lnSpc>
        <a:spcBef>
          <a:spcPts val="800"/>
        </a:spcBef>
        <a:buSzPct val="80000"/>
        <a:buFont typeface="Wingdings" pitchFamily="2" charset="2"/>
        <a:buChar char="§"/>
        <a:defRPr sz="1400" kern="1200" baseline="0">
          <a:solidFill>
            <a:schemeClr val="tx2"/>
          </a:solidFill>
          <a:latin typeface="+mn-lt"/>
          <a:ea typeface="+mn-ea"/>
          <a:cs typeface="+mn-cs"/>
        </a:defRPr>
      </a:lvl8pPr>
      <a:lvl9pPr marL="2834640" indent="-228600" algn="l" defTabSz="914400" rtl="0" eaLnBrk="1" latinLnBrk="0" hangingPunct="1">
        <a:lnSpc>
          <a:spcPct val="90000"/>
        </a:lnSpc>
        <a:spcBef>
          <a:spcPts val="800"/>
        </a:spcBef>
        <a:buSzPct val="80000"/>
        <a:buFont typeface="Wingdings" pitchFamily="2" charset="2"/>
        <a:buChar char="§"/>
        <a:defRPr sz="1400" kern="1200" baseline="0">
          <a:solidFill>
            <a:schemeClr val="tx2"/>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2360">
          <p15:clr>
            <a:srgbClr val="F26B43"/>
          </p15:clr>
        </p15:guide>
        <p15:guide id="2" pos="4040">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11.xml"/></Relationships>
</file>

<file path=ppt/slides/_rels/slide19.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1.xml"/></Relationships>
</file>

<file path=ppt/slides/_rels/slide20.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11.xml"/></Relationships>
</file>

<file path=ppt/slides/_rels/slide21.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11.xml"/></Relationships>
</file>

<file path=ppt/slides/_rels/slide22.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11.xml"/></Relationships>
</file>

<file path=ppt/slides/_rels/slide23.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11.xml"/></Relationships>
</file>

<file path=ppt/slides/_rels/slide24.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11.xml"/></Relationships>
</file>

<file path=ppt/slides/_rels/slide25.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11.xml"/></Relationships>
</file>

<file path=ppt/slides/_rels/slide26.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11.xml"/></Relationships>
</file>

<file path=ppt/slides/_rels/slide27.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1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1.xml"/></Relationships>
</file>

<file path=ppt/slides/_rels/slide3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1.xml"/></Relationships>
</file>

<file path=ppt/slides/_rels/slide3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1.xml"/></Relationships>
</file>

<file path=ppt/slides/_rels/slide3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3.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1.xml"/></Relationships>
</file>

<file path=ppt/slides/_rels/slide54.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1.xml"/></Relationships>
</file>

<file path=ppt/slides/_rels/slide5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1.xml"/></Relationships>
</file>

<file path=ppt/slides/_rels/slide5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1.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1.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1.xml"/></Relationships>
</file>

<file path=ppt/slides/_rels/slide6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1.xml"/></Relationships>
</file>

<file path=ppt/slides/_rels/slide63.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1.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3.xml"/><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1.xml"/></Relationships>
</file>

<file path=ppt/slides/_rels/slide7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1.xml"/></Relationships>
</file>

<file path=ppt/slides/_rels/slide7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1.xml"/></Relationships>
</file>

<file path=ppt/slides/_rels/slide73.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1.xml"/></Relationships>
</file>

<file path=ppt/slides/_rels/slide74.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1.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6.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1.xml"/></Relationships>
</file>

<file path=ppt/slides/_rels/slide77.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1.xml"/></Relationships>
</file>

<file path=ppt/slides/_rels/slide78.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1.xml"/></Relationships>
</file>

<file path=ppt/slides/_rels/slide79.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0.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1.xml"/></Relationships>
</file>

<file path=ppt/slides/_rels/slide8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1.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5.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1.xml"/></Relationships>
</file>

<file path=ppt/slides/_rels/slide86.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1.xml"/></Relationships>
</file>

<file path=ppt/slides/_rels/slide87.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1.xml"/></Relationships>
</file>

<file path=ppt/slides/_rels/slide88.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1.xml"/></Relationships>
</file>

<file path=ppt/slides/_rels/slide89.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1.xml"/></Relationships>
</file>

<file path=ppt/slides/_rels/slide90.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1.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2.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1055440" y="4800600"/>
            <a:ext cx="9937104" cy="1143000"/>
          </a:xfrm>
        </p:spPr>
        <p:txBody>
          <a:bodyPr>
            <a:normAutofit fontScale="90000"/>
          </a:bodyPr>
          <a:lstStyle/>
          <a:p>
            <a:pPr marL="0" indent="0" algn="ctr" defTabSz="914400">
              <a:lnSpc>
                <a:spcPct val="90000"/>
              </a:lnSpc>
              <a:spcBef>
                <a:spcPts val="0"/>
              </a:spcBef>
              <a:buNone/>
            </a:pPr>
            <a:r>
              <a:rPr lang="es-ES" dirty="0"/>
              <a:t>XXXII DOMINGO DE TIEMPO ORDINARIO</a:t>
            </a:r>
          </a:p>
        </p:txBody>
      </p:sp>
      <p:sp>
        <p:nvSpPr>
          <p:cNvPr id="4" name="Subtítulo 3"/>
          <p:cNvSpPr>
            <a:spLocks noGrp="1"/>
          </p:cNvSpPr>
          <p:nvPr>
            <p:ph type="subTitle" idx="1"/>
          </p:nvPr>
        </p:nvSpPr>
        <p:spPr/>
        <p:txBody>
          <a:bodyPr>
            <a:normAutofit/>
          </a:bodyPr>
          <a:lstStyle/>
          <a:p>
            <a:r>
              <a:rPr lang="es-ES" dirty="0"/>
              <a:t>Juan Carlos García Jiménez</a:t>
            </a:r>
          </a:p>
          <a:p>
            <a:r>
              <a:rPr lang="es-ES" b="1" dirty="0"/>
              <a:t>http://pptparasanjose.mex.tl/</a:t>
            </a:r>
          </a:p>
        </p:txBody>
      </p:sp>
      <p:sp>
        <p:nvSpPr>
          <p:cNvPr id="7" name="Rectángulo 6"/>
          <p:cNvSpPr/>
          <p:nvPr/>
        </p:nvSpPr>
        <p:spPr>
          <a:xfrm>
            <a:off x="0" y="0"/>
            <a:ext cx="12192000" cy="4800600"/>
          </a:xfrm>
          <a:prstGeom prst="rect">
            <a:avLst/>
          </a:prstGeom>
          <a:solidFill>
            <a:srgbClr val="03020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pic>
        <p:nvPicPr>
          <p:cNvPr id="9" name="Marcador de posición de imagen 7" descr="Imagen que contiene interior, objeto, reloj&#10;&#10;Descripción generada con confianza muy alta">
            <a:extLst>
              <a:ext uri="{FF2B5EF4-FFF2-40B4-BE49-F238E27FC236}">
                <a16:creationId xmlns:a16="http://schemas.microsoft.com/office/drawing/2014/main" id="{46649FB9-FE39-4085-A089-C1E2269AC076}"/>
              </a:ext>
            </a:extLst>
          </p:cNvPr>
          <p:cNvPicPr>
            <a:picLocks noChangeAspect="1"/>
          </p:cNvPicPr>
          <p:nvPr/>
        </p:nvPicPr>
        <p:blipFill rotWithShape="1">
          <a:blip r:embed="rId2">
            <a:extLst>
              <a:ext uri="{28A0092B-C50C-407E-A947-70E740481C1C}">
                <a14:useLocalDpi xmlns:a14="http://schemas.microsoft.com/office/drawing/2010/main" val="0"/>
              </a:ext>
            </a:extLst>
          </a:blip>
          <a:srcRect r="68"/>
          <a:stretch/>
        </p:blipFill>
        <p:spPr>
          <a:xfrm>
            <a:off x="0" y="0"/>
            <a:ext cx="12192000" cy="4653136"/>
          </a:xfrm>
          <a:prstGeom prst="rect">
            <a:avLst/>
          </a:prstGeom>
        </p:spPr>
      </p:pic>
    </p:spTree>
    <p:extLst>
      <p:ext uri="{BB962C8B-B14F-4D97-AF65-F5344CB8AC3E}">
        <p14:creationId xmlns:p14="http://schemas.microsoft.com/office/powerpoint/2010/main" val="2798809327"/>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b="1" dirty="0">
                <a:solidFill>
                  <a:srgbClr val="002060"/>
                </a:solidFill>
              </a:rPr>
              <a:t>Tú que siempre nos escuchas</a:t>
            </a:r>
            <a:br>
              <a:rPr lang="es-ES" sz="4800" b="1" dirty="0">
                <a:solidFill>
                  <a:srgbClr val="002060"/>
                </a:solidFill>
              </a:rPr>
            </a:br>
            <a:r>
              <a:rPr lang="es-ES" sz="4800" b="1" dirty="0">
                <a:solidFill>
                  <a:srgbClr val="002060"/>
                </a:solidFill>
              </a:rPr>
              <a:t>porque nos quieres mucho.</a:t>
            </a:r>
            <a:br>
              <a:rPr lang="es-ES" sz="4800" b="1" dirty="0">
                <a:solidFill>
                  <a:srgbClr val="002060"/>
                </a:solidFill>
              </a:rPr>
            </a:br>
            <a:r>
              <a:rPr lang="es-ES" sz="4800" b="1" dirty="0">
                <a:solidFill>
                  <a:srgbClr val="002060"/>
                </a:solidFill>
              </a:rPr>
              <a:t>Tú que siempre nos escuchas,</a:t>
            </a:r>
            <a:br>
              <a:rPr lang="es-ES" sz="4800" b="1" dirty="0">
                <a:solidFill>
                  <a:srgbClr val="002060"/>
                </a:solidFill>
              </a:rPr>
            </a:br>
            <a:r>
              <a:rPr lang="es-ES" sz="4800" b="1" dirty="0">
                <a:solidFill>
                  <a:srgbClr val="002060"/>
                </a:solidFill>
              </a:rPr>
              <a:t>Señor, </a:t>
            </a:r>
            <a:r>
              <a:rPr lang="es-ES" sz="4800" b="1">
                <a:solidFill>
                  <a:srgbClr val="002060"/>
                </a:solidFill>
              </a:rPr>
              <a:t>ten piedad.</a:t>
            </a:r>
            <a:endParaRPr lang="es-ES" sz="4800" b="1" dirty="0">
              <a:solidFill>
                <a:srgbClr val="002060"/>
              </a:solidFill>
            </a:endParaRPr>
          </a:p>
        </p:txBody>
      </p:sp>
      <p:sp>
        <p:nvSpPr>
          <p:cNvPr id="4" name="Marcador de texto 3"/>
          <p:cNvSpPr>
            <a:spLocks noGrp="1"/>
          </p:cNvSpPr>
          <p:nvPr>
            <p:ph type="body" sz="half" idx="2"/>
          </p:nvPr>
        </p:nvSpPr>
        <p:spPr/>
        <p:txBody>
          <a:bodyPr/>
          <a:lstStyle/>
          <a:p>
            <a:endParaRPr lang="es-ES"/>
          </a:p>
        </p:txBody>
      </p:sp>
      <p:pic>
        <p:nvPicPr>
          <p:cNvPr id="7" name="Picture 6" descr="http://www.mividaenabundancia.org/nicaragua/images/stories/Poemas/carta-a-dios.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r="69"/>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096224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b="1">
                <a:solidFill>
                  <a:srgbClr val="002060"/>
                </a:solidFill>
              </a:rPr>
              <a:t>Tú que siempre nos ayudas</a:t>
            </a:r>
            <a:br>
              <a:rPr lang="es-ES" sz="4800" b="1">
                <a:solidFill>
                  <a:srgbClr val="002060"/>
                </a:solidFill>
              </a:rPr>
            </a:br>
            <a:r>
              <a:rPr lang="es-ES" sz="4800" b="1">
                <a:solidFill>
                  <a:srgbClr val="002060"/>
                </a:solidFill>
              </a:rPr>
              <a:t>porque nos quieres mucho.</a:t>
            </a:r>
            <a:br>
              <a:rPr lang="es-ES" sz="4800" b="1">
                <a:solidFill>
                  <a:srgbClr val="002060"/>
                </a:solidFill>
              </a:rPr>
            </a:br>
            <a:r>
              <a:rPr lang="es-ES" sz="4800" b="1">
                <a:solidFill>
                  <a:srgbClr val="002060"/>
                </a:solidFill>
              </a:rPr>
              <a:t>Tú que siempre nos ayudas,</a:t>
            </a:r>
            <a:br>
              <a:rPr lang="es-ES" sz="4800" b="1">
                <a:solidFill>
                  <a:srgbClr val="002060"/>
                </a:solidFill>
              </a:rPr>
            </a:br>
            <a:r>
              <a:rPr lang="es-ES" sz="4800" b="1">
                <a:solidFill>
                  <a:srgbClr val="002060"/>
                </a:solidFill>
              </a:rPr>
              <a:t>Señor, ten piedad.</a:t>
            </a:r>
            <a:endParaRPr lang="es-ES" sz="4800" b="1" dirty="0">
              <a:solidFill>
                <a:srgbClr val="002060"/>
              </a:solidFill>
            </a:endParaRPr>
          </a:p>
        </p:txBody>
      </p:sp>
      <p:sp>
        <p:nvSpPr>
          <p:cNvPr id="4" name="Marcador de texto 3"/>
          <p:cNvSpPr>
            <a:spLocks noGrp="1"/>
          </p:cNvSpPr>
          <p:nvPr>
            <p:ph type="body" sz="half" idx="2"/>
          </p:nvPr>
        </p:nvSpPr>
        <p:spPr/>
        <p:txBody>
          <a:bodyPr/>
          <a:lstStyle/>
          <a:p>
            <a:endParaRPr lang="es-ES"/>
          </a:p>
        </p:txBody>
      </p:sp>
      <p:pic>
        <p:nvPicPr>
          <p:cNvPr id="7" name="Picture 6" descr="http://www.mividaenabundancia.org/nicaragua/images/stories/Poemas/carta-a-dios.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r="69"/>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874732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200914473"/>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 sz="5400" dirty="0"/>
              <a:t>PRIMERA LECTURA</a:t>
            </a:r>
          </a:p>
        </p:txBody>
      </p:sp>
      <p:sp>
        <p:nvSpPr>
          <p:cNvPr id="4" name="Marcador de texto 3"/>
          <p:cNvSpPr>
            <a:spLocks noGrp="1"/>
          </p:cNvSpPr>
          <p:nvPr>
            <p:ph type="body" sz="half" idx="2"/>
          </p:nvPr>
        </p:nvSpPr>
        <p:spPr/>
        <p:txBody>
          <a:bodyPr/>
          <a:lstStyle/>
          <a:p>
            <a:endParaRPr lang="es-ES" dirty="0"/>
          </a:p>
        </p:txBody>
      </p:sp>
      <p:pic>
        <p:nvPicPr>
          <p:cNvPr id="7" name="Marcador de posición de imagen 6" descr="Imagen que contiene botella&#10;&#10;Descripción generada con confianza muy alta">
            <a:extLst>
              <a:ext uri="{FF2B5EF4-FFF2-40B4-BE49-F238E27FC236}">
                <a16:creationId xmlns:a16="http://schemas.microsoft.com/office/drawing/2014/main" id="{F4BFC0EC-1C1E-4740-A679-2F9953E793DA}"/>
              </a:ext>
            </a:extLst>
          </p:cNvPr>
          <p:cNvPicPr>
            <a:picLocks noGrp="1" noChangeAspect="1"/>
          </p:cNvPicPr>
          <p:nvPr>
            <p:ph type="pic" idx="1"/>
          </p:nvPr>
        </p:nvPicPr>
        <p:blipFill rotWithShape="1">
          <a:blip r:embed="rId2">
            <a:extLst>
              <a:ext uri="{28A0092B-C50C-407E-A947-70E740481C1C}">
                <a14:useLocalDpi xmlns:a14="http://schemas.microsoft.com/office/drawing/2010/main" val="0"/>
              </a:ext>
            </a:extLst>
          </a:blip>
          <a:srcRect r="67"/>
          <a:stretch/>
        </p:blipFill>
        <p:spPr>
          <a:xfrm>
            <a:off x="0" y="0"/>
            <a:ext cx="7315200" cy="6858000"/>
          </a:xfrm>
        </p:spPr>
      </p:pic>
    </p:spTree>
    <p:extLst>
      <p:ext uri="{BB962C8B-B14F-4D97-AF65-F5344CB8AC3E}">
        <p14:creationId xmlns:p14="http://schemas.microsoft.com/office/powerpoint/2010/main" val="1976451763"/>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Radiante e inmarcesible, es la sabiduría, la ven con facilidad los que la aman y quienes la buscan la encuentran. Se adelanta en manifestarse a los que la desean. </a:t>
            </a:r>
          </a:p>
        </p:txBody>
      </p:sp>
    </p:spTree>
    <p:extLst>
      <p:ext uri="{BB962C8B-B14F-4D97-AF65-F5344CB8AC3E}">
        <p14:creationId xmlns:p14="http://schemas.microsoft.com/office/powerpoint/2010/main" val="3939017690"/>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Quien madruga por ella no se cansa, pues la encuentra sentada a la puerta. Meditar sobre ella es prudencia consumada y el que vela por ella pronto se ve libre de preocupaciones. </a:t>
            </a:r>
            <a:endParaRPr lang="es-ES" sz="5400" dirty="0"/>
          </a:p>
        </p:txBody>
      </p:sp>
    </p:spTree>
    <p:extLst>
      <p:ext uri="{BB962C8B-B14F-4D97-AF65-F5344CB8AC3E}">
        <p14:creationId xmlns:p14="http://schemas.microsoft.com/office/powerpoint/2010/main" val="2377944489"/>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Pues ella misma va de un lado a otro buscando a los que son dignos de ella; los aborda benigna por los caminos y les sale al encuentro en cada pensamiento.</a:t>
            </a:r>
            <a:endParaRPr lang="es-ES" sz="5400" dirty="0"/>
          </a:p>
        </p:txBody>
      </p:sp>
    </p:spTree>
    <p:extLst>
      <p:ext uri="{BB962C8B-B14F-4D97-AF65-F5344CB8AC3E}">
        <p14:creationId xmlns:p14="http://schemas.microsoft.com/office/powerpoint/2010/main" val="3660909635"/>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a:t>PALABRA DE DIOS</a:t>
            </a:r>
            <a:br>
              <a:rPr lang="es-ES" dirty="0"/>
            </a:br>
            <a:r>
              <a:rPr lang="es-ES" b="1" dirty="0">
                <a:solidFill>
                  <a:srgbClr val="FF0000"/>
                </a:solidFill>
              </a:rPr>
              <a:t>TE ALABAMOS, SEÑOR</a:t>
            </a:r>
            <a:endParaRPr lang="es-ES" dirty="0"/>
          </a:p>
        </p:txBody>
      </p:sp>
      <p:sp>
        <p:nvSpPr>
          <p:cNvPr id="3" name="Marcador de texto 2"/>
          <p:cNvSpPr>
            <a:spLocks noGrp="1"/>
          </p:cNvSpPr>
          <p:nvPr>
            <p:ph type="body" idx="1"/>
          </p:nvPr>
        </p:nvSpPr>
        <p:spPr/>
        <p:txBody>
          <a:bodyPr/>
          <a:lstStyle/>
          <a:p>
            <a:endParaRPr lang="es-ES"/>
          </a:p>
        </p:txBody>
      </p:sp>
    </p:spTree>
    <p:extLst>
      <p:ext uri="{BB962C8B-B14F-4D97-AF65-F5344CB8AC3E}">
        <p14:creationId xmlns:p14="http://schemas.microsoft.com/office/powerpoint/2010/main" val="1856354362"/>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2302" y="0"/>
            <a:ext cx="7320136" cy="6858000"/>
          </a:xfrm>
        </p:spPr>
        <p:txBody>
          <a:bodyPr anchor="ctr" anchorCtr="0">
            <a:normAutofit/>
          </a:bodyPr>
          <a:lstStyle/>
          <a:p>
            <a:pPr algn="ctr"/>
            <a:r>
              <a:rPr lang="es-ES" altLang="es-ES" sz="6000" b="1" dirty="0">
                <a:solidFill>
                  <a:srgbClr val="FF0000"/>
                </a:solidFill>
              </a:rPr>
              <a:t>MI ALMA ESTÁ SEDIENTA DE TI, SEÑOR, DIOS MÍO.</a:t>
            </a:r>
          </a:p>
        </p:txBody>
      </p:sp>
      <p:sp>
        <p:nvSpPr>
          <p:cNvPr id="4" name="Marcador de texto 3"/>
          <p:cNvSpPr>
            <a:spLocks noGrp="1"/>
          </p:cNvSpPr>
          <p:nvPr>
            <p:ph type="body" sz="half" idx="2"/>
          </p:nvPr>
        </p:nvSpPr>
        <p:spPr/>
        <p:txBody>
          <a:bodyPr/>
          <a:lstStyle/>
          <a:p>
            <a:endParaRPr lang="es-ES"/>
          </a:p>
        </p:txBody>
      </p:sp>
      <p:pic>
        <p:nvPicPr>
          <p:cNvPr id="7" name="Marcador de posición de imagen 6" descr="Imagen que contiene persona, exterior, hierba&#10;&#10;Descripción generada con confianza muy alta">
            <a:extLst>
              <a:ext uri="{FF2B5EF4-FFF2-40B4-BE49-F238E27FC236}">
                <a16:creationId xmlns:a16="http://schemas.microsoft.com/office/drawing/2014/main" id="{98AB5BE9-126F-468F-ACFC-8048E5898A83}"/>
              </a:ext>
            </a:extLst>
          </p:cNvPr>
          <p:cNvPicPr>
            <a:picLocks noGrp="1" noChangeAspect="1"/>
          </p:cNvPicPr>
          <p:nvPr>
            <p:ph type="pic" idx="1"/>
          </p:nvPr>
        </p:nvPicPr>
        <p:blipFill rotWithShape="1">
          <a:blip r:embed="rId2">
            <a:extLst>
              <a:ext uri="{28A0092B-C50C-407E-A947-70E740481C1C}">
                <a14:useLocalDpi xmlns:a14="http://schemas.microsoft.com/office/drawing/2010/main" val="0"/>
              </a:ext>
            </a:extLst>
          </a:blip>
          <a:srcRect/>
          <a:stretch/>
        </p:blipFill>
        <p:spPr>
          <a:xfrm>
            <a:off x="7297834" y="0"/>
            <a:ext cx="4894166" cy="6858000"/>
          </a:xfrm>
        </p:spPr>
      </p:pic>
    </p:spTree>
    <p:extLst>
      <p:ext uri="{BB962C8B-B14F-4D97-AF65-F5344CB8AC3E}">
        <p14:creationId xmlns:p14="http://schemas.microsoft.com/office/powerpoint/2010/main" val="41810441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5400" b="1" dirty="0">
                <a:solidFill>
                  <a:srgbClr val="002060"/>
                </a:solidFill>
              </a:rPr>
              <a:t>Oh Dios, tú eres mi Dios, por ti madrugo, </a:t>
            </a:r>
            <a:br>
              <a:rPr lang="es-ES" altLang="es-ES" sz="5400" b="1" dirty="0">
                <a:solidFill>
                  <a:srgbClr val="002060"/>
                </a:solidFill>
              </a:rPr>
            </a:br>
            <a:r>
              <a:rPr lang="es-ES" altLang="es-ES" sz="5400" b="1" dirty="0">
                <a:solidFill>
                  <a:srgbClr val="002060"/>
                </a:solidFill>
              </a:rPr>
              <a:t>mi alma está sedienta de ti; </a:t>
            </a:r>
            <a:br>
              <a:rPr lang="es-ES" altLang="es-ES" sz="5400" b="1" dirty="0">
                <a:solidFill>
                  <a:srgbClr val="002060"/>
                </a:solidFill>
              </a:rPr>
            </a:br>
            <a:r>
              <a:rPr lang="es-ES" altLang="es-ES" sz="5400" b="1" dirty="0">
                <a:solidFill>
                  <a:srgbClr val="002060"/>
                </a:solidFill>
              </a:rPr>
              <a:t>mi carne tiene ansia de ti, </a:t>
            </a:r>
            <a:br>
              <a:rPr lang="es-ES" altLang="es-ES" sz="5400" b="1" dirty="0">
                <a:solidFill>
                  <a:srgbClr val="002060"/>
                </a:solidFill>
              </a:rPr>
            </a:br>
            <a:r>
              <a:rPr lang="es-ES" altLang="es-ES" sz="5400" b="1" dirty="0">
                <a:solidFill>
                  <a:srgbClr val="002060"/>
                </a:solidFill>
              </a:rPr>
              <a:t>como tierra reseca, agostada, sin agua,</a:t>
            </a:r>
          </a:p>
        </p:txBody>
      </p:sp>
      <p:sp>
        <p:nvSpPr>
          <p:cNvPr id="4" name="Marcador de texto 3"/>
          <p:cNvSpPr>
            <a:spLocks noGrp="1"/>
          </p:cNvSpPr>
          <p:nvPr>
            <p:ph type="body" sz="half" idx="2"/>
          </p:nvPr>
        </p:nvSpPr>
        <p:spPr/>
        <p:txBody>
          <a:bodyPr/>
          <a:lstStyle/>
          <a:p>
            <a:endParaRPr lang="es-ES"/>
          </a:p>
        </p:txBody>
      </p:sp>
      <p:pic>
        <p:nvPicPr>
          <p:cNvPr id="8" name="Marcador de posición de imagen 6" descr="Imagen que contiene persona, exterior, hierba&#10;&#10;Descripción generada con confianza muy alta">
            <a:extLst>
              <a:ext uri="{FF2B5EF4-FFF2-40B4-BE49-F238E27FC236}">
                <a16:creationId xmlns:a16="http://schemas.microsoft.com/office/drawing/2014/main" id="{8EE9B0A6-37CB-4C4D-8F30-2EA5BC497EAD}"/>
              </a:ext>
            </a:extLst>
          </p:cNvPr>
          <p:cNvPicPr>
            <a:picLocks noChangeAspect="1"/>
          </p:cNvPicPr>
          <p:nvPr/>
        </p:nvPicPr>
        <p:blipFill rotWithShape="1">
          <a:blip r:embed="rId2">
            <a:extLst>
              <a:ext uri="{28A0092B-C50C-407E-A947-70E740481C1C}">
                <a14:useLocalDpi xmlns:a14="http://schemas.microsoft.com/office/drawing/2010/main" val="0"/>
              </a:ext>
            </a:extLst>
          </a:blip>
          <a:srcRect/>
          <a:stretch/>
        </p:blipFill>
        <p:spPr>
          <a:xfrm>
            <a:off x="7297834" y="0"/>
            <a:ext cx="4894166" cy="6858000"/>
          </a:xfrm>
          <a:prstGeom prst="rect">
            <a:avLst/>
          </a:prstGeom>
          <a:solidFill>
            <a:schemeClr val="bg2">
              <a:lumMod val="90000"/>
            </a:schemeClr>
          </a:solidFill>
        </p:spPr>
      </p:pic>
    </p:spTree>
    <p:extLst>
      <p:ext uri="{BB962C8B-B14F-4D97-AF65-F5344CB8AC3E}">
        <p14:creationId xmlns:p14="http://schemas.microsoft.com/office/powerpoint/2010/main" val="37179406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b="1" dirty="0">
                <a:solidFill>
                  <a:srgbClr val="002060"/>
                </a:solidFill>
              </a:rPr>
              <a:t>TOMADO DE LA MANO CON JESÚS YO VOY</a:t>
            </a:r>
            <a:br>
              <a:rPr lang="es-ES" sz="4800" b="1" dirty="0">
                <a:solidFill>
                  <a:srgbClr val="002060"/>
                </a:solidFill>
              </a:rPr>
            </a:br>
            <a:r>
              <a:rPr lang="es-ES" sz="4800" b="1" dirty="0">
                <a:solidFill>
                  <a:srgbClr val="002060"/>
                </a:solidFill>
              </a:rPr>
              <a:t>LE SIGO COMO OVEJA QUE ENCONTRÓ AL PASTOR.</a:t>
            </a:r>
          </a:p>
        </p:txBody>
      </p:sp>
      <p:sp>
        <p:nvSpPr>
          <p:cNvPr id="4" name="Marcador de texto 3"/>
          <p:cNvSpPr>
            <a:spLocks noGrp="1"/>
          </p:cNvSpPr>
          <p:nvPr>
            <p:ph type="body" sz="half" idx="2"/>
          </p:nvPr>
        </p:nvSpPr>
        <p:spPr/>
        <p:txBody>
          <a:bodyPr/>
          <a:lstStyle/>
          <a:p>
            <a:endParaRPr lang="es-ES"/>
          </a:p>
        </p:txBody>
      </p:sp>
      <p:pic>
        <p:nvPicPr>
          <p:cNvPr id="7" name="Picture 5" descr="http://4.bp.blogspot.com/-rqlWK1gPGoE/UADjq4rYcGI/AAAAAAAAC30/TB26yrJy9pw/s1600/rio-iPhone3.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 t="-1" r="-209" b="-1"/>
          <a:stretch/>
        </p:blipFill>
        <p:spPr bwMode="auto">
          <a:xfrm>
            <a:off x="7319963" y="-27384"/>
            <a:ext cx="4906962" cy="6885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106096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2302" y="0"/>
            <a:ext cx="7320136" cy="6858000"/>
          </a:xfrm>
        </p:spPr>
        <p:txBody>
          <a:bodyPr anchor="ctr" anchorCtr="0">
            <a:normAutofit/>
          </a:bodyPr>
          <a:lstStyle/>
          <a:p>
            <a:pPr algn="ctr"/>
            <a:r>
              <a:rPr lang="es-ES" altLang="es-ES" sz="6000" b="1" dirty="0">
                <a:solidFill>
                  <a:srgbClr val="FF0000"/>
                </a:solidFill>
              </a:rPr>
              <a:t>MI ALMA ESTÁ SEDIENTA DE TI, SEÑOR, DIOS MÍO.</a:t>
            </a:r>
          </a:p>
        </p:txBody>
      </p:sp>
      <p:sp>
        <p:nvSpPr>
          <p:cNvPr id="4" name="Marcador de texto 3"/>
          <p:cNvSpPr>
            <a:spLocks noGrp="1"/>
          </p:cNvSpPr>
          <p:nvPr>
            <p:ph type="body" sz="half" idx="2"/>
          </p:nvPr>
        </p:nvSpPr>
        <p:spPr/>
        <p:txBody>
          <a:bodyPr/>
          <a:lstStyle/>
          <a:p>
            <a:endParaRPr lang="es-ES"/>
          </a:p>
        </p:txBody>
      </p:sp>
      <p:pic>
        <p:nvPicPr>
          <p:cNvPr id="7" name="Marcador de posición de imagen 6" descr="Imagen que contiene persona, exterior, hierba&#10;&#10;Descripción generada con confianza muy alta">
            <a:extLst>
              <a:ext uri="{FF2B5EF4-FFF2-40B4-BE49-F238E27FC236}">
                <a16:creationId xmlns:a16="http://schemas.microsoft.com/office/drawing/2014/main" id="{98AB5BE9-126F-468F-ACFC-8048E5898A83}"/>
              </a:ext>
            </a:extLst>
          </p:cNvPr>
          <p:cNvPicPr>
            <a:picLocks noGrp="1" noChangeAspect="1"/>
          </p:cNvPicPr>
          <p:nvPr>
            <p:ph type="pic" idx="1"/>
          </p:nvPr>
        </p:nvPicPr>
        <p:blipFill rotWithShape="1">
          <a:blip r:embed="rId2">
            <a:extLst>
              <a:ext uri="{28A0092B-C50C-407E-A947-70E740481C1C}">
                <a14:useLocalDpi xmlns:a14="http://schemas.microsoft.com/office/drawing/2010/main" val="0"/>
              </a:ext>
            </a:extLst>
          </a:blip>
          <a:srcRect/>
          <a:stretch/>
        </p:blipFill>
        <p:spPr>
          <a:xfrm>
            <a:off x="7297834" y="0"/>
            <a:ext cx="4894166" cy="6858000"/>
          </a:xfrm>
        </p:spPr>
      </p:pic>
    </p:spTree>
    <p:extLst>
      <p:ext uri="{BB962C8B-B14F-4D97-AF65-F5344CB8AC3E}">
        <p14:creationId xmlns:p14="http://schemas.microsoft.com/office/powerpoint/2010/main" val="37665567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5400" b="1" dirty="0">
                <a:solidFill>
                  <a:srgbClr val="002060"/>
                </a:solidFill>
              </a:rPr>
              <a:t>¡Cómo te contemplaba en el santuario </a:t>
            </a:r>
            <a:br>
              <a:rPr lang="es-ES" altLang="es-ES" sz="5400" b="1" dirty="0">
                <a:solidFill>
                  <a:srgbClr val="002060"/>
                </a:solidFill>
              </a:rPr>
            </a:br>
            <a:r>
              <a:rPr lang="es-ES" altLang="es-ES" sz="5400" b="1" dirty="0">
                <a:solidFill>
                  <a:srgbClr val="002060"/>
                </a:solidFill>
              </a:rPr>
              <a:t>viendo tu fuerza y tu gloria! </a:t>
            </a:r>
            <a:br>
              <a:rPr lang="es-ES" altLang="es-ES" sz="5400" b="1" dirty="0">
                <a:solidFill>
                  <a:srgbClr val="002060"/>
                </a:solidFill>
              </a:rPr>
            </a:br>
            <a:r>
              <a:rPr lang="es-ES" altLang="es-ES" sz="5400" b="1" dirty="0">
                <a:solidFill>
                  <a:srgbClr val="002060"/>
                </a:solidFill>
              </a:rPr>
              <a:t>Tu gracia vale más que la vida, </a:t>
            </a:r>
            <a:br>
              <a:rPr lang="es-ES" altLang="es-ES" sz="5400" b="1" dirty="0">
                <a:solidFill>
                  <a:srgbClr val="002060"/>
                </a:solidFill>
              </a:rPr>
            </a:br>
            <a:r>
              <a:rPr lang="es-ES" altLang="es-ES" sz="5400" b="1" dirty="0">
                <a:solidFill>
                  <a:srgbClr val="002060"/>
                </a:solidFill>
              </a:rPr>
              <a:t>te alabarán mis labios. </a:t>
            </a:r>
          </a:p>
        </p:txBody>
      </p:sp>
      <p:sp>
        <p:nvSpPr>
          <p:cNvPr id="4" name="Marcador de texto 3"/>
          <p:cNvSpPr>
            <a:spLocks noGrp="1"/>
          </p:cNvSpPr>
          <p:nvPr>
            <p:ph type="body" sz="half" idx="2"/>
          </p:nvPr>
        </p:nvSpPr>
        <p:spPr/>
        <p:txBody>
          <a:bodyPr/>
          <a:lstStyle/>
          <a:p>
            <a:endParaRPr lang="es-ES"/>
          </a:p>
        </p:txBody>
      </p:sp>
      <p:pic>
        <p:nvPicPr>
          <p:cNvPr id="8" name="Marcador de posición de imagen 6" descr="Imagen que contiene persona, exterior, hierba&#10;&#10;Descripción generada con confianza muy alta">
            <a:extLst>
              <a:ext uri="{FF2B5EF4-FFF2-40B4-BE49-F238E27FC236}">
                <a16:creationId xmlns:a16="http://schemas.microsoft.com/office/drawing/2014/main" id="{8EE9B0A6-37CB-4C4D-8F30-2EA5BC497EAD}"/>
              </a:ext>
            </a:extLst>
          </p:cNvPr>
          <p:cNvPicPr>
            <a:picLocks noChangeAspect="1"/>
          </p:cNvPicPr>
          <p:nvPr/>
        </p:nvPicPr>
        <p:blipFill rotWithShape="1">
          <a:blip r:embed="rId2">
            <a:extLst>
              <a:ext uri="{28A0092B-C50C-407E-A947-70E740481C1C}">
                <a14:useLocalDpi xmlns:a14="http://schemas.microsoft.com/office/drawing/2010/main" val="0"/>
              </a:ext>
            </a:extLst>
          </a:blip>
          <a:srcRect/>
          <a:stretch/>
        </p:blipFill>
        <p:spPr>
          <a:xfrm>
            <a:off x="7297834" y="0"/>
            <a:ext cx="4894166" cy="6858000"/>
          </a:xfrm>
          <a:prstGeom prst="rect">
            <a:avLst/>
          </a:prstGeom>
          <a:solidFill>
            <a:schemeClr val="bg2">
              <a:lumMod val="90000"/>
            </a:schemeClr>
          </a:solidFill>
        </p:spPr>
      </p:pic>
    </p:spTree>
    <p:extLst>
      <p:ext uri="{BB962C8B-B14F-4D97-AF65-F5344CB8AC3E}">
        <p14:creationId xmlns:p14="http://schemas.microsoft.com/office/powerpoint/2010/main" val="29177860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2302" y="0"/>
            <a:ext cx="7320136" cy="6858000"/>
          </a:xfrm>
        </p:spPr>
        <p:txBody>
          <a:bodyPr anchor="ctr" anchorCtr="0">
            <a:normAutofit/>
          </a:bodyPr>
          <a:lstStyle/>
          <a:p>
            <a:pPr algn="ctr"/>
            <a:r>
              <a:rPr lang="es-ES" altLang="es-ES" sz="6000" b="1" dirty="0">
                <a:solidFill>
                  <a:srgbClr val="FF0000"/>
                </a:solidFill>
              </a:rPr>
              <a:t>MI ALMA ESTÁ SEDIENTA DE TI, SEÑOR, DIOS MÍO.</a:t>
            </a:r>
          </a:p>
        </p:txBody>
      </p:sp>
      <p:sp>
        <p:nvSpPr>
          <p:cNvPr id="4" name="Marcador de texto 3"/>
          <p:cNvSpPr>
            <a:spLocks noGrp="1"/>
          </p:cNvSpPr>
          <p:nvPr>
            <p:ph type="body" sz="half" idx="2"/>
          </p:nvPr>
        </p:nvSpPr>
        <p:spPr/>
        <p:txBody>
          <a:bodyPr/>
          <a:lstStyle/>
          <a:p>
            <a:endParaRPr lang="es-ES"/>
          </a:p>
        </p:txBody>
      </p:sp>
      <p:pic>
        <p:nvPicPr>
          <p:cNvPr id="7" name="Marcador de posición de imagen 6" descr="Imagen que contiene persona, exterior, hierba&#10;&#10;Descripción generada con confianza muy alta">
            <a:extLst>
              <a:ext uri="{FF2B5EF4-FFF2-40B4-BE49-F238E27FC236}">
                <a16:creationId xmlns:a16="http://schemas.microsoft.com/office/drawing/2014/main" id="{98AB5BE9-126F-468F-ACFC-8048E5898A83}"/>
              </a:ext>
            </a:extLst>
          </p:cNvPr>
          <p:cNvPicPr>
            <a:picLocks noGrp="1" noChangeAspect="1"/>
          </p:cNvPicPr>
          <p:nvPr>
            <p:ph type="pic" idx="1"/>
          </p:nvPr>
        </p:nvPicPr>
        <p:blipFill rotWithShape="1">
          <a:blip r:embed="rId2">
            <a:extLst>
              <a:ext uri="{28A0092B-C50C-407E-A947-70E740481C1C}">
                <a14:useLocalDpi xmlns:a14="http://schemas.microsoft.com/office/drawing/2010/main" val="0"/>
              </a:ext>
            </a:extLst>
          </a:blip>
          <a:srcRect/>
          <a:stretch/>
        </p:blipFill>
        <p:spPr>
          <a:xfrm>
            <a:off x="7297834" y="0"/>
            <a:ext cx="4894166" cy="6858000"/>
          </a:xfrm>
        </p:spPr>
      </p:pic>
    </p:spTree>
    <p:extLst>
      <p:ext uri="{BB962C8B-B14F-4D97-AF65-F5344CB8AC3E}">
        <p14:creationId xmlns:p14="http://schemas.microsoft.com/office/powerpoint/2010/main" val="14754108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5400" b="1" dirty="0">
                <a:solidFill>
                  <a:srgbClr val="002060"/>
                </a:solidFill>
              </a:rPr>
              <a:t>Toda mi vida te bendeciré </a:t>
            </a:r>
            <a:br>
              <a:rPr lang="es-ES" altLang="es-ES" sz="5400" b="1" dirty="0">
                <a:solidFill>
                  <a:srgbClr val="002060"/>
                </a:solidFill>
              </a:rPr>
            </a:br>
            <a:r>
              <a:rPr lang="es-ES" altLang="es-ES" sz="5400" b="1" dirty="0">
                <a:solidFill>
                  <a:srgbClr val="002060"/>
                </a:solidFill>
              </a:rPr>
              <a:t>y alzaré las manos invocándote. </a:t>
            </a:r>
            <a:br>
              <a:rPr lang="es-ES" altLang="es-ES" sz="5400" b="1" dirty="0">
                <a:solidFill>
                  <a:srgbClr val="002060"/>
                </a:solidFill>
              </a:rPr>
            </a:br>
            <a:r>
              <a:rPr lang="es-ES" altLang="es-ES" sz="5400" b="1" dirty="0">
                <a:solidFill>
                  <a:srgbClr val="002060"/>
                </a:solidFill>
              </a:rPr>
              <a:t>Me saciaré como de enjundia y de manteca, </a:t>
            </a:r>
            <a:br>
              <a:rPr lang="es-ES" altLang="es-ES" sz="5400" b="1" dirty="0">
                <a:solidFill>
                  <a:srgbClr val="002060"/>
                </a:solidFill>
              </a:rPr>
            </a:br>
            <a:r>
              <a:rPr lang="es-ES" altLang="es-ES" sz="5400" b="1" dirty="0">
                <a:solidFill>
                  <a:srgbClr val="002060"/>
                </a:solidFill>
              </a:rPr>
              <a:t>y mis labios te alabarán jubilosos.</a:t>
            </a:r>
          </a:p>
        </p:txBody>
      </p:sp>
      <p:sp>
        <p:nvSpPr>
          <p:cNvPr id="4" name="Marcador de texto 3"/>
          <p:cNvSpPr>
            <a:spLocks noGrp="1"/>
          </p:cNvSpPr>
          <p:nvPr>
            <p:ph type="body" sz="half" idx="2"/>
          </p:nvPr>
        </p:nvSpPr>
        <p:spPr/>
        <p:txBody>
          <a:bodyPr/>
          <a:lstStyle/>
          <a:p>
            <a:endParaRPr lang="es-ES"/>
          </a:p>
        </p:txBody>
      </p:sp>
      <p:pic>
        <p:nvPicPr>
          <p:cNvPr id="8" name="Marcador de posición de imagen 6" descr="Imagen que contiene persona, exterior, hierba&#10;&#10;Descripción generada con confianza muy alta">
            <a:extLst>
              <a:ext uri="{FF2B5EF4-FFF2-40B4-BE49-F238E27FC236}">
                <a16:creationId xmlns:a16="http://schemas.microsoft.com/office/drawing/2014/main" id="{8EE9B0A6-37CB-4C4D-8F30-2EA5BC497EAD}"/>
              </a:ext>
            </a:extLst>
          </p:cNvPr>
          <p:cNvPicPr>
            <a:picLocks noChangeAspect="1"/>
          </p:cNvPicPr>
          <p:nvPr/>
        </p:nvPicPr>
        <p:blipFill rotWithShape="1">
          <a:blip r:embed="rId2">
            <a:extLst>
              <a:ext uri="{28A0092B-C50C-407E-A947-70E740481C1C}">
                <a14:useLocalDpi xmlns:a14="http://schemas.microsoft.com/office/drawing/2010/main" val="0"/>
              </a:ext>
            </a:extLst>
          </a:blip>
          <a:srcRect/>
          <a:stretch/>
        </p:blipFill>
        <p:spPr>
          <a:xfrm>
            <a:off x="7297834" y="0"/>
            <a:ext cx="4894166" cy="6858000"/>
          </a:xfrm>
          <a:prstGeom prst="rect">
            <a:avLst/>
          </a:prstGeom>
          <a:solidFill>
            <a:schemeClr val="bg2">
              <a:lumMod val="90000"/>
            </a:schemeClr>
          </a:solidFill>
        </p:spPr>
      </p:pic>
    </p:spTree>
    <p:extLst>
      <p:ext uri="{BB962C8B-B14F-4D97-AF65-F5344CB8AC3E}">
        <p14:creationId xmlns:p14="http://schemas.microsoft.com/office/powerpoint/2010/main" val="26991436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2302" y="0"/>
            <a:ext cx="7320136" cy="6858000"/>
          </a:xfrm>
        </p:spPr>
        <p:txBody>
          <a:bodyPr anchor="ctr" anchorCtr="0">
            <a:normAutofit/>
          </a:bodyPr>
          <a:lstStyle/>
          <a:p>
            <a:pPr algn="ctr"/>
            <a:r>
              <a:rPr lang="es-ES" altLang="es-ES" sz="6000" b="1" dirty="0">
                <a:solidFill>
                  <a:srgbClr val="FF0000"/>
                </a:solidFill>
              </a:rPr>
              <a:t>MI ALMA ESTÁ SEDIENTA DE TI, SEÑOR, DIOS MÍO.</a:t>
            </a:r>
          </a:p>
        </p:txBody>
      </p:sp>
      <p:sp>
        <p:nvSpPr>
          <p:cNvPr id="4" name="Marcador de texto 3"/>
          <p:cNvSpPr>
            <a:spLocks noGrp="1"/>
          </p:cNvSpPr>
          <p:nvPr>
            <p:ph type="body" sz="half" idx="2"/>
          </p:nvPr>
        </p:nvSpPr>
        <p:spPr/>
        <p:txBody>
          <a:bodyPr/>
          <a:lstStyle/>
          <a:p>
            <a:endParaRPr lang="es-ES"/>
          </a:p>
        </p:txBody>
      </p:sp>
      <p:pic>
        <p:nvPicPr>
          <p:cNvPr id="7" name="Marcador de posición de imagen 6" descr="Imagen que contiene persona, exterior, hierba&#10;&#10;Descripción generada con confianza muy alta">
            <a:extLst>
              <a:ext uri="{FF2B5EF4-FFF2-40B4-BE49-F238E27FC236}">
                <a16:creationId xmlns:a16="http://schemas.microsoft.com/office/drawing/2014/main" id="{98AB5BE9-126F-468F-ACFC-8048E5898A83}"/>
              </a:ext>
            </a:extLst>
          </p:cNvPr>
          <p:cNvPicPr>
            <a:picLocks noGrp="1" noChangeAspect="1"/>
          </p:cNvPicPr>
          <p:nvPr>
            <p:ph type="pic" idx="1"/>
          </p:nvPr>
        </p:nvPicPr>
        <p:blipFill rotWithShape="1">
          <a:blip r:embed="rId2">
            <a:extLst>
              <a:ext uri="{28A0092B-C50C-407E-A947-70E740481C1C}">
                <a14:useLocalDpi xmlns:a14="http://schemas.microsoft.com/office/drawing/2010/main" val="0"/>
              </a:ext>
            </a:extLst>
          </a:blip>
          <a:srcRect/>
          <a:stretch/>
        </p:blipFill>
        <p:spPr>
          <a:xfrm>
            <a:off x="7297834" y="0"/>
            <a:ext cx="4894166" cy="6858000"/>
          </a:xfrm>
        </p:spPr>
      </p:pic>
    </p:spTree>
    <p:extLst>
      <p:ext uri="{BB962C8B-B14F-4D97-AF65-F5344CB8AC3E}">
        <p14:creationId xmlns:p14="http://schemas.microsoft.com/office/powerpoint/2010/main" val="11410411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5400" b="1" dirty="0">
                <a:solidFill>
                  <a:srgbClr val="002060"/>
                </a:solidFill>
              </a:rPr>
              <a:t>En el lecho me acuerdo de ti </a:t>
            </a:r>
            <a:br>
              <a:rPr lang="es-ES" altLang="es-ES" sz="5400" b="1" dirty="0">
                <a:solidFill>
                  <a:srgbClr val="002060"/>
                </a:solidFill>
              </a:rPr>
            </a:br>
            <a:r>
              <a:rPr lang="es-ES" altLang="es-ES" sz="5400" b="1" dirty="0">
                <a:solidFill>
                  <a:srgbClr val="002060"/>
                </a:solidFill>
              </a:rPr>
              <a:t>y velando medito en ti, </a:t>
            </a:r>
            <a:br>
              <a:rPr lang="es-ES" altLang="es-ES" sz="5400" b="1" dirty="0">
                <a:solidFill>
                  <a:srgbClr val="002060"/>
                </a:solidFill>
              </a:rPr>
            </a:br>
            <a:r>
              <a:rPr lang="es-ES" altLang="es-ES" sz="5400" b="1" dirty="0">
                <a:solidFill>
                  <a:srgbClr val="002060"/>
                </a:solidFill>
              </a:rPr>
              <a:t>porque fuiste mi auxilio, </a:t>
            </a:r>
            <a:br>
              <a:rPr lang="es-ES" altLang="es-ES" sz="5400" b="1" dirty="0">
                <a:solidFill>
                  <a:srgbClr val="002060"/>
                </a:solidFill>
              </a:rPr>
            </a:br>
            <a:r>
              <a:rPr lang="es-ES" altLang="es-ES" sz="5400" b="1" dirty="0">
                <a:solidFill>
                  <a:srgbClr val="002060"/>
                </a:solidFill>
              </a:rPr>
              <a:t>y a la sombra de tus alas canto con júbilo. </a:t>
            </a:r>
          </a:p>
        </p:txBody>
      </p:sp>
      <p:sp>
        <p:nvSpPr>
          <p:cNvPr id="4" name="Marcador de texto 3"/>
          <p:cNvSpPr>
            <a:spLocks noGrp="1"/>
          </p:cNvSpPr>
          <p:nvPr>
            <p:ph type="body" sz="half" idx="2"/>
          </p:nvPr>
        </p:nvSpPr>
        <p:spPr/>
        <p:txBody>
          <a:bodyPr/>
          <a:lstStyle/>
          <a:p>
            <a:endParaRPr lang="es-ES"/>
          </a:p>
        </p:txBody>
      </p:sp>
      <p:pic>
        <p:nvPicPr>
          <p:cNvPr id="8" name="Marcador de posición de imagen 6" descr="Imagen que contiene persona, exterior, hierba&#10;&#10;Descripción generada con confianza muy alta">
            <a:extLst>
              <a:ext uri="{FF2B5EF4-FFF2-40B4-BE49-F238E27FC236}">
                <a16:creationId xmlns:a16="http://schemas.microsoft.com/office/drawing/2014/main" id="{8EE9B0A6-37CB-4C4D-8F30-2EA5BC497EAD}"/>
              </a:ext>
            </a:extLst>
          </p:cNvPr>
          <p:cNvPicPr>
            <a:picLocks noChangeAspect="1"/>
          </p:cNvPicPr>
          <p:nvPr/>
        </p:nvPicPr>
        <p:blipFill rotWithShape="1">
          <a:blip r:embed="rId2">
            <a:extLst>
              <a:ext uri="{28A0092B-C50C-407E-A947-70E740481C1C}">
                <a14:useLocalDpi xmlns:a14="http://schemas.microsoft.com/office/drawing/2010/main" val="0"/>
              </a:ext>
            </a:extLst>
          </a:blip>
          <a:srcRect/>
          <a:stretch/>
        </p:blipFill>
        <p:spPr>
          <a:xfrm>
            <a:off x="7297834" y="0"/>
            <a:ext cx="4894166" cy="6858000"/>
          </a:xfrm>
          <a:prstGeom prst="rect">
            <a:avLst/>
          </a:prstGeom>
          <a:solidFill>
            <a:schemeClr val="bg2">
              <a:lumMod val="90000"/>
            </a:schemeClr>
          </a:solidFill>
        </p:spPr>
      </p:pic>
    </p:spTree>
    <p:extLst>
      <p:ext uri="{BB962C8B-B14F-4D97-AF65-F5344CB8AC3E}">
        <p14:creationId xmlns:p14="http://schemas.microsoft.com/office/powerpoint/2010/main" val="3552285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2302" y="0"/>
            <a:ext cx="7320136" cy="6858000"/>
          </a:xfrm>
        </p:spPr>
        <p:txBody>
          <a:bodyPr anchor="ctr" anchorCtr="0">
            <a:normAutofit/>
          </a:bodyPr>
          <a:lstStyle/>
          <a:p>
            <a:pPr algn="ctr"/>
            <a:r>
              <a:rPr lang="es-ES" altLang="es-ES" sz="6000" b="1" dirty="0">
                <a:solidFill>
                  <a:srgbClr val="FF0000"/>
                </a:solidFill>
              </a:rPr>
              <a:t>MI ALMA ESTÁ SEDIENTA DE TI, SEÑOR, DIOS MÍO.</a:t>
            </a:r>
          </a:p>
        </p:txBody>
      </p:sp>
      <p:sp>
        <p:nvSpPr>
          <p:cNvPr id="4" name="Marcador de texto 3"/>
          <p:cNvSpPr>
            <a:spLocks noGrp="1"/>
          </p:cNvSpPr>
          <p:nvPr>
            <p:ph type="body" sz="half" idx="2"/>
          </p:nvPr>
        </p:nvSpPr>
        <p:spPr/>
        <p:txBody>
          <a:bodyPr/>
          <a:lstStyle/>
          <a:p>
            <a:endParaRPr lang="es-ES"/>
          </a:p>
        </p:txBody>
      </p:sp>
      <p:pic>
        <p:nvPicPr>
          <p:cNvPr id="7" name="Marcador de posición de imagen 6" descr="Imagen que contiene persona, exterior, hierba&#10;&#10;Descripción generada con confianza muy alta">
            <a:extLst>
              <a:ext uri="{FF2B5EF4-FFF2-40B4-BE49-F238E27FC236}">
                <a16:creationId xmlns:a16="http://schemas.microsoft.com/office/drawing/2014/main" id="{98AB5BE9-126F-468F-ACFC-8048E5898A83}"/>
              </a:ext>
            </a:extLst>
          </p:cNvPr>
          <p:cNvPicPr>
            <a:picLocks noGrp="1" noChangeAspect="1"/>
          </p:cNvPicPr>
          <p:nvPr>
            <p:ph type="pic" idx="1"/>
          </p:nvPr>
        </p:nvPicPr>
        <p:blipFill rotWithShape="1">
          <a:blip r:embed="rId2">
            <a:extLst>
              <a:ext uri="{28A0092B-C50C-407E-A947-70E740481C1C}">
                <a14:useLocalDpi xmlns:a14="http://schemas.microsoft.com/office/drawing/2010/main" val="0"/>
              </a:ext>
            </a:extLst>
          </a:blip>
          <a:srcRect/>
          <a:stretch/>
        </p:blipFill>
        <p:spPr>
          <a:xfrm>
            <a:off x="7297834" y="0"/>
            <a:ext cx="4894166" cy="6858000"/>
          </a:xfrm>
        </p:spPr>
      </p:pic>
    </p:spTree>
    <p:extLst>
      <p:ext uri="{BB962C8B-B14F-4D97-AF65-F5344CB8AC3E}">
        <p14:creationId xmlns:p14="http://schemas.microsoft.com/office/powerpoint/2010/main" val="27932594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923214" y="2362200"/>
            <a:ext cx="3645394" cy="1993392"/>
          </a:xfrm>
        </p:spPr>
        <p:txBody>
          <a:bodyPr>
            <a:noAutofit/>
          </a:bodyPr>
          <a:lstStyle/>
          <a:p>
            <a:r>
              <a:rPr lang="es-ES" sz="5400" dirty="0"/>
              <a:t>SEGUNDA LECTURA</a:t>
            </a:r>
          </a:p>
        </p:txBody>
      </p:sp>
      <p:sp>
        <p:nvSpPr>
          <p:cNvPr id="4" name="Marcador de texto 3"/>
          <p:cNvSpPr>
            <a:spLocks noGrp="1"/>
          </p:cNvSpPr>
          <p:nvPr>
            <p:ph type="body" sz="half" idx="2"/>
          </p:nvPr>
        </p:nvSpPr>
        <p:spPr/>
        <p:txBody>
          <a:bodyPr/>
          <a:lstStyle/>
          <a:p>
            <a:endParaRPr lang="es-ES" dirty="0"/>
          </a:p>
        </p:txBody>
      </p:sp>
      <p:pic>
        <p:nvPicPr>
          <p:cNvPr id="8" name="Marcador de posición de imagen 7">
            <a:extLst>
              <a:ext uri="{FF2B5EF4-FFF2-40B4-BE49-F238E27FC236}">
                <a16:creationId xmlns:a16="http://schemas.microsoft.com/office/drawing/2014/main" id="{6A5F4AA3-579D-48A0-96FF-613D73CDD7E2}"/>
              </a:ext>
            </a:extLst>
          </p:cNvPr>
          <p:cNvPicPr>
            <a:picLocks noGrp="1" noChangeAspect="1"/>
          </p:cNvPicPr>
          <p:nvPr>
            <p:ph type="pic" idx="1"/>
          </p:nvPr>
        </p:nvPicPr>
        <p:blipFill rotWithShape="1">
          <a:blip r:embed="rId2">
            <a:extLst>
              <a:ext uri="{28A0092B-C50C-407E-A947-70E740481C1C}">
                <a14:useLocalDpi xmlns:a14="http://schemas.microsoft.com/office/drawing/2010/main" val="0"/>
              </a:ext>
            </a:extLst>
          </a:blip>
          <a:srcRect/>
          <a:stretch/>
        </p:blipFill>
        <p:spPr>
          <a:xfrm>
            <a:off x="0" y="0"/>
            <a:ext cx="7315200" cy="6858000"/>
          </a:xfrm>
        </p:spPr>
      </p:pic>
    </p:spTree>
    <p:extLst>
      <p:ext uri="{BB962C8B-B14F-4D97-AF65-F5344CB8AC3E}">
        <p14:creationId xmlns:p14="http://schemas.microsoft.com/office/powerpoint/2010/main" val="2914764724"/>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No queremos que ignoréis, hermanos, la suerte de los difuntos para que no os aflijáis como los que no tienen esperanza. </a:t>
            </a:r>
          </a:p>
        </p:txBody>
      </p:sp>
    </p:spTree>
    <p:extLst>
      <p:ext uri="{BB962C8B-B14F-4D97-AF65-F5344CB8AC3E}">
        <p14:creationId xmlns:p14="http://schemas.microsoft.com/office/powerpoint/2010/main" val="2348737456"/>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Pues si creemos que Jesús murió y resucitó, de igual modo Dios llevará con él, por medio de Jesús, a los que han muerto.</a:t>
            </a:r>
          </a:p>
        </p:txBody>
      </p:sp>
    </p:spTree>
    <p:extLst>
      <p:ext uri="{BB962C8B-B14F-4D97-AF65-F5344CB8AC3E}">
        <p14:creationId xmlns:p14="http://schemas.microsoft.com/office/powerpoint/2010/main" val="161012630"/>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b="1" dirty="0">
                <a:solidFill>
                  <a:srgbClr val="002060"/>
                </a:solidFill>
              </a:rPr>
              <a:t>TOMADO DE LA MANO CON JESÚS YO VOY</a:t>
            </a:r>
            <a:br>
              <a:rPr lang="es-ES" sz="4800" b="1" dirty="0">
                <a:solidFill>
                  <a:srgbClr val="002060"/>
                </a:solidFill>
              </a:rPr>
            </a:br>
            <a:r>
              <a:rPr lang="es-ES" sz="4800" b="1" dirty="0">
                <a:solidFill>
                  <a:srgbClr val="002060"/>
                </a:solidFill>
              </a:rPr>
              <a:t>A DÓNDE ÉL VA.</a:t>
            </a:r>
          </a:p>
        </p:txBody>
      </p:sp>
      <p:sp>
        <p:nvSpPr>
          <p:cNvPr id="4" name="Marcador de texto 3"/>
          <p:cNvSpPr>
            <a:spLocks noGrp="1"/>
          </p:cNvSpPr>
          <p:nvPr>
            <p:ph type="body" sz="half" idx="2"/>
          </p:nvPr>
        </p:nvSpPr>
        <p:spPr/>
        <p:txBody>
          <a:bodyPr/>
          <a:lstStyle/>
          <a:p>
            <a:endParaRPr lang="es-ES"/>
          </a:p>
        </p:txBody>
      </p:sp>
      <p:pic>
        <p:nvPicPr>
          <p:cNvPr id="6" name="Picture 5" descr="http://4.bp.blogspot.com/-rqlWK1gPGoE/UADjq4rYcGI/AAAAAAAAC30/TB26yrJy9pw/s1600/rio-iPhone3.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 t="-1" r="-209" b="-1"/>
          <a:stretch/>
        </p:blipFill>
        <p:spPr bwMode="auto">
          <a:xfrm>
            <a:off x="7319963" y="-27384"/>
            <a:ext cx="4906962" cy="6885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766294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Esto es lo que os decimos apoyados en palabra del Señor: nosotros, los que quedemos hasta la venida del Señor, no precederemos a los que hayan muerto; </a:t>
            </a:r>
          </a:p>
        </p:txBody>
      </p:sp>
    </p:spTree>
    <p:extLst>
      <p:ext uri="{BB962C8B-B14F-4D97-AF65-F5344CB8AC3E}">
        <p14:creationId xmlns:p14="http://schemas.microsoft.com/office/powerpoint/2010/main" val="114574368"/>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pues él mismo, el Señor, a la voz del arcángel y al son de la trompeta divina, descenderá del cielo, y los muertos en Cristo resucitarán en primer lugar; </a:t>
            </a:r>
          </a:p>
        </p:txBody>
      </p:sp>
    </p:spTree>
    <p:extLst>
      <p:ext uri="{BB962C8B-B14F-4D97-AF65-F5344CB8AC3E}">
        <p14:creationId xmlns:p14="http://schemas.microsoft.com/office/powerpoint/2010/main" val="3246858059"/>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795440" cy="5562219"/>
          </a:xfrm>
        </p:spPr>
        <p:txBody>
          <a:bodyPr>
            <a:noAutofit/>
          </a:bodyPr>
          <a:lstStyle/>
          <a:p>
            <a:pPr marL="45720" indent="0">
              <a:buNone/>
            </a:pPr>
            <a:r>
              <a:rPr lang="es-ES" sz="5400" b="1" dirty="0"/>
              <a:t>después nosotros, los que vivamos, los que quedemos, seremos llevados con ellos entre nubes al encuentro del Señor, por los aires. Y así estaremos siempre con el Señor. Consolaos, pues, mutuamente con estas palabras.</a:t>
            </a:r>
          </a:p>
        </p:txBody>
      </p:sp>
    </p:spTree>
    <p:extLst>
      <p:ext uri="{BB962C8B-B14F-4D97-AF65-F5344CB8AC3E}">
        <p14:creationId xmlns:p14="http://schemas.microsoft.com/office/powerpoint/2010/main" val="1916009665"/>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a:t>PALABRA DE DIOS</a:t>
            </a:r>
            <a:br>
              <a:rPr lang="es-ES" dirty="0"/>
            </a:br>
            <a:r>
              <a:rPr lang="es-ES" b="1" dirty="0">
                <a:solidFill>
                  <a:srgbClr val="FF0000"/>
                </a:solidFill>
              </a:rPr>
              <a:t>TE ALABAMOS, SEÑOR</a:t>
            </a:r>
            <a:endParaRPr lang="es-ES" dirty="0"/>
          </a:p>
        </p:txBody>
      </p:sp>
      <p:sp>
        <p:nvSpPr>
          <p:cNvPr id="3" name="Marcador de texto 2"/>
          <p:cNvSpPr>
            <a:spLocks noGrp="1"/>
          </p:cNvSpPr>
          <p:nvPr>
            <p:ph type="body" idx="1"/>
          </p:nvPr>
        </p:nvSpPr>
        <p:spPr/>
        <p:txBody>
          <a:bodyPr/>
          <a:lstStyle/>
          <a:p>
            <a:endParaRPr lang="es-ES"/>
          </a:p>
        </p:txBody>
      </p:sp>
    </p:spTree>
    <p:extLst>
      <p:ext uri="{BB962C8B-B14F-4D97-AF65-F5344CB8AC3E}">
        <p14:creationId xmlns:p14="http://schemas.microsoft.com/office/powerpoint/2010/main" val="957737925"/>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ALELUYA, ALELUYA</a:t>
            </a:r>
            <a:br>
              <a:rPr lang="es-ES" altLang="es-ES" sz="4800" b="1" dirty="0">
                <a:solidFill>
                  <a:srgbClr val="002060"/>
                </a:solidFill>
              </a:rPr>
            </a:br>
            <a:r>
              <a:rPr lang="es-ES" altLang="es-ES" sz="4800" b="1" dirty="0" err="1">
                <a:solidFill>
                  <a:srgbClr val="002060"/>
                </a:solidFill>
              </a:rPr>
              <a:t>ALELUYA</a:t>
            </a:r>
            <a:r>
              <a:rPr lang="es-ES" altLang="es-ES" sz="4800" b="1" dirty="0">
                <a:solidFill>
                  <a:srgbClr val="002060"/>
                </a:solidFill>
              </a:rPr>
              <a:t>, ALELUYA, </a:t>
            </a:r>
            <a:br>
              <a:rPr lang="es-ES" altLang="es-ES" sz="4800" b="1" dirty="0">
                <a:solidFill>
                  <a:srgbClr val="002060"/>
                </a:solidFill>
              </a:rPr>
            </a:br>
            <a:r>
              <a:rPr lang="es-ES" altLang="es-ES" sz="4800" b="1" dirty="0">
                <a:solidFill>
                  <a:srgbClr val="002060"/>
                </a:solidFill>
              </a:rPr>
              <a:t>ALELUYA. (bis)</a:t>
            </a:r>
          </a:p>
        </p:txBody>
      </p:sp>
      <p:sp>
        <p:nvSpPr>
          <p:cNvPr id="4" name="Marcador de texto 3"/>
          <p:cNvSpPr>
            <a:spLocks noGrp="1"/>
          </p:cNvSpPr>
          <p:nvPr>
            <p:ph type="body" sz="half" idx="2"/>
          </p:nvPr>
        </p:nvSpPr>
        <p:spPr/>
        <p:txBody>
          <a:bodyPr/>
          <a:lstStyle/>
          <a:p>
            <a:endParaRPr lang="es-ES"/>
          </a:p>
        </p:txBody>
      </p:sp>
      <p:pic>
        <p:nvPicPr>
          <p:cNvPr id="1026" name="Picture 2" descr="https://sanpedrodelamuza.files.wordpress.com/2013/04/evangelio-18-de-abril-de-2010-color.jpg"/>
          <p:cNvPicPr>
            <a:picLocks noGrp="1" noChangeAspect="1" noChangeArrowheads="1"/>
          </p:cNvPicPr>
          <p:nvPr>
            <p:ph type="pic" idx="1"/>
          </p:nvPr>
        </p:nvPicPr>
        <p:blipFill rotWithShape="1">
          <a:blip r:embed="rId2" cstate="print">
            <a:extLst>
              <a:ext uri="{28A0092B-C50C-407E-A947-70E740481C1C}">
                <a14:useLocalDpi xmlns:a14="http://schemas.microsoft.com/office/drawing/2010/main" val="0"/>
              </a:ext>
            </a:extLst>
          </a:blip>
          <a:srcRect l="336" t="396" r="67" b="396"/>
          <a:stretch/>
        </p:blipFill>
        <p:spPr bwMode="auto">
          <a:xfrm>
            <a:off x="7320135" y="0"/>
            <a:ext cx="4900863"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211446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Si piensas que el mundo aún puede cambiar grita fuerte en tu alma ¡Aleluya!</a:t>
            </a:r>
          </a:p>
        </p:txBody>
      </p:sp>
      <p:sp>
        <p:nvSpPr>
          <p:cNvPr id="4" name="Marcador de texto 3"/>
          <p:cNvSpPr>
            <a:spLocks noGrp="1"/>
          </p:cNvSpPr>
          <p:nvPr>
            <p:ph type="body" sz="half" idx="2"/>
          </p:nvPr>
        </p:nvSpPr>
        <p:spPr/>
        <p:txBody>
          <a:bodyPr/>
          <a:lstStyle/>
          <a:p>
            <a:endParaRPr lang="es-ES"/>
          </a:p>
        </p:txBody>
      </p:sp>
      <p:pic>
        <p:nvPicPr>
          <p:cNvPr id="1026" name="Picture 2" descr="https://sanpedrodelamuza.files.wordpress.com/2013/04/evangelio-18-de-abril-de-2010-color.jpg"/>
          <p:cNvPicPr>
            <a:picLocks noGrp="1" noChangeAspect="1" noChangeArrowheads="1"/>
          </p:cNvPicPr>
          <p:nvPr>
            <p:ph type="pic" idx="1"/>
          </p:nvPr>
        </p:nvPicPr>
        <p:blipFill rotWithShape="1">
          <a:blip r:embed="rId2" cstate="print">
            <a:extLst>
              <a:ext uri="{28A0092B-C50C-407E-A947-70E740481C1C}">
                <a14:useLocalDpi xmlns:a14="http://schemas.microsoft.com/office/drawing/2010/main" val="0"/>
              </a:ext>
            </a:extLst>
          </a:blip>
          <a:srcRect l="336" t="396" r="67" b="396"/>
          <a:stretch/>
        </p:blipFill>
        <p:spPr bwMode="auto">
          <a:xfrm>
            <a:off x="7320135" y="0"/>
            <a:ext cx="4900863"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137626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ALELUYA, ALELUYA</a:t>
            </a:r>
            <a:br>
              <a:rPr lang="es-ES" altLang="es-ES" sz="4800" b="1" dirty="0">
                <a:solidFill>
                  <a:srgbClr val="002060"/>
                </a:solidFill>
              </a:rPr>
            </a:br>
            <a:r>
              <a:rPr lang="es-ES" altLang="es-ES" sz="4800" b="1" dirty="0" err="1">
                <a:solidFill>
                  <a:srgbClr val="002060"/>
                </a:solidFill>
              </a:rPr>
              <a:t>ALELUYA</a:t>
            </a:r>
            <a:r>
              <a:rPr lang="es-ES" altLang="es-ES" sz="4800" b="1" dirty="0">
                <a:solidFill>
                  <a:srgbClr val="002060"/>
                </a:solidFill>
              </a:rPr>
              <a:t>, ALELUYA, </a:t>
            </a:r>
            <a:br>
              <a:rPr lang="es-ES" altLang="es-ES" sz="4800" b="1" dirty="0">
                <a:solidFill>
                  <a:srgbClr val="002060"/>
                </a:solidFill>
              </a:rPr>
            </a:br>
            <a:r>
              <a:rPr lang="es-ES" altLang="es-ES" sz="4800" b="1" dirty="0">
                <a:solidFill>
                  <a:srgbClr val="002060"/>
                </a:solidFill>
              </a:rPr>
              <a:t>ALELUYA. (bis)</a:t>
            </a:r>
          </a:p>
        </p:txBody>
      </p:sp>
      <p:sp>
        <p:nvSpPr>
          <p:cNvPr id="4" name="Marcador de texto 3"/>
          <p:cNvSpPr>
            <a:spLocks noGrp="1"/>
          </p:cNvSpPr>
          <p:nvPr>
            <p:ph type="body" sz="half" idx="2"/>
          </p:nvPr>
        </p:nvSpPr>
        <p:spPr/>
        <p:txBody>
          <a:bodyPr/>
          <a:lstStyle/>
          <a:p>
            <a:endParaRPr lang="es-ES"/>
          </a:p>
        </p:txBody>
      </p:sp>
      <p:pic>
        <p:nvPicPr>
          <p:cNvPr id="1026" name="Picture 2" descr="https://sanpedrodelamuza.files.wordpress.com/2013/04/evangelio-18-de-abril-de-2010-color.jpg"/>
          <p:cNvPicPr>
            <a:picLocks noGrp="1" noChangeAspect="1" noChangeArrowheads="1"/>
          </p:cNvPicPr>
          <p:nvPr>
            <p:ph type="pic" idx="1"/>
          </p:nvPr>
        </p:nvPicPr>
        <p:blipFill rotWithShape="1">
          <a:blip r:embed="rId2" cstate="print">
            <a:extLst>
              <a:ext uri="{28A0092B-C50C-407E-A947-70E740481C1C}">
                <a14:useLocalDpi xmlns:a14="http://schemas.microsoft.com/office/drawing/2010/main" val="0"/>
              </a:ext>
            </a:extLst>
          </a:blip>
          <a:srcRect l="336" t="396" r="67" b="396"/>
          <a:stretch/>
        </p:blipFill>
        <p:spPr bwMode="auto">
          <a:xfrm>
            <a:off x="7320135" y="0"/>
            <a:ext cx="4900863"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132632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464152" y="260648"/>
            <a:ext cx="4536504" cy="6336704"/>
          </a:xfrm>
        </p:spPr>
        <p:txBody>
          <a:bodyPr>
            <a:normAutofit/>
          </a:bodyPr>
          <a:lstStyle/>
          <a:p>
            <a:pPr lvl="0">
              <a:spcBef>
                <a:spcPts val="1000"/>
              </a:spcBef>
            </a:pPr>
            <a:r>
              <a:rPr lang="es-ES" altLang="es-ES" sz="4800" dirty="0">
                <a:latin typeface="Calibri" panose="020F0502020204030204"/>
                <a:ea typeface="+mn-ea"/>
                <a:cs typeface="+mn-cs"/>
              </a:rPr>
              <a:t>El Señor esté con vosotros.</a:t>
            </a:r>
            <a:br>
              <a:rPr lang="es-ES" altLang="es-ES" sz="4800" dirty="0">
                <a:latin typeface="Calibri" panose="020F0502020204030204"/>
                <a:ea typeface="+mn-ea"/>
                <a:cs typeface="+mn-cs"/>
              </a:rPr>
            </a:br>
            <a:r>
              <a:rPr lang="es-ES" altLang="es-ES" sz="4800" dirty="0">
                <a:solidFill>
                  <a:srgbClr val="FF0000"/>
                </a:solidFill>
                <a:latin typeface="Calibri" panose="020F0502020204030204"/>
                <a:ea typeface="+mn-ea"/>
                <a:cs typeface="+mn-cs"/>
              </a:rPr>
              <a:t>Y con tu espíritu.</a:t>
            </a:r>
            <a:br>
              <a:rPr lang="es-ES" altLang="es-ES" sz="4800" dirty="0">
                <a:solidFill>
                  <a:srgbClr val="FF0000"/>
                </a:solidFill>
                <a:latin typeface="Calibri" panose="020F0502020204030204"/>
                <a:ea typeface="+mn-ea"/>
                <a:cs typeface="+mn-cs"/>
              </a:rPr>
            </a:br>
            <a:r>
              <a:rPr lang="es-ES" altLang="es-ES" sz="4800" dirty="0">
                <a:latin typeface="Calibri" panose="020F0502020204030204"/>
                <a:ea typeface="+mn-ea"/>
                <a:cs typeface="+mn-cs"/>
              </a:rPr>
              <a:t>Lectura del santo Evangelio según san Mateo.</a:t>
            </a:r>
            <a:br>
              <a:rPr lang="es-ES" altLang="es-ES" sz="4800" dirty="0">
                <a:solidFill>
                  <a:prstClr val="black"/>
                </a:solidFill>
                <a:latin typeface="Calibri" panose="020F0502020204030204"/>
                <a:ea typeface="+mn-ea"/>
                <a:cs typeface="+mn-cs"/>
              </a:rPr>
            </a:br>
            <a:r>
              <a:rPr lang="es-ES" altLang="es-ES" sz="4800" dirty="0">
                <a:solidFill>
                  <a:srgbClr val="FF0000"/>
                </a:solidFill>
                <a:latin typeface="Calibri" panose="020F0502020204030204"/>
                <a:ea typeface="+mn-ea"/>
                <a:cs typeface="+mn-cs"/>
              </a:rPr>
              <a:t>Gloria a ti, Señor.</a:t>
            </a:r>
            <a:br>
              <a:rPr lang="es-ES" altLang="es-ES" sz="4800" dirty="0">
                <a:solidFill>
                  <a:srgbClr val="FF0000"/>
                </a:solidFill>
                <a:latin typeface="Calibri" panose="020F0502020204030204"/>
                <a:ea typeface="+mn-ea"/>
                <a:cs typeface="+mn-cs"/>
              </a:rPr>
            </a:br>
            <a:endParaRPr lang="es-ES" sz="4000" dirty="0"/>
          </a:p>
        </p:txBody>
      </p:sp>
      <p:sp>
        <p:nvSpPr>
          <p:cNvPr id="4" name="Marcador de texto 3"/>
          <p:cNvSpPr>
            <a:spLocks noGrp="1"/>
          </p:cNvSpPr>
          <p:nvPr>
            <p:ph type="body" sz="half" idx="2"/>
          </p:nvPr>
        </p:nvSpPr>
        <p:spPr/>
        <p:txBody>
          <a:bodyPr/>
          <a:lstStyle/>
          <a:p>
            <a:endParaRPr lang="es-ES" dirty="0"/>
          </a:p>
        </p:txBody>
      </p:sp>
      <p:pic>
        <p:nvPicPr>
          <p:cNvPr id="8" name="Marcador de posición de imagen 7" descr="Imagen que contiene interior, objeto, reloj&#10;&#10;Descripción generada con confianza muy alta">
            <a:extLst>
              <a:ext uri="{FF2B5EF4-FFF2-40B4-BE49-F238E27FC236}">
                <a16:creationId xmlns:a16="http://schemas.microsoft.com/office/drawing/2014/main" id="{E506F14B-04D5-4F07-BF1B-9A75F937FE4D}"/>
              </a:ext>
            </a:extLst>
          </p:cNvPr>
          <p:cNvPicPr>
            <a:picLocks noGrp="1" noChangeAspect="1"/>
          </p:cNvPicPr>
          <p:nvPr>
            <p:ph type="pic" idx="1"/>
          </p:nvPr>
        </p:nvPicPr>
        <p:blipFill rotWithShape="1">
          <a:blip r:embed="rId2">
            <a:extLst>
              <a:ext uri="{28A0092B-C50C-407E-A947-70E740481C1C}">
                <a14:useLocalDpi xmlns:a14="http://schemas.microsoft.com/office/drawing/2010/main" val="0"/>
              </a:ext>
            </a:extLst>
          </a:blip>
          <a:srcRect r="68"/>
          <a:stretch/>
        </p:blipFill>
        <p:spPr>
          <a:xfrm>
            <a:off x="0" y="0"/>
            <a:ext cx="7315200" cy="6858000"/>
          </a:xfrm>
        </p:spPr>
      </p:pic>
    </p:spTree>
    <p:extLst>
      <p:ext uri="{BB962C8B-B14F-4D97-AF65-F5344CB8AC3E}">
        <p14:creationId xmlns:p14="http://schemas.microsoft.com/office/powerpoint/2010/main" val="2167408374"/>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solidFill>
                  <a:srgbClr val="263050"/>
                </a:solidFill>
              </a:rPr>
              <a:t>En aquel tiempo, dijo Jesús a sus discípulos esta parábola: «Se parecerá el reino de los cielos a diez vírgenes que tomaron sus lámparas y salieron a encuentro del esposo. </a:t>
            </a:r>
          </a:p>
        </p:txBody>
      </p:sp>
    </p:spTree>
    <p:extLst>
      <p:ext uri="{BB962C8B-B14F-4D97-AF65-F5344CB8AC3E}">
        <p14:creationId xmlns:p14="http://schemas.microsoft.com/office/powerpoint/2010/main" val="1602476883"/>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solidFill>
                  <a:srgbClr val="263050"/>
                </a:solidFill>
              </a:rPr>
              <a:t>Cinco de ellas eran necias y cinco eran prudentes. Las necias, al tomar las lámparas, no se proveyeron de aceite; en cambio, las prudentes se llevaron alcuzas de aceite con las lámparas. </a:t>
            </a:r>
          </a:p>
        </p:txBody>
      </p:sp>
    </p:spTree>
    <p:extLst>
      <p:ext uri="{BB962C8B-B14F-4D97-AF65-F5344CB8AC3E}">
        <p14:creationId xmlns:p14="http://schemas.microsoft.com/office/powerpoint/2010/main" val="2093574311"/>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dirty="0">
                <a:solidFill>
                  <a:srgbClr val="002060"/>
                </a:solidFill>
              </a:rPr>
              <a:t>1.Si Jesús te dice amigo deja todo y ven conmigo </a:t>
            </a:r>
            <a:br>
              <a:rPr lang="es-ES" sz="4800" dirty="0">
                <a:solidFill>
                  <a:srgbClr val="002060"/>
                </a:solidFill>
              </a:rPr>
            </a:br>
            <a:r>
              <a:rPr lang="es-ES" sz="4800" dirty="0">
                <a:solidFill>
                  <a:srgbClr val="002060"/>
                </a:solidFill>
              </a:rPr>
              <a:t>donde todo es más hermoso y más feliz</a:t>
            </a:r>
          </a:p>
        </p:txBody>
      </p:sp>
      <p:sp>
        <p:nvSpPr>
          <p:cNvPr id="4" name="Marcador de texto 3"/>
          <p:cNvSpPr>
            <a:spLocks noGrp="1"/>
          </p:cNvSpPr>
          <p:nvPr>
            <p:ph type="body" sz="half" idx="2"/>
          </p:nvPr>
        </p:nvSpPr>
        <p:spPr/>
        <p:txBody>
          <a:bodyPr/>
          <a:lstStyle/>
          <a:p>
            <a:endParaRPr lang="es-ES"/>
          </a:p>
        </p:txBody>
      </p:sp>
      <p:pic>
        <p:nvPicPr>
          <p:cNvPr id="6" name="Picture 5" descr="http://4.bp.blogspot.com/-rqlWK1gPGoE/UADjq4rYcGI/AAAAAAAAC30/TB26yrJy9pw/s1600/rio-iPhone3.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 t="-1" r="-209" b="-1"/>
          <a:stretch/>
        </p:blipFill>
        <p:spPr bwMode="auto">
          <a:xfrm>
            <a:off x="7319963" y="-27384"/>
            <a:ext cx="4906962" cy="6885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297951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solidFill>
                  <a:srgbClr val="263050"/>
                </a:solidFill>
              </a:rPr>
              <a:t>El esposo tardaba, les entró sueño a todas y se durmieron. A medianoche se oyó una voz: "¡Que llega el esposo, salid a su encuentro!“ Entonces se despertaron todas aquellas vírgenes y se pusieron a preparar sus lámparas. </a:t>
            </a:r>
          </a:p>
        </p:txBody>
      </p:sp>
    </p:spTree>
    <p:extLst>
      <p:ext uri="{BB962C8B-B14F-4D97-AF65-F5344CB8AC3E}">
        <p14:creationId xmlns:p14="http://schemas.microsoft.com/office/powerpoint/2010/main" val="3159524101"/>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solidFill>
                  <a:srgbClr val="263050"/>
                </a:solidFill>
              </a:rPr>
              <a:t>Y las necias dijeron a las prudentes: "Dadnos de vuestro aceite, que se nos apagan las lámparas.” Pero las prudentes contestaron: "Por si acaso no hay bastante para vosotras y nosotras, mejor es que vayáis a la tienda y os lo compréis“. </a:t>
            </a:r>
          </a:p>
        </p:txBody>
      </p:sp>
    </p:spTree>
    <p:extLst>
      <p:ext uri="{BB962C8B-B14F-4D97-AF65-F5344CB8AC3E}">
        <p14:creationId xmlns:p14="http://schemas.microsoft.com/office/powerpoint/2010/main" val="3729201478"/>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solidFill>
                  <a:srgbClr val="263050"/>
                </a:solidFill>
              </a:rPr>
              <a:t>Mientras iban a comprarlo, llegó el esposo, y las que estaban preparadas entraron con él al banquete de bodas, y se cerró la puerta. Más tarde llegaron también las otras vírgenes, diciendo: "Señor, señor, ábrenos.“ </a:t>
            </a:r>
          </a:p>
        </p:txBody>
      </p:sp>
    </p:spTree>
    <p:extLst>
      <p:ext uri="{BB962C8B-B14F-4D97-AF65-F5344CB8AC3E}">
        <p14:creationId xmlns:p14="http://schemas.microsoft.com/office/powerpoint/2010/main" val="1317995887"/>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solidFill>
                  <a:srgbClr val="263050"/>
                </a:solidFill>
              </a:rPr>
              <a:t>Pero él respondió: "En verdad os digo que no os conozco.“ Por tanto, velad, porque no sabéis el día ni la hora».</a:t>
            </a:r>
          </a:p>
        </p:txBody>
      </p:sp>
    </p:spTree>
    <p:extLst>
      <p:ext uri="{BB962C8B-B14F-4D97-AF65-F5344CB8AC3E}">
        <p14:creationId xmlns:p14="http://schemas.microsoft.com/office/powerpoint/2010/main" val="1069480704"/>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a:t>PALABRA DEL SEÑOR</a:t>
            </a:r>
            <a:br>
              <a:rPr lang="es-ES" dirty="0"/>
            </a:br>
            <a:r>
              <a:rPr lang="es-ES" b="1" dirty="0">
                <a:solidFill>
                  <a:srgbClr val="FF0000"/>
                </a:solidFill>
              </a:rPr>
              <a:t>GLORIA A TI, SEÑOR JESÚS</a:t>
            </a:r>
            <a:endParaRPr lang="es-ES" b="1" dirty="0"/>
          </a:p>
        </p:txBody>
      </p:sp>
      <p:sp>
        <p:nvSpPr>
          <p:cNvPr id="3" name="Marcador de texto 2"/>
          <p:cNvSpPr>
            <a:spLocks noGrp="1"/>
          </p:cNvSpPr>
          <p:nvPr>
            <p:ph type="body" idx="1"/>
          </p:nvPr>
        </p:nvSpPr>
        <p:spPr/>
        <p:txBody>
          <a:bodyPr/>
          <a:lstStyle/>
          <a:p>
            <a:endParaRPr lang="es-ES"/>
          </a:p>
        </p:txBody>
      </p:sp>
    </p:spTree>
    <p:extLst>
      <p:ext uri="{BB962C8B-B14F-4D97-AF65-F5344CB8AC3E}">
        <p14:creationId xmlns:p14="http://schemas.microsoft.com/office/powerpoint/2010/main" val="2490886226"/>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546192934"/>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Creo en un solo Dios, Padre Todopoderoso, Creador del cielo y de la tierra, de todo lo visible y lo invisible. Creo en un solo Señor, Jesucristo, Hijo único de Dios, nacido del Padre antes de todos los siglos:</a:t>
            </a:r>
          </a:p>
        </p:txBody>
      </p:sp>
    </p:spTree>
    <p:extLst>
      <p:ext uri="{BB962C8B-B14F-4D97-AF65-F5344CB8AC3E}">
        <p14:creationId xmlns:p14="http://schemas.microsoft.com/office/powerpoint/2010/main" val="1822878537"/>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Dios de Dios, Luz de Luz, Dios verdadero de Dios verdadero, engendrado, no creado, de la misma naturaleza del Padre, por quien todo fue hecho; que por nosotros, los hombres, y por nuestra salvación bajó del cielo, </a:t>
            </a:r>
          </a:p>
        </p:txBody>
      </p:sp>
    </p:spTree>
    <p:extLst>
      <p:ext uri="{BB962C8B-B14F-4D97-AF65-F5344CB8AC3E}">
        <p14:creationId xmlns:p14="http://schemas.microsoft.com/office/powerpoint/2010/main" val="482228666"/>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y por obra del Espíritu Santo se encarnó de María, la Virgen, y se hizo hombre; y por nuestra causa fue crucificado en tiempos de Poncio Pilato; padeció y fue sepultado, y resucitó al tercer día, según las Escrituras, </a:t>
            </a:r>
          </a:p>
        </p:txBody>
      </p:sp>
    </p:spTree>
    <p:extLst>
      <p:ext uri="{BB962C8B-B14F-4D97-AF65-F5344CB8AC3E}">
        <p14:creationId xmlns:p14="http://schemas.microsoft.com/office/powerpoint/2010/main" val="3503195423"/>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y subió al cielo, y está sentado a la derecha del Padre; y de nuevo vendrá con gloria para juzgar a vivos y muertos, y su reino no tendrá fin. Creo en el Espíritu Santo, Señor y dador de vida, que procede del Padre y del Hijo, </a:t>
            </a:r>
          </a:p>
        </p:txBody>
      </p:sp>
    </p:spTree>
    <p:extLst>
      <p:ext uri="{BB962C8B-B14F-4D97-AF65-F5344CB8AC3E}">
        <p14:creationId xmlns:p14="http://schemas.microsoft.com/office/powerpoint/2010/main" val="1501490815"/>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b="1" dirty="0">
                <a:solidFill>
                  <a:srgbClr val="002060"/>
                </a:solidFill>
              </a:rPr>
              <a:t>TOMADO DE LA MANO CON JESÚS YO VOY</a:t>
            </a:r>
            <a:br>
              <a:rPr lang="es-ES" sz="4800" b="1" dirty="0">
                <a:solidFill>
                  <a:srgbClr val="002060"/>
                </a:solidFill>
              </a:rPr>
            </a:br>
            <a:r>
              <a:rPr lang="es-ES" sz="4800" b="1" dirty="0">
                <a:solidFill>
                  <a:srgbClr val="002060"/>
                </a:solidFill>
              </a:rPr>
              <a:t>LE SIGO COMO OVEJA QUE ENCONTRÓ AL PASTOR.</a:t>
            </a:r>
          </a:p>
        </p:txBody>
      </p:sp>
      <p:sp>
        <p:nvSpPr>
          <p:cNvPr id="4" name="Marcador de texto 3"/>
          <p:cNvSpPr>
            <a:spLocks noGrp="1"/>
          </p:cNvSpPr>
          <p:nvPr>
            <p:ph type="body" sz="half" idx="2"/>
          </p:nvPr>
        </p:nvSpPr>
        <p:spPr/>
        <p:txBody>
          <a:bodyPr/>
          <a:lstStyle/>
          <a:p>
            <a:endParaRPr lang="es-ES"/>
          </a:p>
        </p:txBody>
      </p:sp>
      <p:pic>
        <p:nvPicPr>
          <p:cNvPr id="7" name="Picture 5" descr="http://4.bp.blogspot.com/-rqlWK1gPGoE/UADjq4rYcGI/AAAAAAAAC30/TB26yrJy9pw/s1600/rio-iPhone3.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 t="-1" r="-209" b="-1"/>
          <a:stretch/>
        </p:blipFill>
        <p:spPr bwMode="auto">
          <a:xfrm>
            <a:off x="7319963" y="-27384"/>
            <a:ext cx="4906962" cy="6885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24267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que con el Padre y el Hijo, recibe una misma adoración y gloria, y que habló por los profetas. Creo en la Iglesia, que es una, santa, católica y apostólica. Confieso que hay un solo Bautismo para el perdón de los pecados. </a:t>
            </a:r>
          </a:p>
        </p:txBody>
      </p:sp>
    </p:spTree>
    <p:extLst>
      <p:ext uri="{BB962C8B-B14F-4D97-AF65-F5344CB8AC3E}">
        <p14:creationId xmlns:p14="http://schemas.microsoft.com/office/powerpoint/2010/main" val="1910853346"/>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Espero la resurrección de los muertos y la vida del mundo futuro.</a:t>
            </a:r>
          </a:p>
          <a:p>
            <a:pPr marL="45720" indent="0">
              <a:buNone/>
            </a:pPr>
            <a:r>
              <a:rPr lang="es-ES" sz="5400" b="1" dirty="0"/>
              <a:t>Amén</a:t>
            </a:r>
          </a:p>
        </p:txBody>
      </p:sp>
    </p:spTree>
    <p:extLst>
      <p:ext uri="{BB962C8B-B14F-4D97-AF65-F5344CB8AC3E}">
        <p14:creationId xmlns:p14="http://schemas.microsoft.com/office/powerpoint/2010/main" val="4068836923"/>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748742184"/>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420" y="-13483"/>
            <a:ext cx="7328556" cy="6887326"/>
          </a:xfrm>
        </p:spPr>
        <p:txBody>
          <a:bodyPr anchor="ctr" anchorCtr="0"/>
          <a:lstStyle/>
          <a:p>
            <a:pPr algn="ctr">
              <a:tabLst>
                <a:tab pos="6737350" algn="l"/>
              </a:tabLst>
            </a:pPr>
            <a:r>
              <a:rPr lang="es-ES" altLang="es-ES" sz="5400" dirty="0">
                <a:solidFill>
                  <a:srgbClr val="002060"/>
                </a:solidFill>
              </a:rPr>
              <a:t>CUANDO VAYAS A PRESENTAR </a:t>
            </a:r>
            <a:br>
              <a:rPr lang="es-ES" altLang="es-ES" sz="5400" dirty="0">
                <a:solidFill>
                  <a:srgbClr val="002060"/>
                </a:solidFill>
              </a:rPr>
            </a:br>
            <a:r>
              <a:rPr lang="es-ES" altLang="es-ES" sz="5400" dirty="0">
                <a:solidFill>
                  <a:srgbClr val="002060"/>
                </a:solidFill>
              </a:rPr>
              <a:t>TU OFRENDA, Y VEAS QUE NO </a:t>
            </a:r>
            <a:br>
              <a:rPr lang="es-ES" altLang="es-ES" sz="5400" dirty="0">
                <a:solidFill>
                  <a:srgbClr val="002060"/>
                </a:solidFill>
              </a:rPr>
            </a:br>
            <a:r>
              <a:rPr lang="es-ES" altLang="es-ES" sz="5400" dirty="0">
                <a:solidFill>
                  <a:srgbClr val="002060"/>
                </a:solidFill>
              </a:rPr>
              <a:t>AMAS A TU HERMANO.</a:t>
            </a:r>
            <a:br>
              <a:rPr lang="es-ES" altLang="es-ES" sz="5400" dirty="0">
                <a:solidFill>
                  <a:srgbClr val="002060"/>
                </a:solidFill>
              </a:rPr>
            </a:br>
            <a:endParaRPr lang="es-ES" altLang="es-ES" sz="5400" dirty="0">
              <a:solidFill>
                <a:srgbClr val="002060"/>
              </a:solidFill>
            </a:endParaRPr>
          </a:p>
        </p:txBody>
      </p:sp>
      <p:sp>
        <p:nvSpPr>
          <p:cNvPr id="4" name="Marcador de texto 3"/>
          <p:cNvSpPr>
            <a:spLocks noGrp="1"/>
          </p:cNvSpPr>
          <p:nvPr>
            <p:ph type="body" sz="half" idx="2"/>
          </p:nvPr>
        </p:nvSpPr>
        <p:spPr/>
        <p:txBody>
          <a:bodyPr/>
          <a:lstStyle/>
          <a:p>
            <a:endParaRPr lang="es-ES"/>
          </a:p>
        </p:txBody>
      </p:sp>
      <p:pic>
        <p:nvPicPr>
          <p:cNvPr id="10" name="Picture 6" descr="http://www.radiomaria.cr/wp-content/uploads/2011/03/perdon.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t="394" b="396"/>
          <a:stretch/>
        </p:blipFill>
        <p:spPr bwMode="auto">
          <a:xfrm>
            <a:off x="7320135" y="24790"/>
            <a:ext cx="4886237"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323194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420" y="-13483"/>
            <a:ext cx="7328556" cy="6887326"/>
          </a:xfrm>
        </p:spPr>
        <p:txBody>
          <a:bodyPr anchor="ctr" anchorCtr="0"/>
          <a:lstStyle/>
          <a:p>
            <a:pPr algn="ctr">
              <a:tabLst>
                <a:tab pos="6737350" algn="l"/>
              </a:tabLst>
            </a:pPr>
            <a:r>
              <a:rPr lang="es-ES" altLang="es-ES" sz="5400" dirty="0">
                <a:solidFill>
                  <a:srgbClr val="002060"/>
                </a:solidFill>
              </a:rPr>
              <a:t>DEJA A UNA LADO TU PAN </a:t>
            </a:r>
            <a:br>
              <a:rPr lang="es-ES" altLang="es-ES" sz="5400" dirty="0">
                <a:solidFill>
                  <a:srgbClr val="002060"/>
                </a:solidFill>
              </a:rPr>
            </a:br>
            <a:r>
              <a:rPr lang="es-ES" altLang="es-ES" sz="5400" dirty="0">
                <a:solidFill>
                  <a:srgbClr val="002060"/>
                </a:solidFill>
              </a:rPr>
              <a:t>DEJA A UN LADO TU VINO</a:t>
            </a:r>
            <a:br>
              <a:rPr lang="es-ES" altLang="es-ES" sz="5400" dirty="0">
                <a:solidFill>
                  <a:srgbClr val="002060"/>
                </a:solidFill>
              </a:rPr>
            </a:br>
            <a:r>
              <a:rPr lang="es-ES" altLang="es-ES" sz="5400" dirty="0">
                <a:solidFill>
                  <a:srgbClr val="002060"/>
                </a:solidFill>
              </a:rPr>
              <a:t>Y VE PRIMERO A RECONCILIARTE CON ÉL. </a:t>
            </a:r>
            <a:br>
              <a:rPr lang="es-ES" altLang="es-ES" sz="5400" dirty="0">
                <a:solidFill>
                  <a:srgbClr val="002060"/>
                </a:solidFill>
              </a:rPr>
            </a:br>
            <a:r>
              <a:rPr lang="es-ES" altLang="es-ES" sz="5400" dirty="0">
                <a:solidFill>
                  <a:srgbClr val="002060"/>
                </a:solidFill>
              </a:rPr>
              <a:t>Y VE PRIMERO A AMAR A TUS HERMANOS.</a:t>
            </a:r>
          </a:p>
        </p:txBody>
      </p:sp>
      <p:sp>
        <p:nvSpPr>
          <p:cNvPr id="4" name="Marcador de texto 3"/>
          <p:cNvSpPr>
            <a:spLocks noGrp="1"/>
          </p:cNvSpPr>
          <p:nvPr>
            <p:ph type="body" sz="half" idx="2"/>
          </p:nvPr>
        </p:nvSpPr>
        <p:spPr/>
        <p:txBody>
          <a:bodyPr/>
          <a:lstStyle/>
          <a:p>
            <a:endParaRPr lang="es-ES"/>
          </a:p>
        </p:txBody>
      </p:sp>
      <p:pic>
        <p:nvPicPr>
          <p:cNvPr id="10" name="Picture 6" descr="http://www.radiomaria.cr/wp-content/uploads/2011/03/perdon.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t="394" b="396"/>
          <a:stretch/>
        </p:blipFill>
        <p:spPr bwMode="auto">
          <a:xfrm>
            <a:off x="7320135" y="24790"/>
            <a:ext cx="4886237"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762807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420" y="-13483"/>
            <a:ext cx="7328556" cy="6887326"/>
          </a:xfrm>
        </p:spPr>
        <p:txBody>
          <a:bodyPr anchor="ctr" anchorCtr="0"/>
          <a:lstStyle/>
          <a:p>
            <a:pPr algn="ctr">
              <a:tabLst>
                <a:tab pos="6737350" algn="l"/>
              </a:tabLst>
            </a:pPr>
            <a:r>
              <a:rPr lang="es-ES" altLang="es-ES" sz="5400" dirty="0">
                <a:solidFill>
                  <a:srgbClr val="002060"/>
                </a:solidFill>
              </a:rPr>
              <a:t>CUANDO VAYAS A HACER UN</a:t>
            </a:r>
            <a:br>
              <a:rPr lang="es-ES" altLang="es-ES" sz="5400" dirty="0">
                <a:solidFill>
                  <a:srgbClr val="002060"/>
                </a:solidFill>
              </a:rPr>
            </a:br>
            <a:r>
              <a:rPr lang="es-ES" altLang="es-ES" sz="5400" dirty="0">
                <a:solidFill>
                  <a:srgbClr val="002060"/>
                </a:solidFill>
              </a:rPr>
              <a:t> SACRIFICIO</a:t>
            </a:r>
            <a:br>
              <a:rPr lang="es-ES" altLang="es-ES" sz="5400" dirty="0">
                <a:solidFill>
                  <a:srgbClr val="002060"/>
                </a:solidFill>
              </a:rPr>
            </a:br>
            <a:r>
              <a:rPr lang="es-ES" altLang="es-ES" sz="5400" dirty="0">
                <a:solidFill>
                  <a:srgbClr val="002060"/>
                </a:solidFill>
              </a:rPr>
              <a:t>Y VES QUE ESTAS EN GUERRA </a:t>
            </a:r>
            <a:br>
              <a:rPr lang="es-ES" altLang="es-ES" sz="5400" dirty="0">
                <a:solidFill>
                  <a:srgbClr val="002060"/>
                </a:solidFill>
              </a:rPr>
            </a:br>
            <a:r>
              <a:rPr lang="es-ES" altLang="es-ES" sz="5400" dirty="0">
                <a:solidFill>
                  <a:srgbClr val="002060"/>
                </a:solidFill>
              </a:rPr>
              <a:t>CON TU HERMANO.</a:t>
            </a:r>
          </a:p>
        </p:txBody>
      </p:sp>
      <p:sp>
        <p:nvSpPr>
          <p:cNvPr id="4" name="Marcador de texto 3"/>
          <p:cNvSpPr>
            <a:spLocks noGrp="1"/>
          </p:cNvSpPr>
          <p:nvPr>
            <p:ph type="body" sz="half" idx="2"/>
          </p:nvPr>
        </p:nvSpPr>
        <p:spPr/>
        <p:txBody>
          <a:bodyPr/>
          <a:lstStyle/>
          <a:p>
            <a:endParaRPr lang="es-ES"/>
          </a:p>
        </p:txBody>
      </p:sp>
      <p:pic>
        <p:nvPicPr>
          <p:cNvPr id="10" name="Picture 6" descr="http://www.radiomaria.cr/wp-content/uploads/2011/03/perdon.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t="394" b="396"/>
          <a:stretch/>
        </p:blipFill>
        <p:spPr bwMode="auto">
          <a:xfrm>
            <a:off x="7320135" y="24790"/>
            <a:ext cx="4886237"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8129708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420" y="-13483"/>
            <a:ext cx="7328556" cy="6887326"/>
          </a:xfrm>
        </p:spPr>
        <p:txBody>
          <a:bodyPr anchor="ctr" anchorCtr="0"/>
          <a:lstStyle/>
          <a:p>
            <a:pPr algn="ctr">
              <a:tabLst>
                <a:tab pos="6737350" algn="l"/>
              </a:tabLst>
            </a:pPr>
            <a:r>
              <a:rPr lang="es-ES" altLang="es-ES" sz="5400" dirty="0">
                <a:solidFill>
                  <a:srgbClr val="002060"/>
                </a:solidFill>
              </a:rPr>
              <a:t>DEJA A UNA LADO TU PAN </a:t>
            </a:r>
            <a:br>
              <a:rPr lang="es-ES" altLang="es-ES" sz="5400" dirty="0">
                <a:solidFill>
                  <a:srgbClr val="002060"/>
                </a:solidFill>
              </a:rPr>
            </a:br>
            <a:r>
              <a:rPr lang="es-ES" altLang="es-ES" sz="5400" dirty="0">
                <a:solidFill>
                  <a:srgbClr val="002060"/>
                </a:solidFill>
              </a:rPr>
              <a:t>DEJA A UN LADO TU VINO</a:t>
            </a:r>
            <a:br>
              <a:rPr lang="es-ES" altLang="es-ES" sz="5400" dirty="0">
                <a:solidFill>
                  <a:srgbClr val="002060"/>
                </a:solidFill>
              </a:rPr>
            </a:br>
            <a:r>
              <a:rPr lang="es-ES" altLang="es-ES" sz="5400" dirty="0">
                <a:solidFill>
                  <a:srgbClr val="002060"/>
                </a:solidFill>
              </a:rPr>
              <a:t>Y VE PRIMERO A RECONCILIARTE CON ÉL. </a:t>
            </a:r>
            <a:br>
              <a:rPr lang="es-ES" altLang="es-ES" sz="5400" dirty="0">
                <a:solidFill>
                  <a:srgbClr val="002060"/>
                </a:solidFill>
              </a:rPr>
            </a:br>
            <a:r>
              <a:rPr lang="es-ES" altLang="es-ES" sz="5400">
                <a:solidFill>
                  <a:srgbClr val="002060"/>
                </a:solidFill>
              </a:rPr>
              <a:t>Y VE PRIMERO A AMAR A TUS HERMANOS.</a:t>
            </a:r>
            <a:endParaRPr lang="es-ES" altLang="es-ES" sz="5400" dirty="0">
              <a:solidFill>
                <a:srgbClr val="002060"/>
              </a:solidFill>
            </a:endParaRPr>
          </a:p>
        </p:txBody>
      </p:sp>
      <p:sp>
        <p:nvSpPr>
          <p:cNvPr id="4" name="Marcador de texto 3"/>
          <p:cNvSpPr>
            <a:spLocks noGrp="1"/>
          </p:cNvSpPr>
          <p:nvPr>
            <p:ph type="body" sz="half" idx="2"/>
          </p:nvPr>
        </p:nvSpPr>
        <p:spPr/>
        <p:txBody>
          <a:bodyPr/>
          <a:lstStyle/>
          <a:p>
            <a:endParaRPr lang="es-ES"/>
          </a:p>
        </p:txBody>
      </p:sp>
      <p:pic>
        <p:nvPicPr>
          <p:cNvPr id="10" name="Picture 6" descr="http://www.radiomaria.cr/wp-content/uploads/2011/03/perdon.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t="394" b="396"/>
          <a:stretch/>
        </p:blipFill>
        <p:spPr bwMode="auto">
          <a:xfrm>
            <a:off x="7320135" y="24790"/>
            <a:ext cx="4886237"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947225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341120" y="467360"/>
            <a:ext cx="9509760" cy="5985976"/>
          </a:xfrm>
        </p:spPr>
        <p:txBody>
          <a:bodyPr>
            <a:noAutofit/>
          </a:bodyPr>
          <a:lstStyle/>
          <a:p>
            <a:pPr lvl="0">
              <a:spcBef>
                <a:spcPts val="1000"/>
              </a:spcBef>
              <a:defRPr/>
            </a:pPr>
            <a:r>
              <a:rPr lang="es-ES" sz="5400" b="1" dirty="0">
                <a:solidFill>
                  <a:srgbClr val="263050"/>
                </a:solidFill>
                <a:latin typeface="Calibri" panose="020F0502020204030204"/>
                <a:ea typeface="+mn-ea"/>
                <a:cs typeface="+mn-cs"/>
              </a:rPr>
              <a:t>Orad hermanos para…Padre todopoderoso.</a:t>
            </a:r>
            <a:br>
              <a:rPr lang="es-ES" sz="5400" b="1" dirty="0">
                <a:solidFill>
                  <a:prstClr val="black"/>
                </a:solidFill>
                <a:latin typeface="Calibri" panose="020F0502020204030204"/>
                <a:ea typeface="+mn-ea"/>
                <a:cs typeface="+mn-cs"/>
              </a:rPr>
            </a:br>
            <a:r>
              <a:rPr lang="es-ES" sz="5400" b="1" dirty="0">
                <a:solidFill>
                  <a:srgbClr val="FF0000"/>
                </a:solidFill>
                <a:latin typeface="Calibri" panose="020F0502020204030204"/>
                <a:ea typeface="+mn-ea"/>
                <a:cs typeface="+mn-cs"/>
              </a:rPr>
              <a:t>El Señor reciba de tus manos este sacrificio para alabanza y gloria de su nombre, para nuestro bien y el de toda su santa Iglesia.</a:t>
            </a:r>
            <a:br>
              <a:rPr lang="es-ES" sz="5400" b="1" dirty="0">
                <a:solidFill>
                  <a:srgbClr val="FF0000"/>
                </a:solidFill>
                <a:latin typeface="Calibri" panose="020F0502020204030204"/>
                <a:ea typeface="+mn-ea"/>
                <a:cs typeface="+mn-cs"/>
              </a:rPr>
            </a:br>
            <a:endParaRPr lang="es-ES" sz="5400" b="1" dirty="0"/>
          </a:p>
        </p:txBody>
      </p:sp>
    </p:spTree>
    <p:extLst>
      <p:ext uri="{BB962C8B-B14F-4D97-AF65-F5344CB8AC3E}">
        <p14:creationId xmlns:p14="http://schemas.microsoft.com/office/powerpoint/2010/main" val="2281303656"/>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58.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186188418"/>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341120" y="467360"/>
            <a:ext cx="9509760" cy="5841960"/>
          </a:xfrm>
        </p:spPr>
        <p:txBody>
          <a:bodyPr>
            <a:noAutofit/>
          </a:bodyPr>
          <a:lstStyle/>
          <a:p>
            <a:r>
              <a:rPr lang="es-ES" sz="5400" b="1" dirty="0">
                <a:solidFill>
                  <a:srgbClr val="263050"/>
                </a:solidFill>
              </a:rPr>
              <a:t>El Señor esté con vosotros.</a:t>
            </a:r>
            <a:br>
              <a:rPr lang="es-ES" sz="5400" b="1" dirty="0">
                <a:solidFill>
                  <a:srgbClr val="263050"/>
                </a:solidFill>
              </a:rPr>
            </a:br>
            <a:r>
              <a:rPr lang="es-ES" sz="5400" b="1" dirty="0">
                <a:solidFill>
                  <a:srgbClr val="FF0000"/>
                </a:solidFill>
              </a:rPr>
              <a:t>Y con tu espíritu.</a:t>
            </a:r>
            <a:br>
              <a:rPr lang="es-ES" sz="5400" b="1" dirty="0">
                <a:solidFill>
                  <a:srgbClr val="263050"/>
                </a:solidFill>
              </a:rPr>
            </a:br>
            <a:r>
              <a:rPr lang="es-ES" sz="5400" b="1" dirty="0">
                <a:solidFill>
                  <a:srgbClr val="263050"/>
                </a:solidFill>
              </a:rPr>
              <a:t>Levantemos el corazón.</a:t>
            </a:r>
            <a:br>
              <a:rPr lang="es-ES" sz="5400" b="1" dirty="0">
                <a:solidFill>
                  <a:srgbClr val="263050"/>
                </a:solidFill>
              </a:rPr>
            </a:br>
            <a:r>
              <a:rPr lang="es-ES" sz="5400" b="1" dirty="0">
                <a:solidFill>
                  <a:srgbClr val="FF0000"/>
                </a:solidFill>
              </a:rPr>
              <a:t>Lo tenemos levantado hacia el Señor.</a:t>
            </a:r>
            <a:br>
              <a:rPr lang="es-ES" sz="5400" b="1" dirty="0">
                <a:solidFill>
                  <a:srgbClr val="263050"/>
                </a:solidFill>
              </a:rPr>
            </a:br>
            <a:r>
              <a:rPr lang="es-ES" sz="5400" b="1" dirty="0">
                <a:solidFill>
                  <a:srgbClr val="263050"/>
                </a:solidFill>
              </a:rPr>
              <a:t>Demos gracias al Señor nuestro Dios.</a:t>
            </a:r>
            <a:br>
              <a:rPr lang="es-ES" sz="5400" b="1" dirty="0">
                <a:solidFill>
                  <a:srgbClr val="263050"/>
                </a:solidFill>
              </a:rPr>
            </a:br>
            <a:r>
              <a:rPr lang="es-ES" sz="5400" b="1" dirty="0">
                <a:solidFill>
                  <a:srgbClr val="FF0000"/>
                </a:solidFill>
              </a:rPr>
              <a:t>Es justo y necesario.</a:t>
            </a:r>
          </a:p>
        </p:txBody>
      </p:sp>
    </p:spTree>
    <p:extLst>
      <p:ext uri="{BB962C8B-B14F-4D97-AF65-F5344CB8AC3E}">
        <p14:creationId xmlns:p14="http://schemas.microsoft.com/office/powerpoint/2010/main" val="354377019"/>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b="1" dirty="0">
                <a:solidFill>
                  <a:srgbClr val="002060"/>
                </a:solidFill>
              </a:rPr>
              <a:t>TOMADO DE LA MANO CON JESÚS YO VOY</a:t>
            </a:r>
            <a:br>
              <a:rPr lang="es-ES" sz="4800" b="1" dirty="0">
                <a:solidFill>
                  <a:srgbClr val="002060"/>
                </a:solidFill>
              </a:rPr>
            </a:br>
            <a:r>
              <a:rPr lang="es-ES" sz="4800" b="1" dirty="0">
                <a:solidFill>
                  <a:srgbClr val="002060"/>
                </a:solidFill>
              </a:rPr>
              <a:t>A DÓNDE ÉL VA.</a:t>
            </a:r>
          </a:p>
        </p:txBody>
      </p:sp>
      <p:sp>
        <p:nvSpPr>
          <p:cNvPr id="4" name="Marcador de texto 3"/>
          <p:cNvSpPr>
            <a:spLocks noGrp="1"/>
          </p:cNvSpPr>
          <p:nvPr>
            <p:ph type="body" sz="half" idx="2"/>
          </p:nvPr>
        </p:nvSpPr>
        <p:spPr/>
        <p:txBody>
          <a:bodyPr/>
          <a:lstStyle/>
          <a:p>
            <a:endParaRPr lang="es-ES"/>
          </a:p>
        </p:txBody>
      </p:sp>
      <p:pic>
        <p:nvPicPr>
          <p:cNvPr id="6" name="Picture 5" descr="http://4.bp.blogspot.com/-rqlWK1gPGoE/UADjq4rYcGI/AAAAAAAAC30/TB26yrJy9pw/s1600/rio-iPhone3.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 t="-1" r="-209" b="-1"/>
          <a:stretch/>
        </p:blipFill>
        <p:spPr bwMode="auto">
          <a:xfrm>
            <a:off x="7319963" y="-27384"/>
            <a:ext cx="4906962" cy="6885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2652261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0.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232031098"/>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SANTO, SANTO, HOSANNA. (BIS)</a:t>
            </a:r>
            <a:br>
              <a:rPr lang="es-ES" altLang="es-ES" sz="4800" b="1" dirty="0">
                <a:solidFill>
                  <a:srgbClr val="002060"/>
                </a:solidFill>
              </a:rPr>
            </a:br>
            <a:r>
              <a:rPr lang="es-ES" altLang="es-ES" sz="4800" b="1" dirty="0">
                <a:solidFill>
                  <a:srgbClr val="002060"/>
                </a:solidFill>
              </a:rPr>
              <a:t>HOSANNA HEY, HOSANNA HEY,</a:t>
            </a:r>
            <a:br>
              <a:rPr lang="es-ES" altLang="es-ES" sz="4800" b="1" dirty="0">
                <a:solidFill>
                  <a:srgbClr val="002060"/>
                </a:solidFill>
              </a:rPr>
            </a:br>
            <a:r>
              <a:rPr lang="es-ES" altLang="es-ES" sz="4800" b="1" dirty="0">
                <a:solidFill>
                  <a:srgbClr val="002060"/>
                </a:solidFill>
              </a:rPr>
              <a:t>HOSANNA A CRISTO </a:t>
            </a:r>
            <a:br>
              <a:rPr lang="es-ES" altLang="es-ES" sz="4800" b="1" dirty="0">
                <a:solidFill>
                  <a:srgbClr val="002060"/>
                </a:solidFill>
              </a:rPr>
            </a:br>
            <a:r>
              <a:rPr lang="es-ES" altLang="es-ES" sz="4800" b="1" dirty="0">
                <a:solidFill>
                  <a:srgbClr val="002060"/>
                </a:solidFill>
              </a:rPr>
              <a:t>EL SEÑOR.(BIS)</a:t>
            </a:r>
          </a:p>
        </p:txBody>
      </p:sp>
      <p:sp>
        <p:nvSpPr>
          <p:cNvPr id="4" name="Marcador de texto 3"/>
          <p:cNvSpPr>
            <a:spLocks noGrp="1"/>
          </p:cNvSpPr>
          <p:nvPr>
            <p:ph type="body" sz="half" idx="2"/>
          </p:nvPr>
        </p:nvSpPr>
        <p:spPr/>
        <p:txBody>
          <a:bodyPr/>
          <a:lstStyle/>
          <a:p>
            <a:endParaRPr lang="es-ES"/>
          </a:p>
        </p:txBody>
      </p:sp>
      <p:pic>
        <p:nvPicPr>
          <p:cNvPr id="6" name="Picture 6" descr="http://sp1.fotolog.com/photo/49/14/82/toty_pop/1262753040742_f.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8" r="67"/>
          <a:stretch/>
        </p:blipFill>
        <p:spPr bwMode="auto">
          <a:xfrm>
            <a:off x="7320136" y="-9309"/>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712167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Los cielos y la tierra están llenos</a:t>
            </a:r>
            <a:br>
              <a:rPr lang="es-ES" altLang="es-ES" sz="4800" b="1" dirty="0">
                <a:solidFill>
                  <a:srgbClr val="002060"/>
                </a:solidFill>
              </a:rPr>
            </a:br>
            <a:r>
              <a:rPr lang="es-ES" altLang="es-ES" sz="4800" b="1" dirty="0">
                <a:solidFill>
                  <a:srgbClr val="002060"/>
                </a:solidFill>
              </a:rPr>
              <a:t>De tu gloria, Señor. (BIS)</a:t>
            </a:r>
            <a:br>
              <a:rPr lang="es-ES" altLang="es-ES" sz="4800" b="1" dirty="0">
                <a:solidFill>
                  <a:srgbClr val="002060"/>
                </a:solidFill>
              </a:rPr>
            </a:br>
            <a:br>
              <a:rPr lang="es-ES" altLang="es-ES" sz="4800" b="1" dirty="0">
                <a:solidFill>
                  <a:srgbClr val="002060"/>
                </a:solidFill>
              </a:rPr>
            </a:br>
            <a:r>
              <a:rPr lang="es-ES" altLang="es-ES" sz="4800" b="1" dirty="0">
                <a:solidFill>
                  <a:srgbClr val="002060"/>
                </a:solidFill>
              </a:rPr>
              <a:t>HOSANNA HEY, </a:t>
            </a:r>
            <a:br>
              <a:rPr lang="es-ES" altLang="es-ES" sz="4800" b="1" dirty="0">
                <a:solidFill>
                  <a:srgbClr val="002060"/>
                </a:solidFill>
              </a:rPr>
            </a:br>
            <a:r>
              <a:rPr lang="es-ES" altLang="es-ES" sz="4800" b="1" dirty="0">
                <a:solidFill>
                  <a:srgbClr val="002060"/>
                </a:solidFill>
              </a:rPr>
              <a:t>HOSANNA HEY,</a:t>
            </a:r>
            <a:br>
              <a:rPr lang="es-ES" altLang="es-ES" sz="4800" b="1" dirty="0">
                <a:solidFill>
                  <a:srgbClr val="002060"/>
                </a:solidFill>
              </a:rPr>
            </a:br>
            <a:r>
              <a:rPr lang="es-ES" altLang="es-ES" sz="4800" b="1" dirty="0">
                <a:solidFill>
                  <a:srgbClr val="002060"/>
                </a:solidFill>
              </a:rPr>
              <a:t>HOSANNA A CRISTO </a:t>
            </a:r>
            <a:br>
              <a:rPr lang="es-ES" altLang="es-ES" sz="4800" b="1" dirty="0">
                <a:solidFill>
                  <a:srgbClr val="002060"/>
                </a:solidFill>
              </a:rPr>
            </a:br>
            <a:r>
              <a:rPr lang="es-ES" altLang="es-ES" sz="4800" b="1" dirty="0">
                <a:solidFill>
                  <a:srgbClr val="002060"/>
                </a:solidFill>
              </a:rPr>
              <a:t>EL SEÑOR.(BIS)</a:t>
            </a:r>
          </a:p>
        </p:txBody>
      </p:sp>
      <p:sp>
        <p:nvSpPr>
          <p:cNvPr id="4" name="Marcador de texto 3"/>
          <p:cNvSpPr>
            <a:spLocks noGrp="1"/>
          </p:cNvSpPr>
          <p:nvPr>
            <p:ph type="body" sz="half" idx="2"/>
          </p:nvPr>
        </p:nvSpPr>
        <p:spPr/>
        <p:txBody>
          <a:bodyPr/>
          <a:lstStyle/>
          <a:p>
            <a:endParaRPr lang="es-ES"/>
          </a:p>
        </p:txBody>
      </p:sp>
      <p:pic>
        <p:nvPicPr>
          <p:cNvPr id="6" name="Picture 6" descr="http://sp1.fotolog.com/photo/49/14/82/toty_pop/1262753040742_f.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8" r="67"/>
          <a:stretch/>
        </p:blipFill>
        <p:spPr bwMode="auto">
          <a:xfrm>
            <a:off x="7320136" y="-9309"/>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372674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Bendito el que viene </a:t>
            </a:r>
            <a:br>
              <a:rPr lang="es-ES" altLang="es-ES" sz="4800" b="1" dirty="0">
                <a:solidFill>
                  <a:srgbClr val="002060"/>
                </a:solidFill>
              </a:rPr>
            </a:br>
            <a:r>
              <a:rPr lang="es-ES" altLang="es-ES" sz="4800" b="1" dirty="0">
                <a:solidFill>
                  <a:srgbClr val="002060"/>
                </a:solidFill>
              </a:rPr>
              <a:t>en el nombre</a:t>
            </a:r>
            <a:br>
              <a:rPr lang="es-ES" altLang="es-ES" sz="4800" b="1" dirty="0">
                <a:solidFill>
                  <a:srgbClr val="002060"/>
                </a:solidFill>
              </a:rPr>
            </a:br>
            <a:r>
              <a:rPr lang="es-ES" altLang="es-ES" sz="4800" b="1" dirty="0">
                <a:solidFill>
                  <a:srgbClr val="002060"/>
                </a:solidFill>
              </a:rPr>
              <a:t>En el  nombre tuyo, Señor, (bis)</a:t>
            </a:r>
            <a:br>
              <a:rPr lang="es-ES" altLang="es-ES" sz="4800" b="1" dirty="0">
                <a:solidFill>
                  <a:srgbClr val="002060"/>
                </a:solidFill>
              </a:rPr>
            </a:br>
            <a:br>
              <a:rPr lang="es-ES" altLang="es-ES" sz="4800" b="1" dirty="0">
                <a:solidFill>
                  <a:srgbClr val="002060"/>
                </a:solidFill>
              </a:rPr>
            </a:br>
            <a:r>
              <a:rPr lang="es-ES" altLang="es-ES" sz="4800" b="1" dirty="0">
                <a:solidFill>
                  <a:srgbClr val="002060"/>
                </a:solidFill>
              </a:rPr>
              <a:t>HOSANNA HEY, </a:t>
            </a:r>
            <a:br>
              <a:rPr lang="es-ES" altLang="es-ES" sz="4800" b="1" dirty="0">
                <a:solidFill>
                  <a:srgbClr val="002060"/>
                </a:solidFill>
              </a:rPr>
            </a:br>
            <a:r>
              <a:rPr lang="es-ES" altLang="es-ES" sz="4800" b="1" dirty="0">
                <a:solidFill>
                  <a:srgbClr val="002060"/>
                </a:solidFill>
              </a:rPr>
              <a:t>HOSANNA HEY,</a:t>
            </a:r>
            <a:br>
              <a:rPr lang="es-ES" altLang="es-ES" sz="4800" b="1" dirty="0">
                <a:solidFill>
                  <a:srgbClr val="002060"/>
                </a:solidFill>
              </a:rPr>
            </a:br>
            <a:r>
              <a:rPr lang="es-ES" altLang="es-ES" sz="4800" b="1" dirty="0">
                <a:solidFill>
                  <a:srgbClr val="002060"/>
                </a:solidFill>
              </a:rPr>
              <a:t>HOSANNA A CRISTO</a:t>
            </a:r>
            <a:br>
              <a:rPr lang="es-ES" altLang="es-ES" sz="4800" b="1" dirty="0">
                <a:solidFill>
                  <a:srgbClr val="002060"/>
                </a:solidFill>
              </a:rPr>
            </a:br>
            <a:r>
              <a:rPr lang="es-ES" altLang="es-ES" sz="4800" b="1" dirty="0">
                <a:solidFill>
                  <a:srgbClr val="002060"/>
                </a:solidFill>
              </a:rPr>
              <a:t> EL SEÑOR.(BIS)</a:t>
            </a:r>
          </a:p>
        </p:txBody>
      </p:sp>
      <p:sp>
        <p:nvSpPr>
          <p:cNvPr id="4" name="Marcador de texto 3"/>
          <p:cNvSpPr>
            <a:spLocks noGrp="1"/>
          </p:cNvSpPr>
          <p:nvPr>
            <p:ph type="body" sz="half" idx="2"/>
          </p:nvPr>
        </p:nvSpPr>
        <p:spPr/>
        <p:txBody>
          <a:bodyPr/>
          <a:lstStyle/>
          <a:p>
            <a:endParaRPr lang="es-ES"/>
          </a:p>
        </p:txBody>
      </p:sp>
      <p:pic>
        <p:nvPicPr>
          <p:cNvPr id="6" name="Picture 6" descr="http://sp1.fotolog.com/photo/49/14/82/toty_pop/1262753040742_f.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8" r="67"/>
          <a:stretch/>
        </p:blipFill>
        <p:spPr bwMode="auto">
          <a:xfrm>
            <a:off x="7320136" y="-9309"/>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668792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4.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065451611"/>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271464" y="1268760"/>
            <a:ext cx="9509760" cy="3960440"/>
          </a:xfrm>
        </p:spPr>
        <p:txBody>
          <a:bodyPr>
            <a:noAutofit/>
          </a:bodyPr>
          <a:lstStyle/>
          <a:p>
            <a:r>
              <a:rPr lang="es-ES" sz="5400" b="1" dirty="0">
                <a:solidFill>
                  <a:srgbClr val="263050"/>
                </a:solidFill>
              </a:rPr>
              <a:t>Éste es el sacramento de nuestra fe:</a:t>
            </a:r>
            <a:br>
              <a:rPr lang="es-ES" sz="5400" b="1" dirty="0">
                <a:solidFill>
                  <a:srgbClr val="263050"/>
                </a:solidFill>
              </a:rPr>
            </a:br>
            <a:r>
              <a:rPr lang="es-ES" sz="5400" b="1" dirty="0">
                <a:solidFill>
                  <a:srgbClr val="FF0000"/>
                </a:solidFill>
              </a:rPr>
              <a:t>Anunciamos tu muerte, proclamamos tu resurrección ¡Ven, Señor Jesús!</a:t>
            </a:r>
          </a:p>
        </p:txBody>
      </p:sp>
    </p:spTree>
    <p:extLst>
      <p:ext uri="{BB962C8B-B14F-4D97-AF65-F5344CB8AC3E}">
        <p14:creationId xmlns:p14="http://schemas.microsoft.com/office/powerpoint/2010/main" val="399155913"/>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66.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72659846"/>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271464" y="1700808"/>
            <a:ext cx="9509760" cy="2880320"/>
          </a:xfrm>
        </p:spPr>
        <p:txBody>
          <a:bodyPr>
            <a:noAutofit/>
          </a:bodyPr>
          <a:lstStyle/>
          <a:p>
            <a:r>
              <a:rPr lang="es-ES" sz="5400" b="1" dirty="0">
                <a:solidFill>
                  <a:srgbClr val="263050"/>
                </a:solidFill>
              </a:rPr>
              <a:t>Por Cristo, con él y en él … por los siglos de los siglos.</a:t>
            </a:r>
            <a:br>
              <a:rPr lang="es-ES" sz="5400" b="1" dirty="0">
                <a:solidFill>
                  <a:srgbClr val="263050"/>
                </a:solidFill>
              </a:rPr>
            </a:br>
            <a:r>
              <a:rPr lang="es-ES" sz="5400" b="1" dirty="0">
                <a:solidFill>
                  <a:srgbClr val="FF0000"/>
                </a:solidFill>
              </a:rPr>
              <a:t>Amén.</a:t>
            </a:r>
          </a:p>
        </p:txBody>
      </p:sp>
    </p:spTree>
    <p:extLst>
      <p:ext uri="{BB962C8B-B14F-4D97-AF65-F5344CB8AC3E}">
        <p14:creationId xmlns:p14="http://schemas.microsoft.com/office/powerpoint/2010/main" val="3607058290"/>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68.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958655917"/>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6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Autofit/>
          </a:bodyPr>
          <a:lstStyle/>
          <a:p>
            <a:r>
              <a:rPr lang="es-ES" altLang="es-ES" sz="6000" b="1" dirty="0">
                <a:solidFill>
                  <a:srgbClr val="002060"/>
                </a:solidFill>
              </a:rPr>
              <a:t>Padre Nuestro que estás en el cielo, santificado sea tu nombre, venga a nosotros tu reino, hágase tu voluntad en la Tierra como en el Cielo, </a:t>
            </a:r>
          </a:p>
        </p:txBody>
      </p:sp>
      <p:sp>
        <p:nvSpPr>
          <p:cNvPr id="4" name="Marcador de texto 3"/>
          <p:cNvSpPr>
            <a:spLocks noGrp="1"/>
          </p:cNvSpPr>
          <p:nvPr>
            <p:ph type="body" sz="half" idx="2"/>
          </p:nvPr>
        </p:nvSpPr>
        <p:spPr/>
        <p:txBody>
          <a:bodyPr/>
          <a:lstStyle/>
          <a:p>
            <a:endParaRPr lang="es-ES"/>
          </a:p>
        </p:txBody>
      </p:sp>
      <p:pic>
        <p:nvPicPr>
          <p:cNvPr id="10" name="Picture 6" descr="http://w72.photobucket.com/albums/i173/roseM_photos/sacred/our-father3.jpg"/>
          <p:cNvPicPr>
            <a:picLocks noGrp="1" noChangeAspect="1" noChangeArrowheads="1"/>
          </p:cNvPicPr>
          <p:nvPr>
            <p:ph type="pic" idx="1"/>
          </p:nvPr>
        </p:nvPicPr>
        <p:blipFill rotWithShape="1">
          <a:blip r:embed="rId3">
            <a:extLst>
              <a:ext uri="{28A0092B-C50C-407E-A947-70E740481C1C}">
                <a14:useLocalDpi xmlns:a14="http://schemas.microsoft.com/office/drawing/2010/main" val="0"/>
              </a:ext>
            </a:extLst>
          </a:blip>
          <a:srcRect t="396" b="396"/>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696516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posición de contenido 2"/>
          <p:cNvSpPr>
            <a:spLocks noGrp="1"/>
          </p:cNvSpPr>
          <p:nvPr>
            <p:ph idx="1"/>
          </p:nvPr>
        </p:nvSpPr>
        <p:spPr>
          <a:xfrm>
            <a:off x="1341120" y="764704"/>
            <a:ext cx="9509760" cy="5264875"/>
          </a:xfrm>
        </p:spPr>
        <p:txBody>
          <a:bodyPr>
            <a:normAutofit/>
          </a:bodyPr>
          <a:lstStyle/>
          <a:p>
            <a:pPr marL="0" lvl="0" indent="0">
              <a:lnSpc>
                <a:spcPct val="100000"/>
              </a:lnSpc>
              <a:spcBef>
                <a:spcPct val="20000"/>
              </a:spcBef>
              <a:buClrTx/>
              <a:buSzTx/>
              <a:buNone/>
            </a:pPr>
            <a:r>
              <a:rPr lang="es-ES" sz="4400" dirty="0">
                <a:solidFill>
                  <a:prstClr val="black"/>
                </a:solidFill>
                <a:latin typeface="Calibri"/>
              </a:rPr>
              <a:t>En el nombre del Padre, y del Hijo y del Espíritu Santo. </a:t>
            </a:r>
          </a:p>
          <a:p>
            <a:pPr marL="342900" lvl="0" indent="-342900">
              <a:lnSpc>
                <a:spcPct val="100000"/>
              </a:lnSpc>
              <a:spcBef>
                <a:spcPct val="20000"/>
              </a:spcBef>
              <a:buClrTx/>
              <a:buSzTx/>
              <a:buNone/>
            </a:pPr>
            <a:r>
              <a:rPr lang="es-ES" sz="4400" b="1" dirty="0">
                <a:solidFill>
                  <a:srgbClr val="FF0000"/>
                </a:solidFill>
                <a:latin typeface="Calibri"/>
              </a:rPr>
              <a:t>Amén. </a:t>
            </a:r>
          </a:p>
          <a:p>
            <a:pPr marL="0" lvl="0" indent="0">
              <a:lnSpc>
                <a:spcPct val="100000"/>
              </a:lnSpc>
              <a:spcBef>
                <a:spcPct val="20000"/>
              </a:spcBef>
              <a:buClrTx/>
              <a:buSzTx/>
              <a:buNone/>
            </a:pPr>
            <a:r>
              <a:rPr lang="es-ES" sz="4400" dirty="0">
                <a:solidFill>
                  <a:prstClr val="black"/>
                </a:solidFill>
                <a:latin typeface="Calibri"/>
              </a:rPr>
              <a:t>La gracia de nuestro Señor Jesucristo, el amor del Padre y la comunión del Espíritu Santo estén con vosotros. </a:t>
            </a:r>
          </a:p>
          <a:p>
            <a:pPr marL="342900" lvl="0" indent="-342900">
              <a:lnSpc>
                <a:spcPct val="100000"/>
              </a:lnSpc>
              <a:spcBef>
                <a:spcPct val="20000"/>
              </a:spcBef>
              <a:buClrTx/>
              <a:buSzTx/>
              <a:buNone/>
            </a:pPr>
            <a:r>
              <a:rPr lang="es-ES" sz="4400" b="1" dirty="0">
                <a:solidFill>
                  <a:srgbClr val="FF0000"/>
                </a:solidFill>
                <a:latin typeface="Calibri"/>
              </a:rPr>
              <a:t>Y con tu espíritu.</a:t>
            </a:r>
          </a:p>
          <a:p>
            <a:endParaRPr lang="es-ES" dirty="0"/>
          </a:p>
        </p:txBody>
      </p:sp>
    </p:spTree>
    <p:extLst>
      <p:ext uri="{BB962C8B-B14F-4D97-AF65-F5344CB8AC3E}">
        <p14:creationId xmlns:p14="http://schemas.microsoft.com/office/powerpoint/2010/main" val="576639622"/>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7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danos hoy nuestro pan de cada día, perdona nuestras ofensas como también nosotros perdonamos a los que nos ofenden, no nos dejes caer en la tentación y líbranos del mal,</a:t>
            </a:r>
          </a:p>
        </p:txBody>
      </p:sp>
      <p:sp>
        <p:nvSpPr>
          <p:cNvPr id="4" name="Marcador de texto 3"/>
          <p:cNvSpPr>
            <a:spLocks noGrp="1"/>
          </p:cNvSpPr>
          <p:nvPr>
            <p:ph type="body" sz="half" idx="2"/>
          </p:nvPr>
        </p:nvSpPr>
        <p:spPr/>
        <p:txBody>
          <a:bodyPr/>
          <a:lstStyle/>
          <a:p>
            <a:endParaRPr lang="es-ES"/>
          </a:p>
        </p:txBody>
      </p:sp>
      <p:pic>
        <p:nvPicPr>
          <p:cNvPr id="10" name="Picture 6" descr="http://w72.photobucket.com/albums/i173/roseM_photos/sacred/our-father3.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t="396" b="396"/>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643109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Padre Nuestro que estas</a:t>
            </a:r>
            <a:br>
              <a:rPr lang="es-ES" altLang="es-ES" sz="4800" b="1" dirty="0">
                <a:solidFill>
                  <a:srgbClr val="002060"/>
                </a:solidFill>
              </a:rPr>
            </a:br>
            <a:r>
              <a:rPr lang="es-ES" altLang="es-ES" sz="4800" b="1" dirty="0">
                <a:solidFill>
                  <a:srgbClr val="002060"/>
                </a:solidFill>
              </a:rPr>
              <a:t> en el cielo</a:t>
            </a:r>
            <a:br>
              <a:rPr lang="es-ES" altLang="es-ES" sz="4800" b="1" dirty="0">
                <a:solidFill>
                  <a:srgbClr val="002060"/>
                </a:solidFill>
              </a:rPr>
            </a:br>
            <a:r>
              <a:rPr lang="es-ES" altLang="es-ES" sz="4800" b="1" dirty="0">
                <a:solidFill>
                  <a:srgbClr val="002060"/>
                </a:solidFill>
              </a:rPr>
              <a:t>Santificado sea tu nombre</a:t>
            </a:r>
            <a:br>
              <a:rPr lang="es-ES" altLang="es-ES" sz="4800" b="1" dirty="0">
                <a:solidFill>
                  <a:srgbClr val="002060"/>
                </a:solidFill>
              </a:rPr>
            </a:br>
            <a:r>
              <a:rPr lang="es-ES" altLang="es-ES" sz="4800" b="1" dirty="0">
                <a:solidFill>
                  <a:srgbClr val="002060"/>
                </a:solidFill>
              </a:rPr>
              <a:t>Venga a nosotros, tu reino.</a:t>
            </a:r>
          </a:p>
        </p:txBody>
      </p:sp>
      <p:sp>
        <p:nvSpPr>
          <p:cNvPr id="4" name="Marcador de texto 3"/>
          <p:cNvSpPr>
            <a:spLocks noGrp="1"/>
          </p:cNvSpPr>
          <p:nvPr>
            <p:ph type="body" sz="half" idx="2"/>
          </p:nvPr>
        </p:nvSpPr>
        <p:spPr/>
        <p:txBody>
          <a:bodyPr/>
          <a:lstStyle/>
          <a:p>
            <a:endParaRPr lang="es-ES"/>
          </a:p>
        </p:txBody>
      </p:sp>
      <p:pic>
        <p:nvPicPr>
          <p:cNvPr id="10" name="Picture 6" descr="http://w72.photobucket.com/albums/i173/roseM_photos/sacred/our-father3.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t="396" b="396"/>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5872121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Hágase tu voluntad así en la tierra como en el cielo. Danos hoy nuestro pan de cada día. </a:t>
            </a:r>
          </a:p>
        </p:txBody>
      </p:sp>
      <p:sp>
        <p:nvSpPr>
          <p:cNvPr id="4" name="Marcador de texto 3"/>
          <p:cNvSpPr>
            <a:spLocks noGrp="1"/>
          </p:cNvSpPr>
          <p:nvPr>
            <p:ph type="body" sz="half" idx="2"/>
          </p:nvPr>
        </p:nvSpPr>
        <p:spPr/>
        <p:txBody>
          <a:bodyPr/>
          <a:lstStyle/>
          <a:p>
            <a:endParaRPr lang="es-ES"/>
          </a:p>
        </p:txBody>
      </p:sp>
      <p:pic>
        <p:nvPicPr>
          <p:cNvPr id="10" name="Picture 6" descr="http://w72.photobucket.com/albums/i173/roseM_photos/sacred/our-father3.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t="396" b="396"/>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44044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Perdona nuestras ofensas, como perdonamos </a:t>
            </a:r>
            <a:br>
              <a:rPr lang="es-ES" altLang="es-ES" sz="4800" b="1" dirty="0">
                <a:solidFill>
                  <a:srgbClr val="002060"/>
                </a:solidFill>
              </a:rPr>
            </a:br>
            <a:r>
              <a:rPr lang="es-ES" altLang="es-ES" sz="4800" b="1" dirty="0">
                <a:solidFill>
                  <a:srgbClr val="002060"/>
                </a:solidFill>
              </a:rPr>
              <a:t>al que nos ofende (</a:t>
            </a:r>
            <a:r>
              <a:rPr lang="es-ES" altLang="es-ES" sz="4800" b="1" dirty="0" err="1">
                <a:solidFill>
                  <a:srgbClr val="002060"/>
                </a:solidFill>
              </a:rPr>
              <a:t>eie</a:t>
            </a:r>
            <a:r>
              <a:rPr lang="es-ES" altLang="es-ES" sz="4800" b="1" dirty="0">
                <a:solidFill>
                  <a:srgbClr val="002060"/>
                </a:solidFill>
              </a:rPr>
              <a:t>)</a:t>
            </a:r>
          </a:p>
        </p:txBody>
      </p:sp>
      <p:sp>
        <p:nvSpPr>
          <p:cNvPr id="4" name="Marcador de texto 3"/>
          <p:cNvSpPr>
            <a:spLocks noGrp="1"/>
          </p:cNvSpPr>
          <p:nvPr>
            <p:ph type="body" sz="half" idx="2"/>
          </p:nvPr>
        </p:nvSpPr>
        <p:spPr/>
        <p:txBody>
          <a:bodyPr/>
          <a:lstStyle/>
          <a:p>
            <a:endParaRPr lang="es-ES"/>
          </a:p>
        </p:txBody>
      </p:sp>
      <p:pic>
        <p:nvPicPr>
          <p:cNvPr id="10" name="Picture 6" descr="http://w72.photobucket.com/albums/i173/roseM_photos/sacred/our-father3.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t="396" b="396"/>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728057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No nos dejes caer en tentación, no</a:t>
            </a:r>
            <a:br>
              <a:rPr lang="es-ES" altLang="es-ES" sz="4800" b="1" dirty="0">
                <a:solidFill>
                  <a:srgbClr val="002060"/>
                </a:solidFill>
              </a:rPr>
            </a:br>
            <a:r>
              <a:rPr lang="es-ES" altLang="es-ES" sz="4800" b="1" dirty="0">
                <a:solidFill>
                  <a:srgbClr val="002060"/>
                </a:solidFill>
              </a:rPr>
              <a:t>y líbranos del mal. </a:t>
            </a:r>
            <a:br>
              <a:rPr lang="es-ES" altLang="es-ES" sz="4800" b="1" dirty="0">
                <a:solidFill>
                  <a:srgbClr val="002060"/>
                </a:solidFill>
              </a:rPr>
            </a:br>
            <a:r>
              <a:rPr lang="es-ES" altLang="es-ES" sz="4800" b="1" dirty="0">
                <a:solidFill>
                  <a:srgbClr val="002060"/>
                </a:solidFill>
              </a:rPr>
              <a:t>No nos dejes caer en tentación</a:t>
            </a:r>
            <a:br>
              <a:rPr lang="es-ES" altLang="es-ES" sz="4800" b="1" dirty="0">
                <a:solidFill>
                  <a:srgbClr val="002060"/>
                </a:solidFill>
              </a:rPr>
            </a:br>
            <a:r>
              <a:rPr lang="es-ES" altLang="es-ES" sz="4800" b="1" dirty="0">
                <a:solidFill>
                  <a:srgbClr val="002060"/>
                </a:solidFill>
              </a:rPr>
              <a:t>y líbranos del mal.</a:t>
            </a:r>
          </a:p>
        </p:txBody>
      </p:sp>
      <p:sp>
        <p:nvSpPr>
          <p:cNvPr id="4" name="Marcador de texto 3"/>
          <p:cNvSpPr>
            <a:spLocks noGrp="1"/>
          </p:cNvSpPr>
          <p:nvPr>
            <p:ph type="body" sz="half" idx="2"/>
          </p:nvPr>
        </p:nvSpPr>
        <p:spPr/>
        <p:txBody>
          <a:bodyPr/>
          <a:lstStyle/>
          <a:p>
            <a:endParaRPr lang="es-ES"/>
          </a:p>
        </p:txBody>
      </p:sp>
      <p:pic>
        <p:nvPicPr>
          <p:cNvPr id="10" name="Picture 6" descr="http://w72.photobucket.com/albums/i173/roseM_photos/sacred/our-father3.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t="396" b="396"/>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130641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11424" y="1124744"/>
            <a:ext cx="10585176" cy="4824536"/>
          </a:xfrm>
        </p:spPr>
        <p:txBody>
          <a:bodyPr>
            <a:noAutofit/>
          </a:bodyPr>
          <a:lstStyle/>
          <a:p>
            <a:r>
              <a:rPr lang="es-ES" sz="5400" b="1" dirty="0">
                <a:solidFill>
                  <a:srgbClr val="263050"/>
                </a:solidFill>
              </a:rPr>
              <a:t>Líbranos de … Salvador Jesucristo.</a:t>
            </a:r>
            <a:br>
              <a:rPr lang="es-ES" sz="5400" b="1" dirty="0">
                <a:solidFill>
                  <a:srgbClr val="263050"/>
                </a:solidFill>
              </a:rPr>
            </a:br>
            <a:r>
              <a:rPr lang="es-ES" sz="5400" b="1" dirty="0">
                <a:solidFill>
                  <a:srgbClr val="FF0000"/>
                </a:solidFill>
              </a:rPr>
              <a:t>Tuyo es el reino, tuyo el poder y la gloria, por siempre, Señor.</a:t>
            </a:r>
            <a:br>
              <a:rPr lang="es-ES" sz="5400" b="1" dirty="0">
                <a:solidFill>
                  <a:srgbClr val="FF0000"/>
                </a:solidFill>
              </a:rPr>
            </a:br>
            <a:r>
              <a:rPr lang="es-ES" sz="5400" b="1" dirty="0">
                <a:solidFill>
                  <a:srgbClr val="263050"/>
                </a:solidFill>
              </a:rPr>
              <a:t>Por los siglos de los siglos.</a:t>
            </a:r>
            <a:br>
              <a:rPr lang="es-ES" sz="5400" b="1" dirty="0">
                <a:solidFill>
                  <a:srgbClr val="263050"/>
                </a:solidFill>
              </a:rPr>
            </a:br>
            <a:r>
              <a:rPr lang="es-ES" sz="5400" b="1" dirty="0">
                <a:solidFill>
                  <a:srgbClr val="FF0000"/>
                </a:solidFill>
              </a:rPr>
              <a:t>Amen.</a:t>
            </a:r>
            <a:br>
              <a:rPr lang="es-ES" sz="5400" b="1" dirty="0">
                <a:solidFill>
                  <a:srgbClr val="263050"/>
                </a:solidFill>
              </a:rPr>
            </a:br>
            <a:r>
              <a:rPr lang="es-ES" sz="5400" b="1" dirty="0">
                <a:solidFill>
                  <a:srgbClr val="263050"/>
                </a:solidFill>
              </a:rPr>
              <a:t>La paz del Señor este con vosotros.</a:t>
            </a:r>
            <a:br>
              <a:rPr lang="es-ES" sz="5400" b="1" dirty="0">
                <a:solidFill>
                  <a:srgbClr val="263050"/>
                </a:solidFill>
              </a:rPr>
            </a:br>
            <a:r>
              <a:rPr lang="es-ES" sz="5400" b="1" dirty="0">
                <a:solidFill>
                  <a:srgbClr val="FF0000"/>
                </a:solidFill>
              </a:rPr>
              <a:t>Y con tu espíritu.</a:t>
            </a:r>
          </a:p>
        </p:txBody>
      </p:sp>
    </p:spTree>
    <p:extLst>
      <p:ext uri="{BB962C8B-B14F-4D97-AF65-F5344CB8AC3E}">
        <p14:creationId xmlns:p14="http://schemas.microsoft.com/office/powerpoint/2010/main" val="2070047233"/>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Tus manos son</a:t>
            </a:r>
            <a:br>
              <a:rPr lang="es-ES" altLang="es-ES" sz="4800" b="1" dirty="0">
                <a:solidFill>
                  <a:srgbClr val="002060"/>
                </a:solidFill>
              </a:rPr>
            </a:br>
            <a:r>
              <a:rPr lang="es-ES" altLang="es-ES" sz="4800" b="1" dirty="0">
                <a:solidFill>
                  <a:srgbClr val="002060"/>
                </a:solidFill>
              </a:rPr>
              <a:t> palomas de la paz,</a:t>
            </a:r>
            <a:br>
              <a:rPr lang="es-ES" altLang="es-ES" sz="4800" b="1" dirty="0">
                <a:solidFill>
                  <a:srgbClr val="002060"/>
                </a:solidFill>
              </a:rPr>
            </a:br>
            <a:r>
              <a:rPr lang="es-ES" altLang="es-ES" sz="4800" b="1" dirty="0">
                <a:solidFill>
                  <a:srgbClr val="002060"/>
                </a:solidFill>
              </a:rPr>
              <a:t>tus manos son </a:t>
            </a:r>
            <a:br>
              <a:rPr lang="es-ES" altLang="es-ES" sz="4800" b="1" dirty="0">
                <a:solidFill>
                  <a:srgbClr val="002060"/>
                </a:solidFill>
              </a:rPr>
            </a:br>
            <a:r>
              <a:rPr lang="es-ES" altLang="es-ES" sz="4800" b="1" dirty="0">
                <a:solidFill>
                  <a:srgbClr val="002060"/>
                </a:solidFill>
              </a:rPr>
              <a:t>palomas de la paz.</a:t>
            </a:r>
          </a:p>
        </p:txBody>
      </p:sp>
      <p:sp>
        <p:nvSpPr>
          <p:cNvPr id="4" name="Marcador de texto 3"/>
          <p:cNvSpPr>
            <a:spLocks noGrp="1"/>
          </p:cNvSpPr>
          <p:nvPr>
            <p:ph type="body" sz="half" idx="2"/>
          </p:nvPr>
        </p:nvSpPr>
        <p:spPr/>
        <p:txBody>
          <a:bodyPr/>
          <a:lstStyle/>
          <a:p>
            <a:endParaRPr lang="es-ES"/>
          </a:p>
        </p:txBody>
      </p:sp>
      <p:pic>
        <p:nvPicPr>
          <p:cNvPr id="14" name="Picture 6" descr="http://2.bp.blogspot.com/_3CV8SXd7-xY/SlzCOYLi6jI/AAAAAAAAKlA/GGvoSLM8Oxc/s400/paloma+de+la+paz.bmp"/>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t="399" r="67" b="-399"/>
          <a:stretch/>
        </p:blipFill>
        <p:spPr bwMode="auto">
          <a:xfrm>
            <a:off x="7320136" y="-32466"/>
            <a:ext cx="4871864" cy="68904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650674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Puedes tener la suerte de encontrar</a:t>
            </a:r>
            <a:br>
              <a:rPr lang="es-ES" altLang="es-ES" sz="4800" b="1" dirty="0">
                <a:solidFill>
                  <a:srgbClr val="002060"/>
                </a:solidFill>
              </a:rPr>
            </a:br>
            <a:r>
              <a:rPr lang="es-ES" altLang="es-ES" sz="4800" b="1" dirty="0">
                <a:solidFill>
                  <a:srgbClr val="002060"/>
                </a:solidFill>
              </a:rPr>
              <a:t>En tus manos palomas de la paz.</a:t>
            </a:r>
          </a:p>
        </p:txBody>
      </p:sp>
      <p:sp>
        <p:nvSpPr>
          <p:cNvPr id="4" name="Marcador de texto 3"/>
          <p:cNvSpPr>
            <a:spLocks noGrp="1"/>
          </p:cNvSpPr>
          <p:nvPr>
            <p:ph type="body" sz="half" idx="2"/>
          </p:nvPr>
        </p:nvSpPr>
        <p:spPr/>
        <p:txBody>
          <a:bodyPr/>
          <a:lstStyle/>
          <a:p>
            <a:endParaRPr lang="es-ES"/>
          </a:p>
        </p:txBody>
      </p:sp>
      <p:pic>
        <p:nvPicPr>
          <p:cNvPr id="14" name="Picture 6" descr="http://2.bp.blogspot.com/_3CV8SXd7-xY/SlzCOYLi6jI/AAAAAAAAKlA/GGvoSLM8Oxc/s400/paloma+de+la+paz.bmp"/>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t="399" r="67" b="-399"/>
          <a:stretch/>
        </p:blipFill>
        <p:spPr bwMode="auto">
          <a:xfrm>
            <a:off x="7320136" y="-32466"/>
            <a:ext cx="4871864" cy="68904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782228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La paz que estás buscando </a:t>
            </a:r>
            <a:br>
              <a:rPr lang="es-ES" altLang="es-ES" sz="4800" b="1" dirty="0">
                <a:solidFill>
                  <a:srgbClr val="002060"/>
                </a:solidFill>
              </a:rPr>
            </a:br>
            <a:r>
              <a:rPr lang="es-ES" altLang="es-ES" sz="4800" b="1" dirty="0">
                <a:solidFill>
                  <a:srgbClr val="002060"/>
                </a:solidFill>
              </a:rPr>
              <a:t>la regala Dios.</a:t>
            </a:r>
            <a:br>
              <a:rPr lang="es-ES" altLang="es-ES" sz="4800" b="1" dirty="0">
                <a:solidFill>
                  <a:srgbClr val="002060"/>
                </a:solidFill>
              </a:rPr>
            </a:br>
            <a:r>
              <a:rPr lang="es-ES" altLang="es-ES" sz="4800" b="1" dirty="0">
                <a:solidFill>
                  <a:srgbClr val="002060"/>
                </a:solidFill>
              </a:rPr>
              <a:t>El siembra la semilla </a:t>
            </a:r>
            <a:br>
              <a:rPr lang="es-ES" altLang="es-ES" sz="4800" b="1" dirty="0">
                <a:solidFill>
                  <a:srgbClr val="002060"/>
                </a:solidFill>
              </a:rPr>
            </a:br>
            <a:r>
              <a:rPr lang="es-ES" altLang="es-ES" sz="4800" b="1" dirty="0">
                <a:solidFill>
                  <a:srgbClr val="002060"/>
                </a:solidFill>
              </a:rPr>
              <a:t>en nuestro corazón. </a:t>
            </a:r>
          </a:p>
        </p:txBody>
      </p:sp>
      <p:sp>
        <p:nvSpPr>
          <p:cNvPr id="4" name="Marcador de texto 3"/>
          <p:cNvSpPr>
            <a:spLocks noGrp="1"/>
          </p:cNvSpPr>
          <p:nvPr>
            <p:ph type="body" sz="half" idx="2"/>
          </p:nvPr>
        </p:nvSpPr>
        <p:spPr/>
        <p:txBody>
          <a:bodyPr/>
          <a:lstStyle/>
          <a:p>
            <a:endParaRPr lang="es-ES"/>
          </a:p>
        </p:txBody>
      </p:sp>
      <p:pic>
        <p:nvPicPr>
          <p:cNvPr id="14" name="Picture 6" descr="http://2.bp.blogspot.com/_3CV8SXd7-xY/SlzCOYLi6jI/AAAAAAAAKlA/GGvoSLM8Oxc/s400/paloma+de+la+paz.bmp"/>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t="399" r="67" b="-399"/>
          <a:stretch/>
        </p:blipFill>
        <p:spPr bwMode="auto">
          <a:xfrm>
            <a:off x="7320136" y="-32466"/>
            <a:ext cx="4871864" cy="68904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462952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Tú puedes conseguir </a:t>
            </a:r>
            <a:br>
              <a:rPr lang="es-ES" altLang="es-ES" sz="4800" b="1" dirty="0">
                <a:solidFill>
                  <a:srgbClr val="002060"/>
                </a:solidFill>
              </a:rPr>
            </a:br>
            <a:r>
              <a:rPr lang="es-ES" altLang="es-ES" sz="4800" b="1" dirty="0">
                <a:solidFill>
                  <a:srgbClr val="002060"/>
                </a:solidFill>
              </a:rPr>
              <a:t>que el mundo llegue a ser </a:t>
            </a:r>
            <a:br>
              <a:rPr lang="es-ES" altLang="es-ES" sz="4800" b="1" dirty="0">
                <a:solidFill>
                  <a:srgbClr val="002060"/>
                </a:solidFill>
              </a:rPr>
            </a:br>
            <a:r>
              <a:rPr lang="es-ES" altLang="es-ES" sz="4800" b="1" dirty="0">
                <a:solidFill>
                  <a:srgbClr val="002060"/>
                </a:solidFill>
              </a:rPr>
              <a:t>sementera que brota del amor</a:t>
            </a:r>
          </a:p>
        </p:txBody>
      </p:sp>
      <p:sp>
        <p:nvSpPr>
          <p:cNvPr id="4" name="Marcador de texto 3"/>
          <p:cNvSpPr>
            <a:spLocks noGrp="1"/>
          </p:cNvSpPr>
          <p:nvPr>
            <p:ph type="body" sz="half" idx="2"/>
          </p:nvPr>
        </p:nvSpPr>
        <p:spPr/>
        <p:txBody>
          <a:bodyPr/>
          <a:lstStyle/>
          <a:p>
            <a:endParaRPr lang="es-ES"/>
          </a:p>
        </p:txBody>
      </p:sp>
      <p:pic>
        <p:nvPicPr>
          <p:cNvPr id="14" name="Picture 6" descr="http://2.bp.blogspot.com/_3CV8SXd7-xY/SlzCOYLi6jI/AAAAAAAAKlA/GGvoSLM8Oxc/s400/paloma+de+la+paz.bmp"/>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t="399" r="67" b="-399"/>
          <a:stretch/>
        </p:blipFill>
        <p:spPr bwMode="auto">
          <a:xfrm>
            <a:off x="7320136" y="-32466"/>
            <a:ext cx="4871864" cy="68904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651213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586636334"/>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Tus manos son</a:t>
            </a:r>
            <a:br>
              <a:rPr lang="es-ES" altLang="es-ES" sz="4800" b="1" dirty="0">
                <a:solidFill>
                  <a:srgbClr val="002060"/>
                </a:solidFill>
              </a:rPr>
            </a:br>
            <a:r>
              <a:rPr lang="es-ES" altLang="es-ES" sz="4800" b="1" dirty="0">
                <a:solidFill>
                  <a:srgbClr val="002060"/>
                </a:solidFill>
              </a:rPr>
              <a:t> palomas de la paz,</a:t>
            </a:r>
            <a:br>
              <a:rPr lang="es-ES" altLang="es-ES" sz="4800" b="1" dirty="0">
                <a:solidFill>
                  <a:srgbClr val="002060"/>
                </a:solidFill>
              </a:rPr>
            </a:br>
            <a:r>
              <a:rPr lang="es-ES" altLang="es-ES" sz="4800" b="1" dirty="0">
                <a:solidFill>
                  <a:srgbClr val="002060"/>
                </a:solidFill>
              </a:rPr>
              <a:t>tus manos son </a:t>
            </a:r>
            <a:br>
              <a:rPr lang="es-ES" altLang="es-ES" sz="4800" b="1" dirty="0">
                <a:solidFill>
                  <a:srgbClr val="002060"/>
                </a:solidFill>
              </a:rPr>
            </a:br>
            <a:r>
              <a:rPr lang="es-ES" altLang="es-ES" sz="4800" b="1" dirty="0">
                <a:solidFill>
                  <a:srgbClr val="002060"/>
                </a:solidFill>
              </a:rPr>
              <a:t>palomas de la paz.</a:t>
            </a:r>
          </a:p>
        </p:txBody>
      </p:sp>
      <p:sp>
        <p:nvSpPr>
          <p:cNvPr id="4" name="Marcador de texto 3"/>
          <p:cNvSpPr>
            <a:spLocks noGrp="1"/>
          </p:cNvSpPr>
          <p:nvPr>
            <p:ph type="body" sz="half" idx="2"/>
          </p:nvPr>
        </p:nvSpPr>
        <p:spPr/>
        <p:txBody>
          <a:bodyPr/>
          <a:lstStyle/>
          <a:p>
            <a:endParaRPr lang="es-ES"/>
          </a:p>
        </p:txBody>
      </p:sp>
      <p:pic>
        <p:nvPicPr>
          <p:cNvPr id="14" name="Picture 6" descr="http://2.bp.blogspot.com/_3CV8SXd7-xY/SlzCOYLi6jI/AAAAAAAAKlA/GGvoSLM8Oxc/s400/paloma+de+la+paz.bmp"/>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t="399" r="67" b="-399"/>
          <a:stretch/>
        </p:blipFill>
        <p:spPr bwMode="auto">
          <a:xfrm>
            <a:off x="7320136" y="-32466"/>
            <a:ext cx="4871864" cy="68904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423498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Puedes tener la suerte de encontrar</a:t>
            </a:r>
            <a:br>
              <a:rPr lang="es-ES" altLang="es-ES" sz="4800" b="1" dirty="0">
                <a:solidFill>
                  <a:srgbClr val="002060"/>
                </a:solidFill>
              </a:rPr>
            </a:br>
            <a:r>
              <a:rPr lang="es-ES" altLang="es-ES" sz="4800" b="1" dirty="0">
                <a:solidFill>
                  <a:srgbClr val="002060"/>
                </a:solidFill>
              </a:rPr>
              <a:t>En tus manos palomas de la paz.</a:t>
            </a:r>
          </a:p>
        </p:txBody>
      </p:sp>
      <p:sp>
        <p:nvSpPr>
          <p:cNvPr id="4" name="Marcador de texto 3"/>
          <p:cNvSpPr>
            <a:spLocks noGrp="1"/>
          </p:cNvSpPr>
          <p:nvPr>
            <p:ph type="body" sz="half" idx="2"/>
          </p:nvPr>
        </p:nvSpPr>
        <p:spPr/>
        <p:txBody>
          <a:bodyPr/>
          <a:lstStyle/>
          <a:p>
            <a:endParaRPr lang="es-ES"/>
          </a:p>
        </p:txBody>
      </p:sp>
      <p:pic>
        <p:nvPicPr>
          <p:cNvPr id="14" name="Picture 6" descr="http://2.bp.blogspot.com/_3CV8SXd7-xY/SlzCOYLi6jI/AAAAAAAAKlA/GGvoSLM8Oxc/s400/paloma+de+la+paz.bmp"/>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t="399" r="67" b="-399"/>
          <a:stretch/>
        </p:blipFill>
        <p:spPr bwMode="auto">
          <a:xfrm>
            <a:off x="7320136" y="-32466"/>
            <a:ext cx="4871864" cy="68904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939446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11424" y="1484784"/>
            <a:ext cx="10585176" cy="4824536"/>
          </a:xfrm>
        </p:spPr>
        <p:txBody>
          <a:bodyPr>
            <a:noAutofit/>
          </a:bodyPr>
          <a:lstStyle/>
          <a:p>
            <a:r>
              <a:rPr lang="es-ES" sz="5400" b="1" dirty="0">
                <a:solidFill>
                  <a:srgbClr val="FF0000"/>
                </a:solidFill>
              </a:rPr>
              <a:t>Cordero de Dios, que quitas el pecado del mundo, ten piedad de nosotros.</a:t>
            </a:r>
            <a:br>
              <a:rPr lang="es-ES" sz="5400" b="1" dirty="0">
                <a:solidFill>
                  <a:srgbClr val="FF0000"/>
                </a:solidFill>
              </a:rPr>
            </a:br>
            <a:r>
              <a:rPr lang="es-ES" sz="5400" b="1" dirty="0">
                <a:solidFill>
                  <a:srgbClr val="FF0000"/>
                </a:solidFill>
              </a:rPr>
              <a:t>Cordero de Dios, que quitas el pecado del mundo, ten piedad de nosotros.</a:t>
            </a:r>
            <a:br>
              <a:rPr lang="es-ES" sz="5400" b="1" dirty="0">
                <a:solidFill>
                  <a:srgbClr val="FF0000"/>
                </a:solidFill>
              </a:rPr>
            </a:br>
            <a:r>
              <a:rPr lang="es-ES" sz="5400" b="1" dirty="0">
                <a:solidFill>
                  <a:srgbClr val="FF0000"/>
                </a:solidFill>
              </a:rPr>
              <a:t>Cordero de Dios, que quitas el pecado del mundo, danos la paz.</a:t>
            </a:r>
          </a:p>
        </p:txBody>
      </p:sp>
    </p:spTree>
    <p:extLst>
      <p:ext uri="{BB962C8B-B14F-4D97-AF65-F5344CB8AC3E}">
        <p14:creationId xmlns:p14="http://schemas.microsoft.com/office/powerpoint/2010/main" val="879408192"/>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11424" y="1412776"/>
            <a:ext cx="10585176" cy="4176464"/>
          </a:xfrm>
        </p:spPr>
        <p:txBody>
          <a:bodyPr>
            <a:noAutofit/>
          </a:bodyPr>
          <a:lstStyle/>
          <a:p>
            <a:r>
              <a:rPr lang="es-ES" sz="5400" b="1" dirty="0">
                <a:solidFill>
                  <a:srgbClr val="263050"/>
                </a:solidFill>
              </a:rPr>
              <a:t>Este es el Cordero de Dios, … cena del Señor.</a:t>
            </a:r>
            <a:br>
              <a:rPr lang="es-ES" sz="5400" b="1" dirty="0">
                <a:solidFill>
                  <a:srgbClr val="263050"/>
                </a:solidFill>
              </a:rPr>
            </a:br>
            <a:r>
              <a:rPr lang="es-ES" sz="5400" b="1" dirty="0">
                <a:solidFill>
                  <a:srgbClr val="FF0000"/>
                </a:solidFill>
              </a:rPr>
              <a:t>Señor, no soy digno de que entres en mi casa pero una palabra tuya bastará para sanarme.</a:t>
            </a:r>
            <a:endParaRPr lang="es-ES" sz="5400" b="1" dirty="0">
              <a:solidFill>
                <a:srgbClr val="263050"/>
              </a:solidFill>
            </a:endParaRPr>
          </a:p>
        </p:txBody>
      </p:sp>
    </p:spTree>
    <p:extLst>
      <p:ext uri="{BB962C8B-B14F-4D97-AF65-F5344CB8AC3E}">
        <p14:creationId xmlns:p14="http://schemas.microsoft.com/office/powerpoint/2010/main" val="3748949956"/>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84.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381053331"/>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b="1" dirty="0">
                <a:solidFill>
                  <a:srgbClr val="002060"/>
                </a:solidFill>
              </a:rPr>
              <a:t>Yo siento Señor, que Tú me amas;</a:t>
            </a:r>
            <a:br>
              <a:rPr lang="es-ES" sz="4800" b="1" dirty="0">
                <a:solidFill>
                  <a:srgbClr val="002060"/>
                </a:solidFill>
              </a:rPr>
            </a:br>
            <a:r>
              <a:rPr lang="es-ES" sz="4800" b="1" dirty="0">
                <a:solidFill>
                  <a:srgbClr val="002060"/>
                </a:solidFill>
              </a:rPr>
              <a:t>yo siento, Señor, </a:t>
            </a:r>
            <a:br>
              <a:rPr lang="es-ES" sz="4800" b="1" dirty="0">
                <a:solidFill>
                  <a:srgbClr val="002060"/>
                </a:solidFill>
              </a:rPr>
            </a:br>
            <a:r>
              <a:rPr lang="es-ES" sz="4800" b="1" dirty="0">
                <a:solidFill>
                  <a:srgbClr val="002060"/>
                </a:solidFill>
              </a:rPr>
              <a:t>que te puedo amar.</a:t>
            </a:r>
            <a:br>
              <a:rPr lang="es-ES" sz="4800" b="1" dirty="0">
                <a:solidFill>
                  <a:srgbClr val="002060"/>
                </a:solidFill>
              </a:rPr>
            </a:br>
            <a:r>
              <a:rPr lang="es-ES" sz="4800" b="1" dirty="0">
                <a:solidFill>
                  <a:srgbClr val="002060"/>
                </a:solidFill>
              </a:rPr>
              <a:t>Háblame, Señor,</a:t>
            </a:r>
            <a:br>
              <a:rPr lang="es-ES" sz="4800" b="1" dirty="0">
                <a:solidFill>
                  <a:srgbClr val="002060"/>
                </a:solidFill>
              </a:rPr>
            </a:br>
            <a:r>
              <a:rPr lang="es-ES" sz="4800" b="1" dirty="0">
                <a:solidFill>
                  <a:srgbClr val="002060"/>
                </a:solidFill>
              </a:rPr>
              <a:t>que tu siervo escucha.</a:t>
            </a:r>
            <a:br>
              <a:rPr lang="es-ES" sz="4800" b="1" dirty="0">
                <a:solidFill>
                  <a:srgbClr val="002060"/>
                </a:solidFill>
              </a:rPr>
            </a:br>
            <a:r>
              <a:rPr lang="es-ES" sz="4800" b="1" dirty="0">
                <a:solidFill>
                  <a:srgbClr val="002060"/>
                </a:solidFill>
              </a:rPr>
              <a:t>Háblame, ¿qué quieres de mí?</a:t>
            </a:r>
          </a:p>
        </p:txBody>
      </p:sp>
      <p:sp>
        <p:nvSpPr>
          <p:cNvPr id="4" name="Marcador de texto 3"/>
          <p:cNvSpPr>
            <a:spLocks noGrp="1"/>
          </p:cNvSpPr>
          <p:nvPr>
            <p:ph type="body" sz="half" idx="2"/>
          </p:nvPr>
        </p:nvSpPr>
        <p:spPr/>
        <p:txBody>
          <a:bodyPr/>
          <a:lstStyle/>
          <a:p>
            <a:endParaRPr lang="es-ES"/>
          </a:p>
        </p:txBody>
      </p:sp>
      <p:pic>
        <p:nvPicPr>
          <p:cNvPr id="7" name="Picture 6" descr="http://2.bp.blogspot.com/_qThJaMoxjeo/TCsVsvT6jvI/AAAAAAAADiA/bdpJKmJImC8/s1600/Desierto-011.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r="68"/>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256158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b="1" dirty="0">
                <a:solidFill>
                  <a:srgbClr val="002060"/>
                </a:solidFill>
              </a:rPr>
              <a:t>SEÑOR, TÚ HAS SIDO GRANDE PARA MÍ, </a:t>
            </a:r>
            <a:br>
              <a:rPr lang="es-ES" sz="4800" b="1" dirty="0">
                <a:solidFill>
                  <a:srgbClr val="002060"/>
                </a:solidFill>
              </a:rPr>
            </a:br>
            <a:r>
              <a:rPr lang="es-ES" sz="4800" b="1" dirty="0">
                <a:solidFill>
                  <a:srgbClr val="002060"/>
                </a:solidFill>
              </a:rPr>
              <a:t>EN EL DESIERTO DE MI VIDA, ¡ HÁBLAME !</a:t>
            </a:r>
            <a:br>
              <a:rPr lang="es-ES" sz="4800" b="1" dirty="0">
                <a:solidFill>
                  <a:srgbClr val="002060"/>
                </a:solidFill>
              </a:rPr>
            </a:br>
            <a:r>
              <a:rPr lang="es-ES" sz="4800" b="1" dirty="0">
                <a:solidFill>
                  <a:srgbClr val="002060"/>
                </a:solidFill>
              </a:rPr>
              <a:t>YO QUIERO ESTAR DISPUESTO A TODO,</a:t>
            </a:r>
            <a:br>
              <a:rPr lang="es-ES" sz="4800" b="1" dirty="0">
                <a:solidFill>
                  <a:srgbClr val="002060"/>
                </a:solidFill>
              </a:rPr>
            </a:br>
            <a:r>
              <a:rPr lang="es-ES" sz="4800" b="1" dirty="0">
                <a:solidFill>
                  <a:srgbClr val="002060"/>
                </a:solidFill>
              </a:rPr>
              <a:t>TOMA MI SER,</a:t>
            </a:r>
            <a:br>
              <a:rPr lang="es-ES" sz="4800" b="1" dirty="0">
                <a:solidFill>
                  <a:srgbClr val="002060"/>
                </a:solidFill>
              </a:rPr>
            </a:br>
            <a:r>
              <a:rPr lang="es-ES" sz="4800" b="1" dirty="0">
                <a:solidFill>
                  <a:srgbClr val="002060"/>
                </a:solidFill>
              </a:rPr>
              <a:t>MI CORAZÓN ES PARA TI.</a:t>
            </a:r>
          </a:p>
        </p:txBody>
      </p:sp>
      <p:sp>
        <p:nvSpPr>
          <p:cNvPr id="4" name="Marcador de texto 3"/>
          <p:cNvSpPr>
            <a:spLocks noGrp="1"/>
          </p:cNvSpPr>
          <p:nvPr>
            <p:ph type="body" sz="half" idx="2"/>
          </p:nvPr>
        </p:nvSpPr>
        <p:spPr/>
        <p:txBody>
          <a:bodyPr/>
          <a:lstStyle/>
          <a:p>
            <a:endParaRPr lang="es-ES"/>
          </a:p>
        </p:txBody>
      </p:sp>
      <p:pic>
        <p:nvPicPr>
          <p:cNvPr id="7" name="Picture 6" descr="http://2.bp.blogspot.com/_qThJaMoxjeo/TCsVsvT6jvI/AAAAAAAADiA/bdpJKmJImC8/s1600/Desierto-011.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r="68"/>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000859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b="1" dirty="0">
                <a:solidFill>
                  <a:srgbClr val="002060"/>
                </a:solidFill>
              </a:rPr>
              <a:t>POR ESO CANTO TUS MARAVILLAS,</a:t>
            </a:r>
            <a:br>
              <a:rPr lang="es-ES" sz="4800" b="1" dirty="0">
                <a:solidFill>
                  <a:srgbClr val="002060"/>
                </a:solidFill>
              </a:rPr>
            </a:br>
            <a:r>
              <a:rPr lang="es-ES" sz="4800" b="1" dirty="0">
                <a:solidFill>
                  <a:srgbClr val="002060"/>
                </a:solidFill>
              </a:rPr>
              <a:t>POR ESO CANTO TU AMOR (BIS).</a:t>
            </a:r>
          </a:p>
        </p:txBody>
      </p:sp>
      <p:sp>
        <p:nvSpPr>
          <p:cNvPr id="4" name="Marcador de texto 3"/>
          <p:cNvSpPr>
            <a:spLocks noGrp="1"/>
          </p:cNvSpPr>
          <p:nvPr>
            <p:ph type="body" sz="half" idx="2"/>
          </p:nvPr>
        </p:nvSpPr>
        <p:spPr/>
        <p:txBody>
          <a:bodyPr/>
          <a:lstStyle/>
          <a:p>
            <a:endParaRPr lang="es-ES"/>
          </a:p>
        </p:txBody>
      </p:sp>
      <p:pic>
        <p:nvPicPr>
          <p:cNvPr id="7" name="Picture 6" descr="http://2.bp.blogspot.com/_qThJaMoxjeo/TCsVsvT6jvI/AAAAAAAADiA/bdpJKmJImC8/s1600/Desierto-011.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r="68"/>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282050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b="1" dirty="0">
                <a:solidFill>
                  <a:srgbClr val="002060"/>
                </a:solidFill>
              </a:rPr>
              <a:t>Te alabo, Jesús, por tu grandeza;</a:t>
            </a:r>
            <a:br>
              <a:rPr lang="es-ES" sz="4800" b="1" dirty="0">
                <a:solidFill>
                  <a:srgbClr val="002060"/>
                </a:solidFill>
              </a:rPr>
            </a:br>
            <a:r>
              <a:rPr lang="es-ES" sz="4800" b="1" dirty="0">
                <a:solidFill>
                  <a:srgbClr val="002060"/>
                </a:solidFill>
              </a:rPr>
              <a:t>Mil gracias te doy, por tu gran amor.</a:t>
            </a:r>
            <a:br>
              <a:rPr lang="es-ES" sz="4800" b="1" dirty="0">
                <a:solidFill>
                  <a:srgbClr val="002060"/>
                </a:solidFill>
              </a:rPr>
            </a:br>
            <a:r>
              <a:rPr lang="es-ES" sz="4800" b="1" dirty="0">
                <a:solidFill>
                  <a:srgbClr val="002060"/>
                </a:solidFill>
              </a:rPr>
              <a:t>Heme aquí, Señor, para acompañarte.</a:t>
            </a:r>
            <a:br>
              <a:rPr lang="es-ES" sz="4800" b="1" dirty="0">
                <a:solidFill>
                  <a:srgbClr val="002060"/>
                </a:solidFill>
              </a:rPr>
            </a:br>
            <a:r>
              <a:rPr lang="es-ES" sz="4800" b="1" dirty="0">
                <a:solidFill>
                  <a:srgbClr val="002060"/>
                </a:solidFill>
              </a:rPr>
              <a:t>Heme aquí, ¿qué quieres de mí?</a:t>
            </a:r>
          </a:p>
        </p:txBody>
      </p:sp>
      <p:sp>
        <p:nvSpPr>
          <p:cNvPr id="4" name="Marcador de texto 3"/>
          <p:cNvSpPr>
            <a:spLocks noGrp="1"/>
          </p:cNvSpPr>
          <p:nvPr>
            <p:ph type="body" sz="half" idx="2"/>
          </p:nvPr>
        </p:nvSpPr>
        <p:spPr/>
        <p:txBody>
          <a:bodyPr/>
          <a:lstStyle/>
          <a:p>
            <a:endParaRPr lang="es-ES"/>
          </a:p>
        </p:txBody>
      </p:sp>
      <p:pic>
        <p:nvPicPr>
          <p:cNvPr id="7" name="Picture 6" descr="http://2.bp.blogspot.com/_qThJaMoxjeo/TCsVsvT6jvI/AAAAAAAADiA/bdpJKmJImC8/s1600/Desierto-011.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r="68"/>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535079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b="1" dirty="0">
                <a:solidFill>
                  <a:srgbClr val="002060"/>
                </a:solidFill>
              </a:rPr>
              <a:t>SEÑOR, TÚ HAS SIDO GRANDE PARA MÍ, </a:t>
            </a:r>
            <a:br>
              <a:rPr lang="es-ES" sz="4800" b="1" dirty="0">
                <a:solidFill>
                  <a:srgbClr val="002060"/>
                </a:solidFill>
              </a:rPr>
            </a:br>
            <a:r>
              <a:rPr lang="es-ES" sz="4800" b="1" dirty="0">
                <a:solidFill>
                  <a:srgbClr val="002060"/>
                </a:solidFill>
              </a:rPr>
              <a:t>EN EL DESIERTO DE MI VIDA, </a:t>
            </a:r>
            <a:br>
              <a:rPr lang="es-ES" sz="4800" b="1" dirty="0">
                <a:solidFill>
                  <a:srgbClr val="002060"/>
                </a:solidFill>
              </a:rPr>
            </a:br>
            <a:r>
              <a:rPr lang="es-ES" sz="4800" b="1" dirty="0">
                <a:solidFill>
                  <a:srgbClr val="002060"/>
                </a:solidFill>
              </a:rPr>
              <a:t>¡ HÁBLAME !</a:t>
            </a:r>
            <a:br>
              <a:rPr lang="es-ES" sz="4800" b="1" dirty="0">
                <a:solidFill>
                  <a:srgbClr val="002060"/>
                </a:solidFill>
              </a:rPr>
            </a:br>
            <a:r>
              <a:rPr lang="es-ES" sz="4800" b="1" dirty="0">
                <a:solidFill>
                  <a:srgbClr val="002060"/>
                </a:solidFill>
              </a:rPr>
              <a:t>YO QUIERO ESTAR DISPUESTO A TODO,</a:t>
            </a:r>
            <a:br>
              <a:rPr lang="es-ES" sz="4800" b="1" dirty="0">
                <a:solidFill>
                  <a:srgbClr val="002060"/>
                </a:solidFill>
              </a:rPr>
            </a:br>
            <a:r>
              <a:rPr lang="es-ES" sz="4800" b="1" dirty="0">
                <a:solidFill>
                  <a:srgbClr val="002060"/>
                </a:solidFill>
              </a:rPr>
              <a:t>TOMA MI SER,</a:t>
            </a:r>
            <a:br>
              <a:rPr lang="es-ES" sz="4800" b="1" dirty="0">
                <a:solidFill>
                  <a:srgbClr val="002060"/>
                </a:solidFill>
              </a:rPr>
            </a:br>
            <a:r>
              <a:rPr lang="es-ES" sz="4800" b="1" dirty="0">
                <a:solidFill>
                  <a:srgbClr val="002060"/>
                </a:solidFill>
              </a:rPr>
              <a:t>MI CORAZÓN ES PARA TI.</a:t>
            </a:r>
          </a:p>
        </p:txBody>
      </p:sp>
      <p:sp>
        <p:nvSpPr>
          <p:cNvPr id="4" name="Marcador de texto 3"/>
          <p:cNvSpPr>
            <a:spLocks noGrp="1"/>
          </p:cNvSpPr>
          <p:nvPr>
            <p:ph type="body" sz="half" idx="2"/>
          </p:nvPr>
        </p:nvSpPr>
        <p:spPr/>
        <p:txBody>
          <a:bodyPr/>
          <a:lstStyle/>
          <a:p>
            <a:endParaRPr lang="es-ES"/>
          </a:p>
        </p:txBody>
      </p:sp>
      <p:pic>
        <p:nvPicPr>
          <p:cNvPr id="7" name="Picture 6" descr="http://2.bp.blogspot.com/_qThJaMoxjeo/TCsVsvT6jvI/AAAAAAAADiA/bdpJKmJImC8/s1600/Desierto-011.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r="68"/>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077158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b="1" dirty="0">
                <a:solidFill>
                  <a:srgbClr val="002060"/>
                </a:solidFill>
              </a:rPr>
              <a:t>Tú que siempre nos perdonas</a:t>
            </a:r>
            <a:br>
              <a:rPr lang="es-ES" sz="4800" b="1" dirty="0">
                <a:solidFill>
                  <a:srgbClr val="002060"/>
                </a:solidFill>
              </a:rPr>
            </a:br>
            <a:r>
              <a:rPr lang="es-ES" sz="4800" b="1" dirty="0">
                <a:solidFill>
                  <a:srgbClr val="002060"/>
                </a:solidFill>
              </a:rPr>
              <a:t>porque nos quieres mucho.</a:t>
            </a:r>
            <a:br>
              <a:rPr lang="es-ES" sz="4800" b="1" dirty="0">
                <a:solidFill>
                  <a:srgbClr val="002060"/>
                </a:solidFill>
              </a:rPr>
            </a:br>
            <a:r>
              <a:rPr lang="es-ES" sz="4800" b="1" dirty="0">
                <a:solidFill>
                  <a:srgbClr val="002060"/>
                </a:solidFill>
              </a:rPr>
              <a:t>Tú que siempre nos perdonas,</a:t>
            </a:r>
            <a:br>
              <a:rPr lang="es-ES" sz="4800" b="1" dirty="0">
                <a:solidFill>
                  <a:srgbClr val="002060"/>
                </a:solidFill>
              </a:rPr>
            </a:br>
            <a:r>
              <a:rPr lang="es-ES" sz="4800" b="1" dirty="0">
                <a:solidFill>
                  <a:srgbClr val="002060"/>
                </a:solidFill>
              </a:rPr>
              <a:t>Señor, ten piedad.</a:t>
            </a:r>
          </a:p>
        </p:txBody>
      </p:sp>
      <p:sp>
        <p:nvSpPr>
          <p:cNvPr id="4" name="Marcador de texto 3"/>
          <p:cNvSpPr>
            <a:spLocks noGrp="1"/>
          </p:cNvSpPr>
          <p:nvPr>
            <p:ph type="body" sz="half" idx="2"/>
          </p:nvPr>
        </p:nvSpPr>
        <p:spPr/>
        <p:txBody>
          <a:bodyPr/>
          <a:lstStyle/>
          <a:p>
            <a:endParaRPr lang="es-ES"/>
          </a:p>
        </p:txBody>
      </p:sp>
      <p:pic>
        <p:nvPicPr>
          <p:cNvPr id="7" name="Picture 6" descr="http://www.mividaenabundancia.org/nicaragua/images/stories/Poemas/carta-a-dios.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r="69"/>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2571139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b="1" dirty="0">
                <a:solidFill>
                  <a:srgbClr val="002060"/>
                </a:solidFill>
              </a:rPr>
              <a:t>POR ESO CANTO TUS MARAVILLAS,</a:t>
            </a:r>
            <a:br>
              <a:rPr lang="es-ES" sz="4800" b="1" dirty="0">
                <a:solidFill>
                  <a:srgbClr val="002060"/>
                </a:solidFill>
              </a:rPr>
            </a:br>
            <a:r>
              <a:rPr lang="es-ES" sz="4800" b="1" dirty="0">
                <a:solidFill>
                  <a:srgbClr val="002060"/>
                </a:solidFill>
              </a:rPr>
              <a:t>POR ESO CANTO TU AMOR (BIS).</a:t>
            </a:r>
          </a:p>
        </p:txBody>
      </p:sp>
      <p:sp>
        <p:nvSpPr>
          <p:cNvPr id="4" name="Marcador de texto 3"/>
          <p:cNvSpPr>
            <a:spLocks noGrp="1"/>
          </p:cNvSpPr>
          <p:nvPr>
            <p:ph type="body" sz="half" idx="2"/>
          </p:nvPr>
        </p:nvSpPr>
        <p:spPr/>
        <p:txBody>
          <a:bodyPr/>
          <a:lstStyle/>
          <a:p>
            <a:endParaRPr lang="es-ES"/>
          </a:p>
        </p:txBody>
      </p:sp>
      <p:pic>
        <p:nvPicPr>
          <p:cNvPr id="7" name="Picture 6" descr="http://2.bp.blogspot.com/_qThJaMoxjeo/TCsVsvT6jvI/AAAAAAAADiA/bdpJKmJImC8/s1600/Desierto-011.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r="68"/>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84410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1.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587881576"/>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420" y="-13483"/>
            <a:ext cx="7328556" cy="6887326"/>
          </a:xfrm>
        </p:spPr>
        <p:txBody>
          <a:bodyPr anchor="ctr" anchorCtr="0"/>
          <a:lstStyle/>
          <a:p>
            <a:pPr algn="ctr">
              <a:tabLst>
                <a:tab pos="6737350" algn="l"/>
              </a:tabLst>
            </a:pPr>
            <a:r>
              <a:rPr lang="es-ES" altLang="es-ES" sz="5400" dirty="0">
                <a:solidFill>
                  <a:srgbClr val="002060"/>
                </a:solidFill>
              </a:rPr>
              <a:t>Caminad mientras </a:t>
            </a:r>
            <a:br>
              <a:rPr lang="es-ES" altLang="es-ES" sz="5400" dirty="0">
                <a:solidFill>
                  <a:srgbClr val="002060"/>
                </a:solidFill>
              </a:rPr>
            </a:br>
            <a:r>
              <a:rPr lang="es-ES" altLang="es-ES" sz="5400" dirty="0">
                <a:solidFill>
                  <a:srgbClr val="002060"/>
                </a:solidFill>
              </a:rPr>
              <a:t>tengáis luz. </a:t>
            </a:r>
            <a:br>
              <a:rPr lang="es-ES" altLang="es-ES" sz="5400" dirty="0">
                <a:solidFill>
                  <a:srgbClr val="002060"/>
                </a:solidFill>
              </a:rPr>
            </a:br>
            <a:r>
              <a:rPr lang="es-ES" altLang="es-ES" sz="5400" dirty="0">
                <a:solidFill>
                  <a:srgbClr val="002060"/>
                </a:solidFill>
              </a:rPr>
              <a:t>Antes que os envuelvan las tinieblas. Caminad.</a:t>
            </a:r>
          </a:p>
        </p:txBody>
      </p:sp>
      <p:sp>
        <p:nvSpPr>
          <p:cNvPr id="4" name="Marcador de texto 3"/>
          <p:cNvSpPr>
            <a:spLocks noGrp="1"/>
          </p:cNvSpPr>
          <p:nvPr>
            <p:ph type="body" sz="half" idx="2"/>
          </p:nvPr>
        </p:nvSpPr>
        <p:spPr/>
        <p:txBody>
          <a:bodyPr/>
          <a:lstStyle/>
          <a:p>
            <a:endParaRPr lang="es-ES"/>
          </a:p>
        </p:txBody>
      </p:sp>
      <p:pic>
        <p:nvPicPr>
          <p:cNvPr id="7" name="Marcador de posición de imagen 6" descr="Imagen que contiene interior, sentado, objeto&#10;&#10;Descripción generada con confianza alta">
            <a:extLst>
              <a:ext uri="{FF2B5EF4-FFF2-40B4-BE49-F238E27FC236}">
                <a16:creationId xmlns:a16="http://schemas.microsoft.com/office/drawing/2014/main" id="{1898C581-8E3C-401C-AA7B-BD3D410894AD}"/>
              </a:ext>
            </a:extLst>
          </p:cNvPr>
          <p:cNvPicPr>
            <a:picLocks noGrp="1" noChangeAspect="1"/>
          </p:cNvPicPr>
          <p:nvPr>
            <p:ph type="pic" idx="1"/>
          </p:nvPr>
        </p:nvPicPr>
        <p:blipFill rotWithShape="1">
          <a:blip r:embed="rId2">
            <a:extLst>
              <a:ext uri="{28A0092B-C50C-407E-A947-70E740481C1C}">
                <a14:useLocalDpi xmlns:a14="http://schemas.microsoft.com/office/drawing/2010/main" val="0"/>
              </a:ext>
            </a:extLst>
          </a:blip>
          <a:srcRect l="115" r="67"/>
          <a:stretch/>
        </p:blipFill>
        <p:spPr>
          <a:xfrm>
            <a:off x="7320136" y="-18047"/>
            <a:ext cx="4888280" cy="6887326"/>
          </a:xfrm>
        </p:spPr>
      </p:pic>
    </p:spTree>
    <p:extLst>
      <p:ext uri="{BB962C8B-B14F-4D97-AF65-F5344CB8AC3E}">
        <p14:creationId xmlns:p14="http://schemas.microsoft.com/office/powerpoint/2010/main" val="2205317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Banded Design Blue 16x9">
  <a:themeElements>
    <a:clrScheme name="Banded_Design_Blue">
      <a:dk1>
        <a:srgbClr val="404040"/>
      </a:dk1>
      <a:lt1>
        <a:sysClr val="window" lastClr="FFFFFF"/>
      </a:lt1>
      <a:dk2>
        <a:srgbClr val="263050"/>
      </a:dk2>
      <a:lt2>
        <a:srgbClr val="E5E8E8"/>
      </a:lt2>
      <a:accent1>
        <a:srgbClr val="77B142"/>
      </a:accent1>
      <a:accent2>
        <a:srgbClr val="E3C01E"/>
      </a:accent2>
      <a:accent3>
        <a:srgbClr val="0070C0"/>
      </a:accent3>
      <a:accent4>
        <a:srgbClr val="7556A4"/>
      </a:accent4>
      <a:accent5>
        <a:srgbClr val="F08F1E"/>
      </a:accent5>
      <a:accent6>
        <a:srgbClr val="CB3E3A"/>
      </a:accent6>
      <a:hlink>
        <a:srgbClr val="0070C0"/>
      </a:hlink>
      <a:folHlink>
        <a:srgbClr val="7556A4"/>
      </a:folHlink>
    </a:clrScheme>
    <a:fontScheme name="Module">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57000"/>
                <a:satMod val="101000"/>
              </a:schemeClr>
            </a:gs>
            <a:gs pos="50000">
              <a:schemeClr val="phClr">
                <a:lumMod val="137000"/>
                <a:satMod val="103000"/>
              </a:schemeClr>
            </a:gs>
            <a:gs pos="100000">
              <a:schemeClr val="phClr">
                <a:lumMod val="115000"/>
                <a:satMod val="109000"/>
              </a:schemeClr>
            </a:gs>
          </a:gsLst>
          <a:lin ang="5400000" scaled="0"/>
        </a:gradFill>
        <a:gradFill rotWithShape="1">
          <a:gsLst>
            <a:gs pos="0">
              <a:schemeClr val="phClr">
                <a:satMod val="103000"/>
                <a:lumMod val="118000"/>
              </a:schemeClr>
            </a:gs>
            <a:gs pos="50000">
              <a:schemeClr val="phClr">
                <a:satMod val="89000"/>
                <a:lumMod val="91000"/>
              </a:schemeClr>
            </a:gs>
            <a:gs pos="100000">
              <a:schemeClr val="phClr">
                <a:lumMod val="6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a:gsLst>
            <a:gs pos="0">
              <a:schemeClr val="phClr">
                <a:lumMod val="0"/>
                <a:lumOff val="100000"/>
              </a:schemeClr>
            </a:gs>
            <a:gs pos="72000">
              <a:schemeClr val="phClr"/>
            </a:gs>
            <a:gs pos="100000">
              <a:schemeClr val="phClr">
                <a:lumMod val="90000"/>
              </a:schemeClr>
            </a:gs>
          </a:gsLst>
          <a:lin ang="5400000" scaled="1"/>
        </a:gradFill>
        <a:gradFill flip="none" rotWithShape="1">
          <a:gsLst>
            <a:gs pos="32000">
              <a:schemeClr val="phClr"/>
            </a:gs>
            <a:gs pos="100000">
              <a:schemeClr val="phClr">
                <a:lumMod val="75000"/>
              </a:schemeClr>
            </a:gs>
          </a:gsLst>
          <a:path path="circle">
            <a:fillToRect l="50000" t="50000" r="50000" b="50000"/>
          </a:path>
          <a:tileRect/>
        </a:gradFill>
      </a:bgFillStyleLst>
    </a:fmtScheme>
  </a:themeElements>
  <a:objectDefaults/>
  <a:extraClrSchemeLst/>
  <a:extLst>
    <a:ext uri="{05A4C25C-085E-4340-85A3-A5531E510DB2}">
      <thm15:themeFamily xmlns:thm15="http://schemas.microsoft.com/office/thememl/2012/main" name="BusinessProjectPlan_TP103417270" id="{DE8F82CC-6DD2-4A56-AD26-979CC913B3BE}" vid="{2A4E3A8D-E0A1-443E-9121-96E42C9A0AF5}"/>
    </a:ext>
  </a:extLst>
</a:theme>
</file>

<file path=ppt/theme/theme2.xml><?xml version="1.0" encoding="utf-8"?>
<a:theme xmlns:a="http://schemas.openxmlformats.org/drawingml/2006/main" name="Office Theme">
  <a:themeElements>
    <a:clrScheme name="Banded_Design_Teal">
      <a:dk1>
        <a:srgbClr val="363D3D"/>
      </a:dk1>
      <a:lt1>
        <a:sysClr val="window" lastClr="FFFFFF"/>
      </a:lt1>
      <a:dk2>
        <a:srgbClr val="000000"/>
      </a:dk2>
      <a:lt2>
        <a:srgbClr val="E5E8E8"/>
      </a:lt2>
      <a:accent1>
        <a:srgbClr val="3AAFB2"/>
      </a:accent1>
      <a:accent2>
        <a:srgbClr val="6ABD45"/>
      </a:accent2>
      <a:accent3>
        <a:srgbClr val="EBCA21"/>
      </a:accent3>
      <a:accent4>
        <a:srgbClr val="EB8D21"/>
      </a:accent4>
      <a:accent5>
        <a:srgbClr val="EB5638"/>
      </a:accent5>
      <a:accent6>
        <a:srgbClr val="5172B1"/>
      </a:accent6>
      <a:hlink>
        <a:srgbClr val="3A9CDB"/>
      </a:hlink>
      <a:folHlink>
        <a:srgbClr val="5172B1"/>
      </a:folHlink>
    </a:clrScheme>
    <a:fontScheme name="Module">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57000"/>
                <a:satMod val="101000"/>
              </a:schemeClr>
            </a:gs>
            <a:gs pos="50000">
              <a:schemeClr val="phClr">
                <a:lumMod val="137000"/>
                <a:satMod val="103000"/>
              </a:schemeClr>
            </a:gs>
            <a:gs pos="100000">
              <a:schemeClr val="phClr">
                <a:lumMod val="115000"/>
                <a:satMod val="109000"/>
              </a:schemeClr>
            </a:gs>
          </a:gsLst>
          <a:lin ang="5400000" scaled="0"/>
        </a:gradFill>
        <a:gradFill rotWithShape="1">
          <a:gsLst>
            <a:gs pos="0">
              <a:schemeClr val="phClr">
                <a:satMod val="103000"/>
                <a:lumMod val="118000"/>
              </a:schemeClr>
            </a:gs>
            <a:gs pos="50000">
              <a:schemeClr val="phClr">
                <a:satMod val="89000"/>
                <a:lumMod val="91000"/>
              </a:schemeClr>
            </a:gs>
            <a:gs pos="100000">
              <a:schemeClr val="phClr">
                <a:lumMod val="6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100000"/>
                <a:satMod val="100000"/>
                <a:shade val="0"/>
              </a:schemeClr>
            </a:gs>
            <a:gs pos="0">
              <a:scrgbClr r="0" g="0" b="0"/>
            </a:gs>
            <a:gs pos="100000">
              <a:schemeClr val="phClr">
                <a:shade val="100000"/>
                <a:satMod val="100000"/>
              </a:schemeClr>
            </a:gs>
          </a:gsLst>
          <a:lin ang="5400000" scaled="0"/>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Banded_Design_Teal">
      <a:dk1>
        <a:srgbClr val="363D3D"/>
      </a:dk1>
      <a:lt1>
        <a:sysClr val="window" lastClr="FFFFFF"/>
      </a:lt1>
      <a:dk2>
        <a:srgbClr val="000000"/>
      </a:dk2>
      <a:lt2>
        <a:srgbClr val="E5E8E8"/>
      </a:lt2>
      <a:accent1>
        <a:srgbClr val="3AAFB2"/>
      </a:accent1>
      <a:accent2>
        <a:srgbClr val="6ABD45"/>
      </a:accent2>
      <a:accent3>
        <a:srgbClr val="EBCA21"/>
      </a:accent3>
      <a:accent4>
        <a:srgbClr val="EB8D21"/>
      </a:accent4>
      <a:accent5>
        <a:srgbClr val="EB5638"/>
      </a:accent5>
      <a:accent6>
        <a:srgbClr val="5172B1"/>
      </a:accent6>
      <a:hlink>
        <a:srgbClr val="3A9CDB"/>
      </a:hlink>
      <a:folHlink>
        <a:srgbClr val="5172B1"/>
      </a:folHlink>
    </a:clrScheme>
    <a:fontScheme name="Module">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57000"/>
                <a:satMod val="101000"/>
              </a:schemeClr>
            </a:gs>
            <a:gs pos="50000">
              <a:schemeClr val="phClr">
                <a:lumMod val="137000"/>
                <a:satMod val="103000"/>
              </a:schemeClr>
            </a:gs>
            <a:gs pos="100000">
              <a:schemeClr val="phClr">
                <a:lumMod val="115000"/>
                <a:satMod val="109000"/>
              </a:schemeClr>
            </a:gs>
          </a:gsLst>
          <a:lin ang="5400000" scaled="0"/>
        </a:gradFill>
        <a:gradFill rotWithShape="1">
          <a:gsLst>
            <a:gs pos="0">
              <a:schemeClr val="phClr">
                <a:satMod val="103000"/>
                <a:lumMod val="118000"/>
              </a:schemeClr>
            </a:gs>
            <a:gs pos="50000">
              <a:schemeClr val="phClr">
                <a:satMod val="89000"/>
                <a:lumMod val="91000"/>
              </a:schemeClr>
            </a:gs>
            <a:gs pos="100000">
              <a:schemeClr val="phClr">
                <a:lumMod val="6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100000"/>
                <a:satMod val="100000"/>
                <a:shade val="0"/>
              </a:schemeClr>
            </a:gs>
            <a:gs pos="0">
              <a:scrgbClr r="0" g="0" b="0"/>
            </a:gs>
            <a:gs pos="100000">
              <a:schemeClr val="phClr">
                <a:shade val="100000"/>
                <a:satMod val="100000"/>
              </a:schemeClr>
            </a:gs>
          </a:gsLst>
          <a:lin ang="5400000" scaled="0"/>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53149403-D037-43A9-A21D-FD77B990766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Presentación de plan de proyecto empresarial (pantalla panorámica)</Template>
  <TotalTime>0</TotalTime>
  <Words>1307</Words>
  <Application>Microsoft Office PowerPoint</Application>
  <PresentationFormat>Panorámica</PresentationFormat>
  <Paragraphs>91</Paragraphs>
  <Slides>92</Slides>
  <Notes>3</Notes>
  <HiddenSlides>2</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92</vt:i4>
      </vt:variant>
    </vt:vector>
  </HeadingPairs>
  <TitlesOfParts>
    <vt:vector size="98" baseType="lpstr">
      <vt:lpstr>Arial</vt:lpstr>
      <vt:lpstr>Calibri</vt:lpstr>
      <vt:lpstr>Corbel</vt:lpstr>
      <vt:lpstr>Euphemia</vt:lpstr>
      <vt:lpstr>Wingdings</vt:lpstr>
      <vt:lpstr>Banded Design Blue 16x9</vt:lpstr>
      <vt:lpstr>XXXII DOMINGO DE TIEMPO ORDINARIO</vt:lpstr>
      <vt:lpstr>TOMADO DE LA MANO CON JESÚS YO VOY LE SIGO COMO OVEJA QUE ENCONTRÓ AL PASTOR.</vt:lpstr>
      <vt:lpstr>TOMADO DE LA MANO CON JESÚS YO VOY A DÓNDE ÉL VA.</vt:lpstr>
      <vt:lpstr>1.Si Jesús te dice amigo deja todo y ven conmigo  donde todo es más hermoso y más feliz</vt:lpstr>
      <vt:lpstr>TOMADO DE LA MANO CON JESÚS YO VOY LE SIGO COMO OVEJA QUE ENCONTRÓ AL PASTOR.</vt:lpstr>
      <vt:lpstr>TOMADO DE LA MANO CON JESÚS YO VOY A DÓNDE ÉL VA.</vt:lpstr>
      <vt:lpstr>Presentación de PowerPoint</vt:lpstr>
      <vt:lpstr>Presentación de PowerPoint</vt:lpstr>
      <vt:lpstr>Tú que siempre nos perdonas porque nos quieres mucho. Tú que siempre nos perdonas, Señor, ten piedad.</vt:lpstr>
      <vt:lpstr>Tú que siempre nos escuchas porque nos quieres mucho. Tú que siempre nos escuchas, Señor, ten piedad.</vt:lpstr>
      <vt:lpstr>Tú que siempre nos ayudas porque nos quieres mucho. Tú que siempre nos ayudas, Señor, ten piedad.</vt:lpstr>
      <vt:lpstr>Presentación de PowerPoint</vt:lpstr>
      <vt:lpstr>PRIMERA LECTURA</vt:lpstr>
      <vt:lpstr>Presentación de PowerPoint</vt:lpstr>
      <vt:lpstr>Presentación de PowerPoint</vt:lpstr>
      <vt:lpstr>Presentación de PowerPoint</vt:lpstr>
      <vt:lpstr>PALABRA DE DIOS TE ALABAMOS, SEÑOR</vt:lpstr>
      <vt:lpstr>MI ALMA ESTÁ SEDIENTA DE TI, SEÑOR, DIOS MÍO.</vt:lpstr>
      <vt:lpstr>Oh Dios, tú eres mi Dios, por ti madrugo,  mi alma está sedienta de ti;  mi carne tiene ansia de ti,  como tierra reseca, agostada, sin agua,</vt:lpstr>
      <vt:lpstr>MI ALMA ESTÁ SEDIENTA DE TI, SEÑOR, DIOS MÍO.</vt:lpstr>
      <vt:lpstr>¡Cómo te contemplaba en el santuario  viendo tu fuerza y tu gloria!  Tu gracia vale más que la vida,  te alabarán mis labios. </vt:lpstr>
      <vt:lpstr>MI ALMA ESTÁ SEDIENTA DE TI, SEÑOR, DIOS MÍO.</vt:lpstr>
      <vt:lpstr>Toda mi vida te bendeciré  y alzaré las manos invocándote.  Me saciaré como de enjundia y de manteca,  y mis labios te alabarán jubilosos.</vt:lpstr>
      <vt:lpstr>MI ALMA ESTÁ SEDIENTA DE TI, SEÑOR, DIOS MÍO.</vt:lpstr>
      <vt:lpstr>En el lecho me acuerdo de ti  y velando medito en ti,  porque fuiste mi auxilio,  y a la sombra de tus alas canto con júbilo. </vt:lpstr>
      <vt:lpstr>MI ALMA ESTÁ SEDIENTA DE TI, SEÑOR, DIOS MÍO.</vt:lpstr>
      <vt:lpstr>SEGUNDA LECTURA</vt:lpstr>
      <vt:lpstr>Presentación de PowerPoint</vt:lpstr>
      <vt:lpstr>Presentación de PowerPoint</vt:lpstr>
      <vt:lpstr>Presentación de PowerPoint</vt:lpstr>
      <vt:lpstr>Presentación de PowerPoint</vt:lpstr>
      <vt:lpstr>Presentación de PowerPoint</vt:lpstr>
      <vt:lpstr>PALABRA DE DIOS TE ALABAMOS, SEÑOR</vt:lpstr>
      <vt:lpstr>ALELUYA, ALELUYA ALELUYA, ALELUYA,  ALELUYA. (bis)</vt:lpstr>
      <vt:lpstr>Si piensas que el mundo aún puede cambiar grita fuerte en tu alma ¡Aleluya!</vt:lpstr>
      <vt:lpstr>ALELUYA, ALELUYA ALELUYA, ALELUYA,  ALELUYA. (bis)</vt:lpstr>
      <vt:lpstr>El Señor esté con vosotros. Y con tu espíritu. Lectura del santo Evangelio según san Mateo. Gloria a ti, Señor. </vt:lpstr>
      <vt:lpstr>Presentación de PowerPoint</vt:lpstr>
      <vt:lpstr>Presentación de PowerPoint</vt:lpstr>
      <vt:lpstr>Presentación de PowerPoint</vt:lpstr>
      <vt:lpstr>Presentación de PowerPoint</vt:lpstr>
      <vt:lpstr>Presentación de PowerPoint</vt:lpstr>
      <vt:lpstr>Presentación de PowerPoint</vt:lpstr>
      <vt:lpstr>PALABRA DEL SEÑOR GLORIA A TI, SEÑOR JESÚS</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CUANDO VAYAS A PRESENTAR  TU OFRENDA, Y VEAS QUE NO  AMAS A TU HERMANO. </vt:lpstr>
      <vt:lpstr>DEJA A UNA LADO TU PAN  DEJA A UN LADO TU VINO Y VE PRIMERO A RECONCILIARTE CON ÉL.  Y VE PRIMERO A AMAR A TUS HERMANOS.</vt:lpstr>
      <vt:lpstr>CUANDO VAYAS A HACER UN  SACRIFICIO Y VES QUE ESTAS EN GUERRA  CON TU HERMANO.</vt:lpstr>
      <vt:lpstr>DEJA A UNA LADO TU PAN  DEJA A UN LADO TU VINO Y VE PRIMERO A RECONCILIARTE CON ÉL.  Y VE PRIMERO A AMAR A TUS HERMANOS.</vt:lpstr>
      <vt:lpstr>Orad hermanos para…Padre todopoderoso. El Señor reciba de tus manos este sacrificio para alabanza y gloria de su nombre, para nuestro bien y el de toda su santa Iglesia. </vt:lpstr>
      <vt:lpstr>Presentación de PowerPoint</vt:lpstr>
      <vt:lpstr>El Señor esté con vosotros. Y con tu espíritu. Levantemos el corazón. Lo tenemos levantado hacia el Señor. Demos gracias al Señor nuestro Dios. Es justo y necesario.</vt:lpstr>
      <vt:lpstr>Presentación de PowerPoint</vt:lpstr>
      <vt:lpstr>SANTO, SANTO, HOSANNA. (BIS) HOSANNA HEY, HOSANNA HEY, HOSANNA A CRISTO  EL SEÑOR.(BIS)</vt:lpstr>
      <vt:lpstr>Los cielos y la tierra están llenos De tu gloria, Señor. (BIS)  HOSANNA HEY,  HOSANNA HEY, HOSANNA A CRISTO  EL SEÑOR.(BIS)</vt:lpstr>
      <vt:lpstr>Bendito el que viene  en el nombre En el  nombre tuyo, Señor, (bis)  HOSANNA HEY,  HOSANNA HEY, HOSANNA A CRISTO  EL SEÑOR.(BIS)</vt:lpstr>
      <vt:lpstr>Presentación de PowerPoint</vt:lpstr>
      <vt:lpstr>Éste es el sacramento de nuestra fe: Anunciamos tu muerte, proclamamos tu resurrección ¡Ven, Señor Jesús!</vt:lpstr>
      <vt:lpstr>Presentación de PowerPoint</vt:lpstr>
      <vt:lpstr>Por Cristo, con él y en él … por los siglos de los siglos. Amén.</vt:lpstr>
      <vt:lpstr>Presentación de PowerPoint</vt:lpstr>
      <vt:lpstr>Padre Nuestro que estás en el cielo, santificado sea tu nombre, venga a nosotros tu reino, hágase tu voluntad en la Tierra como en el Cielo, </vt:lpstr>
      <vt:lpstr>danos hoy nuestro pan de cada día, perdona nuestras ofensas como también nosotros perdonamos a los que nos ofenden, no nos dejes caer en la tentación y líbranos del mal,</vt:lpstr>
      <vt:lpstr>Padre Nuestro que estas  en el cielo Santificado sea tu nombre Venga a nosotros, tu reino.</vt:lpstr>
      <vt:lpstr>Hágase tu voluntad así en la tierra como en el cielo. Danos hoy nuestro pan de cada día. </vt:lpstr>
      <vt:lpstr>Perdona nuestras ofensas, como perdonamos  al que nos ofende (eie)</vt:lpstr>
      <vt:lpstr>No nos dejes caer en tentación, no y líbranos del mal.  No nos dejes caer en tentación y líbranos del mal.</vt:lpstr>
      <vt:lpstr>Líbranos de … Salvador Jesucristo. Tuyo es el reino, tuyo el poder y la gloria, por siempre, Señor. Por los siglos de los siglos. Amen. La paz del Señor este con vosotros. Y con tu espíritu.</vt:lpstr>
      <vt:lpstr>Tus manos son  palomas de la paz, tus manos son  palomas de la paz.</vt:lpstr>
      <vt:lpstr>Puedes tener la suerte de encontrar En tus manos palomas de la paz.</vt:lpstr>
      <vt:lpstr>La paz que estás buscando  la regala Dios. El siembra la semilla  en nuestro corazón. </vt:lpstr>
      <vt:lpstr>Tú puedes conseguir  que el mundo llegue a ser  sementera que brota del amor</vt:lpstr>
      <vt:lpstr>Tus manos son  palomas de la paz, tus manos son  palomas de la paz.</vt:lpstr>
      <vt:lpstr>Puedes tener la suerte de encontrar En tus manos palomas de la paz.</vt:lpstr>
      <vt:lpstr>Cordero de Dios, que quitas el pecado del mundo, ten piedad de nosotros. Cordero de Dios, que quitas el pecado del mundo, ten piedad de nosotros. Cordero de Dios, que quitas el pecado del mundo, danos la paz.</vt:lpstr>
      <vt:lpstr>Este es el Cordero de Dios, … cena del Señor. Señor, no soy digno de que entres en mi casa pero una palabra tuya bastará para sanarme.</vt:lpstr>
      <vt:lpstr>Presentación de PowerPoint</vt:lpstr>
      <vt:lpstr>Yo siento Señor, que Tú me amas; yo siento, Señor,  que te puedo amar. Háblame, Señor, que tu siervo escucha. Háblame, ¿qué quieres de mí?</vt:lpstr>
      <vt:lpstr>SEÑOR, TÚ HAS SIDO GRANDE PARA MÍ,  EN EL DESIERTO DE MI VIDA, ¡ HÁBLAME ! YO QUIERO ESTAR DISPUESTO A TODO, TOMA MI SER, MI CORAZÓN ES PARA TI.</vt:lpstr>
      <vt:lpstr>POR ESO CANTO TUS MARAVILLAS, POR ESO CANTO TU AMOR (BIS).</vt:lpstr>
      <vt:lpstr>Te alabo, Jesús, por tu grandeza; Mil gracias te doy, por tu gran amor. Heme aquí, Señor, para acompañarte. Heme aquí, ¿qué quieres de mí?</vt:lpstr>
      <vt:lpstr>SEÑOR, TÚ HAS SIDO GRANDE PARA MÍ,  EN EL DESIERTO DE MI VIDA,  ¡ HÁBLAME ! YO QUIERO ESTAR DISPUESTO A TODO, TOMA MI SER, MI CORAZÓN ES PARA TI.</vt:lpstr>
      <vt:lpstr>POR ESO CANTO TUS MARAVILLAS, POR ESO CANTO TU AMOR (BIS).</vt:lpstr>
      <vt:lpstr>Presentación de PowerPoint</vt:lpstr>
      <vt:lpstr>Caminad mientras  tengáis luz.  Antes que os envuelvan las tinieblas. Caminad.</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keywords/>
  <cp:lastModifiedBy/>
  <cp:revision>1</cp:revision>
  <dcterms:created xsi:type="dcterms:W3CDTF">2016-03-18T09:38:57Z</dcterms:created>
  <dcterms:modified xsi:type="dcterms:W3CDTF">2017-11-11T20:55:20Z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TC034172719991</vt:lpwstr>
  </property>
</Properties>
</file>