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82"/>
  </p:notesMasterIdLst>
  <p:handoutMasterIdLst>
    <p:handoutMasterId r:id="rId83"/>
  </p:handoutMasterIdLst>
  <p:sldIdLst>
    <p:sldId id="2014" r:id="rId3"/>
    <p:sldId id="265" r:id="rId4"/>
    <p:sldId id="2016" r:id="rId5"/>
    <p:sldId id="2017" r:id="rId6"/>
    <p:sldId id="451" r:id="rId7"/>
    <p:sldId id="2015" r:id="rId8"/>
    <p:sldId id="1607" r:id="rId9"/>
    <p:sldId id="315" r:id="rId10"/>
    <p:sldId id="316" r:id="rId11"/>
    <p:sldId id="1226" r:id="rId12"/>
    <p:sldId id="1296" r:id="rId13"/>
    <p:sldId id="2018" r:id="rId14"/>
    <p:sldId id="319" r:id="rId15"/>
    <p:sldId id="1680" r:id="rId16"/>
    <p:sldId id="1641" r:id="rId17"/>
    <p:sldId id="2019" r:id="rId18"/>
    <p:sldId id="2020" r:id="rId19"/>
    <p:sldId id="2021" r:id="rId20"/>
    <p:sldId id="2022" r:id="rId21"/>
    <p:sldId id="2023" r:id="rId22"/>
    <p:sldId id="329" r:id="rId23"/>
    <p:sldId id="330" r:id="rId24"/>
    <p:sldId id="331" r:id="rId25"/>
    <p:sldId id="2024" r:id="rId26"/>
    <p:sldId id="2025" r:id="rId27"/>
    <p:sldId id="333" r:id="rId28"/>
    <p:sldId id="2026" r:id="rId29"/>
    <p:sldId id="335" r:id="rId30"/>
    <p:sldId id="337" r:id="rId31"/>
    <p:sldId id="338" r:id="rId32"/>
    <p:sldId id="370" r:id="rId33"/>
    <p:sldId id="1515" r:id="rId34"/>
    <p:sldId id="372" r:id="rId35"/>
    <p:sldId id="373" r:id="rId36"/>
    <p:sldId id="374" r:id="rId37"/>
    <p:sldId id="375" r:id="rId38"/>
    <p:sldId id="376" r:id="rId39"/>
    <p:sldId id="377" r:id="rId40"/>
    <p:sldId id="378" r:id="rId41"/>
    <p:sldId id="2027" r:id="rId42"/>
    <p:sldId id="2028" r:id="rId43"/>
    <p:sldId id="2029" r:id="rId44"/>
    <p:sldId id="382" r:id="rId45"/>
    <p:sldId id="1783" r:id="rId46"/>
    <p:sldId id="381" r:id="rId47"/>
    <p:sldId id="383" r:id="rId48"/>
    <p:sldId id="2030" r:id="rId49"/>
    <p:sldId id="2031" r:id="rId50"/>
    <p:sldId id="385" r:id="rId51"/>
    <p:sldId id="386" r:id="rId52"/>
    <p:sldId id="387" r:id="rId53"/>
    <p:sldId id="388" r:id="rId54"/>
    <p:sldId id="389" r:id="rId55"/>
    <p:sldId id="1163" r:id="rId56"/>
    <p:sldId id="1164" r:id="rId57"/>
    <p:sldId id="2000" r:id="rId58"/>
    <p:sldId id="2001" r:id="rId59"/>
    <p:sldId id="2002" r:id="rId60"/>
    <p:sldId id="2003" r:id="rId61"/>
    <p:sldId id="391" r:id="rId62"/>
    <p:sldId id="2032" r:id="rId63"/>
    <p:sldId id="2033" r:id="rId64"/>
    <p:sldId id="2034" r:id="rId65"/>
    <p:sldId id="2035" r:id="rId66"/>
    <p:sldId id="2036" r:id="rId67"/>
    <p:sldId id="393" r:id="rId68"/>
    <p:sldId id="394" r:id="rId69"/>
    <p:sldId id="397" r:id="rId70"/>
    <p:sldId id="2037" r:id="rId71"/>
    <p:sldId id="2038" r:id="rId72"/>
    <p:sldId id="2039" r:id="rId73"/>
    <p:sldId id="2040" r:id="rId74"/>
    <p:sldId id="2041" r:id="rId75"/>
    <p:sldId id="2042" r:id="rId76"/>
    <p:sldId id="2043" r:id="rId77"/>
    <p:sldId id="2044" r:id="rId78"/>
    <p:sldId id="1552" r:id="rId79"/>
    <p:sldId id="2045" r:id="rId80"/>
    <p:sldId id="1817" r:id="rId8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or" initials="A"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0207"/>
    <a:srgbClr val="FFFFCD"/>
    <a:srgbClr val="9D9C9A"/>
    <a:srgbClr val="E1ECF2"/>
    <a:srgbClr val="E3E2DD"/>
    <a:srgbClr val="F8F7F5"/>
    <a:srgbClr val="F5F5F5"/>
    <a:srgbClr val="263050"/>
    <a:srgbClr val="F08F1E"/>
    <a:srgbClr val="1E25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68" autoAdjust="0"/>
    <p:restoredTop sz="91869" autoAdjust="0"/>
  </p:normalViewPr>
  <p:slideViewPr>
    <p:cSldViewPr>
      <p:cViewPr varScale="1">
        <p:scale>
          <a:sx n="109" d="100"/>
          <a:sy n="109" d="100"/>
        </p:scale>
        <p:origin x="792" y="114"/>
      </p:cViewPr>
      <p:guideLst>
        <p:guide pos="3840"/>
        <p:guide pos="6816"/>
        <p:guide pos="816"/>
        <p:guide orient="horz" pos="2160"/>
      </p:guideLst>
    </p:cSldViewPr>
  </p:slideViewPr>
  <p:outlineViewPr>
    <p:cViewPr>
      <p:scale>
        <a:sx n="33" d="100"/>
        <a:sy n="33" d="100"/>
      </p:scale>
      <p:origin x="0" y="-1878"/>
    </p:cViewPr>
  </p:outlineViewPr>
  <p:notesTextViewPr>
    <p:cViewPr>
      <p:scale>
        <a:sx n="3" d="2"/>
        <a:sy n="3" d="2"/>
      </p:scale>
      <p:origin x="0" y="0"/>
    </p:cViewPr>
  </p:notesTextViewPr>
  <p:sorterViewPr>
    <p:cViewPr>
      <p:scale>
        <a:sx n="100" d="100"/>
        <a:sy n="100" d="100"/>
      </p:scale>
      <p:origin x="0" y="-60972"/>
    </p:cViewPr>
  </p:sorterViewPr>
  <p:notesViewPr>
    <p:cSldViewPr>
      <p:cViewPr varScale="1">
        <p:scale>
          <a:sx n="95" d="100"/>
          <a:sy n="95" d="100"/>
        </p:scale>
        <p:origin x="3576"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notesMaster" Target="notesMasters/notesMaster1.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handoutMaster" Target="handoutMasters/handoutMaster1.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2/17/2018</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‹Nº›</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2/17/2018</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‹Nº›</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54</a:t>
            </a:fld>
            <a:endParaRPr lang="es-ES"/>
          </a:p>
        </p:txBody>
      </p:sp>
    </p:spTree>
    <p:extLst>
      <p:ext uri="{BB962C8B-B14F-4D97-AF65-F5344CB8AC3E}">
        <p14:creationId xmlns:p14="http://schemas.microsoft.com/office/powerpoint/2010/main" val="21867925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s-ES"/>
              <a:t>Haga clic para modificar el estilo de título del patrón</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a:t>Haga clic para modificar el estilo de subtítulo del patrón</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s-ES"/>
              <a:t>Haga clic para modificar el estilo de título del patrón</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2/17/2018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s-ES"/>
              <a:t>Haga clic para modificar el estilo de título del patrón</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2/17/2018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2/17/2018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s-ES"/>
              <a:t>Haga clic para modificar el estilo de título del patrón</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2/17/2018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Content Placeholder 2"/>
          <p:cNvSpPr>
            <a:spLocks noGrp="1"/>
          </p:cNvSpPr>
          <p:nvPr>
            <p:ph idx="1"/>
          </p:nvPr>
        </p:nvSpPr>
        <p:spPr/>
        <p:txBody>
          <a:bodyPr/>
          <a:lstStyle>
            <a:lvl6pPr>
              <a:defRPr/>
            </a:lvl6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2/17/2018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s-ES"/>
              <a:t>Haga clic para modificar el estilo de título del patrón</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9E583DDF-CA54-461A-A486-592D2374C532}" type="datetimeFigureOut">
              <a:rPr lang="en-US"/>
              <a:t>2/17/2018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Encabezado alternativo de sección">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s-ES"/>
              <a:t>Haga clic para modificar el estilo de título del patrón</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2/17/2018</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5" name="Date Placeholder 4"/>
          <p:cNvSpPr>
            <a:spLocks noGrp="1"/>
          </p:cNvSpPr>
          <p:nvPr>
            <p:ph type="dt" sz="half" idx="10"/>
          </p:nvPr>
        </p:nvSpPr>
        <p:spPr/>
        <p:txBody>
          <a:bodyPr/>
          <a:lstStyle/>
          <a:p>
            <a:fld id="{9DD7D43D-6574-4C7B-808D-C6C12215A4D4}" type="datetimeFigureOut">
              <a:rPr lang="en-US"/>
              <a:t>2/17/2018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‹Nº›</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s-ES"/>
              <a:t>Haga clic para modificar el estilo de título del patrón</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7" name="Date Placeholder 6"/>
          <p:cNvSpPr>
            <a:spLocks noGrp="1"/>
          </p:cNvSpPr>
          <p:nvPr>
            <p:ph type="dt" sz="half" idx="10"/>
          </p:nvPr>
        </p:nvSpPr>
        <p:spPr/>
        <p:txBody>
          <a:bodyPr/>
          <a:lstStyle/>
          <a:p>
            <a:fld id="{9E583DDF-CA54-461A-A486-592D2374C532}" type="datetimeFigureOut">
              <a:rPr lang="en-US"/>
              <a:t>2/17/2018</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Date Placeholder 2"/>
          <p:cNvSpPr>
            <a:spLocks noGrp="1"/>
          </p:cNvSpPr>
          <p:nvPr>
            <p:ph type="dt" sz="half" idx="10"/>
          </p:nvPr>
        </p:nvSpPr>
        <p:spPr/>
        <p:txBody>
          <a:bodyPr/>
          <a:lstStyle/>
          <a:p>
            <a:fld id="{9E583DDF-CA54-461A-A486-592D2374C532}" type="datetimeFigureOut">
              <a:rPr lang="en-US"/>
              <a:t>2/17/2018</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2/17/2018</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s-ES"/>
              <a:t>Haga clic para modificar el estilo de título del patrón</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2/17/2018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s-ES"/>
              <a:t>Haga clic para modificar el estilo de título del patrón</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2/17/2018</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‹Nº›</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s tiempo de cambiar -Juane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0586" y="-25896"/>
            <a:ext cx="12202585" cy="6883896"/>
          </a:xfrm>
          <a:prstGeom prst="rect">
            <a:avLst/>
          </a:prstGeom>
        </p:spPr>
      </p:pic>
    </p:spTree>
    <p:extLst>
      <p:ext uri="{BB962C8B-B14F-4D97-AF65-F5344CB8AC3E}">
        <p14:creationId xmlns:p14="http://schemas.microsoft.com/office/powerpoint/2010/main" val="17284904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644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Establezco,  pues,  mi  alianza  con  vosotros:  el  diluvio  no  volverá  a  destruir  criatura  alguna  ni  habrá otro diluvio que devaste la tierra».  </a:t>
            </a:r>
          </a:p>
        </p:txBody>
      </p:sp>
    </p:spTree>
    <p:extLst>
      <p:ext uri="{BB962C8B-B14F-4D97-AF65-F5344CB8AC3E}">
        <p14:creationId xmlns:p14="http://schemas.microsoft.com/office/powerpoint/2010/main" val="23779444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Dios añadió: «Esta  es  la  señal  de  la  alianza  que  establezco  con  vosotros  y  con  todo  lo  que  vive  con  vosotros, para  todas  las  generaciones:  pondré  mi  arco  en  el  cielo,  como  señal  de  mi  alianza  con  la  tierra. </a:t>
            </a:r>
          </a:p>
        </p:txBody>
      </p:sp>
    </p:spTree>
    <p:extLst>
      <p:ext uri="{BB962C8B-B14F-4D97-AF65-F5344CB8AC3E}">
        <p14:creationId xmlns:p14="http://schemas.microsoft.com/office/powerpoint/2010/main" val="366090963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Cuando  traiga  nubes  sobre  la  tierra,  aparecerá  en  las  nubes  el  arco,  y  recordaré  mi  alianza  con vosotros y con todos los animales, y el diluvio no volverá a destruir a los vivientes».</a:t>
            </a:r>
          </a:p>
        </p:txBody>
      </p:sp>
    </p:spTree>
    <p:extLst>
      <p:ext uri="{BB962C8B-B14F-4D97-AF65-F5344CB8AC3E}">
        <p14:creationId xmlns:p14="http://schemas.microsoft.com/office/powerpoint/2010/main" val="31103211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 DIOS</a:t>
            </a:r>
            <a:br>
              <a:rPr lang="es-ES" dirty="0"/>
            </a:br>
            <a:r>
              <a:rPr lang="es-ES" b="1" dirty="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185635436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FF0000"/>
                </a:solidFill>
              </a:rPr>
              <a:t>TUS SENDAS, SEÑOR, SON MISERICORDIA Y LEALTAD PARA LOS QUE GUARDAN TU</a:t>
            </a:r>
            <a:br>
              <a:rPr lang="es-ES" altLang="es-ES" sz="4800" b="1" dirty="0">
                <a:solidFill>
                  <a:srgbClr val="FF0000"/>
                </a:solidFill>
              </a:rPr>
            </a:br>
            <a:r>
              <a:rPr lang="es-ES" altLang="es-ES" sz="4800" b="1" dirty="0">
                <a:solidFill>
                  <a:srgbClr val="FF0000"/>
                </a:solidFill>
              </a:rPr>
              <a:t>ALIANZA.</a:t>
            </a:r>
          </a:p>
        </p:txBody>
      </p:sp>
      <p:sp>
        <p:nvSpPr>
          <p:cNvPr id="4" name="Marcador de texto 3"/>
          <p:cNvSpPr>
            <a:spLocks noGrp="1"/>
          </p:cNvSpPr>
          <p:nvPr>
            <p:ph type="body" sz="half" idx="2"/>
          </p:nvPr>
        </p:nvSpPr>
        <p:spPr/>
        <p:txBody>
          <a:bodyPr/>
          <a:lstStyle/>
          <a:p>
            <a:endParaRPr lang="es-ES"/>
          </a:p>
        </p:txBody>
      </p:sp>
      <p:pic>
        <p:nvPicPr>
          <p:cNvPr id="6" name="Imagen 5">
            <a:extLst>
              <a:ext uri="{FF2B5EF4-FFF2-40B4-BE49-F238E27FC236}">
                <a16:creationId xmlns:a16="http://schemas.microsoft.com/office/drawing/2014/main" id="{1D2A9B69-5D14-49C0-B2D4-57738EC778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0136" y="0"/>
            <a:ext cx="4871864" cy="6858000"/>
          </a:xfrm>
          <a:prstGeom prst="rect">
            <a:avLst/>
          </a:prstGeom>
        </p:spPr>
      </p:pic>
    </p:spTree>
    <p:extLst>
      <p:ext uri="{BB962C8B-B14F-4D97-AF65-F5344CB8AC3E}">
        <p14:creationId xmlns:p14="http://schemas.microsoft.com/office/powerpoint/2010/main" val="143864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Señor, enséñame tus caminos, </a:t>
            </a:r>
            <a:br>
              <a:rPr lang="es-ES" altLang="es-ES" sz="4800" b="1" dirty="0">
                <a:solidFill>
                  <a:srgbClr val="002060"/>
                </a:solidFill>
              </a:rPr>
            </a:br>
            <a:r>
              <a:rPr lang="es-ES" altLang="es-ES" sz="4800" b="1" dirty="0">
                <a:solidFill>
                  <a:srgbClr val="002060"/>
                </a:solidFill>
              </a:rPr>
              <a:t>instrúyeme en tus sendas:</a:t>
            </a:r>
            <a:br>
              <a:rPr lang="es-ES" altLang="es-ES" sz="4800" b="1" dirty="0">
                <a:solidFill>
                  <a:srgbClr val="002060"/>
                </a:solidFill>
              </a:rPr>
            </a:br>
            <a:r>
              <a:rPr lang="es-ES" altLang="es-ES" sz="4800" b="1" dirty="0">
                <a:solidFill>
                  <a:srgbClr val="002060"/>
                </a:solidFill>
              </a:rPr>
              <a:t>haz que camine con lealtad;</a:t>
            </a:r>
            <a:br>
              <a:rPr lang="es-ES" altLang="es-ES" sz="4800" b="1" dirty="0">
                <a:solidFill>
                  <a:srgbClr val="002060"/>
                </a:solidFill>
              </a:rPr>
            </a:br>
            <a:r>
              <a:rPr lang="es-ES" altLang="es-ES" sz="4800" b="1" dirty="0">
                <a:solidFill>
                  <a:srgbClr val="002060"/>
                </a:solidFill>
              </a:rPr>
              <a:t>enséñame, porque tú eres mi Dios y Salvador. </a:t>
            </a:r>
          </a:p>
        </p:txBody>
      </p:sp>
      <p:sp>
        <p:nvSpPr>
          <p:cNvPr id="4" name="Marcador de texto 3"/>
          <p:cNvSpPr>
            <a:spLocks noGrp="1"/>
          </p:cNvSpPr>
          <p:nvPr>
            <p:ph type="body" sz="half" idx="2"/>
          </p:nvPr>
        </p:nvSpPr>
        <p:spPr/>
        <p:txBody>
          <a:bodyPr/>
          <a:lstStyle/>
          <a:p>
            <a:endParaRPr lang="es-ES"/>
          </a:p>
        </p:txBody>
      </p:sp>
      <p:pic>
        <p:nvPicPr>
          <p:cNvPr id="5" name="Imagen 4">
            <a:extLst>
              <a:ext uri="{FF2B5EF4-FFF2-40B4-BE49-F238E27FC236}">
                <a16:creationId xmlns:a16="http://schemas.microsoft.com/office/drawing/2014/main" id="{58E85ABE-CC56-45A4-B5FE-D57015CFB3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0136" y="0"/>
            <a:ext cx="4871864" cy="6858000"/>
          </a:xfrm>
          <a:prstGeom prst="rect">
            <a:avLst/>
          </a:prstGeom>
        </p:spPr>
      </p:pic>
    </p:spTree>
    <p:extLst>
      <p:ext uri="{BB962C8B-B14F-4D97-AF65-F5344CB8AC3E}">
        <p14:creationId xmlns:p14="http://schemas.microsoft.com/office/powerpoint/2010/main" val="371794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FF0000"/>
                </a:solidFill>
              </a:rPr>
              <a:t>TUS SENDAS, SEÑOR, SON MISERICORDIA Y LEALTAD PARA LOS QUE GUARDAN TU</a:t>
            </a:r>
            <a:br>
              <a:rPr lang="es-ES" altLang="es-ES" sz="4800" b="1" dirty="0">
                <a:solidFill>
                  <a:srgbClr val="FF0000"/>
                </a:solidFill>
              </a:rPr>
            </a:br>
            <a:r>
              <a:rPr lang="es-ES" altLang="es-ES" sz="4800" b="1" dirty="0">
                <a:solidFill>
                  <a:srgbClr val="FF0000"/>
                </a:solidFill>
              </a:rPr>
              <a:t>ALIANZA.</a:t>
            </a:r>
          </a:p>
        </p:txBody>
      </p:sp>
      <p:sp>
        <p:nvSpPr>
          <p:cNvPr id="4" name="Marcador de texto 3"/>
          <p:cNvSpPr>
            <a:spLocks noGrp="1"/>
          </p:cNvSpPr>
          <p:nvPr>
            <p:ph type="body" sz="half" idx="2"/>
          </p:nvPr>
        </p:nvSpPr>
        <p:spPr/>
        <p:txBody>
          <a:bodyPr/>
          <a:lstStyle/>
          <a:p>
            <a:endParaRPr lang="es-ES"/>
          </a:p>
        </p:txBody>
      </p:sp>
      <p:pic>
        <p:nvPicPr>
          <p:cNvPr id="6" name="Imagen 5">
            <a:extLst>
              <a:ext uri="{FF2B5EF4-FFF2-40B4-BE49-F238E27FC236}">
                <a16:creationId xmlns:a16="http://schemas.microsoft.com/office/drawing/2014/main" id="{1D2A9B69-5D14-49C0-B2D4-57738EC778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0136" y="0"/>
            <a:ext cx="4871864" cy="6858000"/>
          </a:xfrm>
          <a:prstGeom prst="rect">
            <a:avLst/>
          </a:prstGeom>
        </p:spPr>
      </p:pic>
    </p:spTree>
    <p:extLst>
      <p:ext uri="{BB962C8B-B14F-4D97-AF65-F5344CB8AC3E}">
        <p14:creationId xmlns:p14="http://schemas.microsoft.com/office/powerpoint/2010/main" val="2431044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Recuerda, Señor, que tu ternura  y tu misericordia son eternas; </a:t>
            </a:r>
            <a:br>
              <a:rPr lang="es-ES" altLang="es-ES" sz="4800" b="1" dirty="0">
                <a:solidFill>
                  <a:srgbClr val="002060"/>
                </a:solidFill>
              </a:rPr>
            </a:br>
            <a:r>
              <a:rPr lang="es-ES" altLang="es-ES" sz="4800" b="1" dirty="0">
                <a:solidFill>
                  <a:srgbClr val="002060"/>
                </a:solidFill>
              </a:rPr>
              <a:t>acuérdate de mí con misericordia, por tu bondad, Señor. </a:t>
            </a:r>
          </a:p>
        </p:txBody>
      </p:sp>
      <p:sp>
        <p:nvSpPr>
          <p:cNvPr id="4" name="Marcador de texto 3"/>
          <p:cNvSpPr>
            <a:spLocks noGrp="1"/>
          </p:cNvSpPr>
          <p:nvPr>
            <p:ph type="body" sz="half" idx="2"/>
          </p:nvPr>
        </p:nvSpPr>
        <p:spPr/>
        <p:txBody>
          <a:bodyPr/>
          <a:lstStyle/>
          <a:p>
            <a:endParaRPr lang="es-ES"/>
          </a:p>
        </p:txBody>
      </p:sp>
      <p:pic>
        <p:nvPicPr>
          <p:cNvPr id="5" name="Imagen 4">
            <a:extLst>
              <a:ext uri="{FF2B5EF4-FFF2-40B4-BE49-F238E27FC236}">
                <a16:creationId xmlns:a16="http://schemas.microsoft.com/office/drawing/2014/main" id="{58E85ABE-CC56-45A4-B5FE-D57015CFB3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0136" y="0"/>
            <a:ext cx="4871864" cy="6858000"/>
          </a:xfrm>
          <a:prstGeom prst="rect">
            <a:avLst/>
          </a:prstGeom>
        </p:spPr>
      </p:pic>
    </p:spTree>
    <p:extLst>
      <p:ext uri="{BB962C8B-B14F-4D97-AF65-F5344CB8AC3E}">
        <p14:creationId xmlns:p14="http://schemas.microsoft.com/office/powerpoint/2010/main" val="425921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FF0000"/>
                </a:solidFill>
              </a:rPr>
              <a:t>TUS SENDAS, SEÑOR, SON MISERICORDIA Y LEALTAD PARA LOS QUE GUARDAN TU</a:t>
            </a:r>
            <a:br>
              <a:rPr lang="es-ES" altLang="es-ES" sz="4800" b="1" dirty="0">
                <a:solidFill>
                  <a:srgbClr val="FF0000"/>
                </a:solidFill>
              </a:rPr>
            </a:br>
            <a:r>
              <a:rPr lang="es-ES" altLang="es-ES" sz="4800" b="1" dirty="0">
                <a:solidFill>
                  <a:srgbClr val="FF0000"/>
                </a:solidFill>
              </a:rPr>
              <a:t>ALIANZA.</a:t>
            </a:r>
          </a:p>
        </p:txBody>
      </p:sp>
      <p:sp>
        <p:nvSpPr>
          <p:cNvPr id="4" name="Marcador de texto 3"/>
          <p:cNvSpPr>
            <a:spLocks noGrp="1"/>
          </p:cNvSpPr>
          <p:nvPr>
            <p:ph type="body" sz="half" idx="2"/>
          </p:nvPr>
        </p:nvSpPr>
        <p:spPr/>
        <p:txBody>
          <a:bodyPr/>
          <a:lstStyle/>
          <a:p>
            <a:endParaRPr lang="es-ES"/>
          </a:p>
        </p:txBody>
      </p:sp>
      <p:pic>
        <p:nvPicPr>
          <p:cNvPr id="6" name="Imagen 5">
            <a:extLst>
              <a:ext uri="{FF2B5EF4-FFF2-40B4-BE49-F238E27FC236}">
                <a16:creationId xmlns:a16="http://schemas.microsoft.com/office/drawing/2014/main" id="{1D2A9B69-5D14-49C0-B2D4-57738EC778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0136" y="0"/>
            <a:ext cx="4871864" cy="6858000"/>
          </a:xfrm>
          <a:prstGeom prst="rect">
            <a:avLst/>
          </a:prstGeom>
        </p:spPr>
      </p:pic>
    </p:spTree>
    <p:extLst>
      <p:ext uri="{BB962C8B-B14F-4D97-AF65-F5344CB8AC3E}">
        <p14:creationId xmlns:p14="http://schemas.microsoft.com/office/powerpoint/2010/main" val="971714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El Señor es bueno y es recto,</a:t>
            </a:r>
            <a:br>
              <a:rPr lang="es-ES" altLang="es-ES" sz="4800" b="1" dirty="0">
                <a:solidFill>
                  <a:srgbClr val="002060"/>
                </a:solidFill>
              </a:rPr>
            </a:br>
            <a:r>
              <a:rPr lang="es-ES" altLang="es-ES" sz="4800" b="1" dirty="0">
                <a:solidFill>
                  <a:srgbClr val="002060"/>
                </a:solidFill>
              </a:rPr>
              <a:t>y enseña el camino a los pecadores;  </a:t>
            </a:r>
            <a:br>
              <a:rPr lang="es-ES" altLang="es-ES" sz="4800" b="1" dirty="0">
                <a:solidFill>
                  <a:srgbClr val="002060"/>
                </a:solidFill>
              </a:rPr>
            </a:br>
            <a:r>
              <a:rPr lang="es-ES" altLang="es-ES" sz="4800" b="1" dirty="0">
                <a:solidFill>
                  <a:srgbClr val="002060"/>
                </a:solidFill>
              </a:rPr>
              <a:t>hace caminar a los humildes con rectitud, </a:t>
            </a:r>
            <a:br>
              <a:rPr lang="es-ES" altLang="es-ES" sz="4800" b="1" dirty="0">
                <a:solidFill>
                  <a:srgbClr val="002060"/>
                </a:solidFill>
              </a:rPr>
            </a:br>
            <a:r>
              <a:rPr lang="es-ES" altLang="es-ES" sz="4800" b="1" dirty="0">
                <a:solidFill>
                  <a:srgbClr val="002060"/>
                </a:solidFill>
              </a:rPr>
              <a:t>enseña su camino a los humildes.</a:t>
            </a:r>
          </a:p>
        </p:txBody>
      </p:sp>
      <p:sp>
        <p:nvSpPr>
          <p:cNvPr id="4" name="Marcador de texto 3"/>
          <p:cNvSpPr>
            <a:spLocks noGrp="1"/>
          </p:cNvSpPr>
          <p:nvPr>
            <p:ph type="body" sz="half" idx="2"/>
          </p:nvPr>
        </p:nvSpPr>
        <p:spPr/>
        <p:txBody>
          <a:bodyPr/>
          <a:lstStyle/>
          <a:p>
            <a:endParaRPr lang="es-ES"/>
          </a:p>
        </p:txBody>
      </p:sp>
      <p:pic>
        <p:nvPicPr>
          <p:cNvPr id="5" name="Imagen 4">
            <a:extLst>
              <a:ext uri="{FF2B5EF4-FFF2-40B4-BE49-F238E27FC236}">
                <a16:creationId xmlns:a16="http://schemas.microsoft.com/office/drawing/2014/main" id="{58E85ABE-CC56-45A4-B5FE-D57015CFB3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0136" y="0"/>
            <a:ext cx="4871864" cy="6858000"/>
          </a:xfrm>
          <a:prstGeom prst="rect">
            <a:avLst/>
          </a:prstGeom>
        </p:spPr>
      </p:pic>
    </p:spTree>
    <p:extLst>
      <p:ext uri="{BB962C8B-B14F-4D97-AF65-F5344CB8AC3E}">
        <p14:creationId xmlns:p14="http://schemas.microsoft.com/office/powerpoint/2010/main" val="1469854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0" y="4800600"/>
            <a:ext cx="12192000" cy="1143000"/>
          </a:xfrm>
        </p:spPr>
        <p:txBody>
          <a:bodyPr>
            <a:normAutofit/>
          </a:bodyPr>
          <a:lstStyle/>
          <a:p>
            <a:pPr marL="0" indent="0" algn="ctr" defTabSz="914400">
              <a:lnSpc>
                <a:spcPct val="90000"/>
              </a:lnSpc>
              <a:spcBef>
                <a:spcPts val="0"/>
              </a:spcBef>
              <a:buNone/>
            </a:pPr>
            <a:r>
              <a:rPr lang="es-ES" dirty="0"/>
              <a:t>I DOMINGO DE CUARESMA</a:t>
            </a:r>
          </a:p>
        </p:txBody>
      </p:sp>
      <p:sp>
        <p:nvSpPr>
          <p:cNvPr id="4" name="Subtítulo 3"/>
          <p:cNvSpPr>
            <a:spLocks noGrp="1"/>
          </p:cNvSpPr>
          <p:nvPr>
            <p:ph type="subTitle" idx="1"/>
          </p:nvPr>
        </p:nvSpPr>
        <p:spPr/>
        <p:txBody>
          <a:bodyPr>
            <a:normAutofit/>
          </a:bodyPr>
          <a:lstStyle/>
          <a:p>
            <a:r>
              <a:rPr lang="es-ES" dirty="0"/>
              <a:t>Juan Carlos García Jiménez</a:t>
            </a:r>
          </a:p>
          <a:p>
            <a:r>
              <a:rPr lang="es-ES" b="1" dirty="0"/>
              <a:t>http://pptparasanjose.mex.tl/</a:t>
            </a:r>
          </a:p>
        </p:txBody>
      </p:sp>
      <p:sp>
        <p:nvSpPr>
          <p:cNvPr id="7" name="Rectángulo 6"/>
          <p:cNvSpPr/>
          <p:nvPr/>
        </p:nvSpPr>
        <p:spPr>
          <a:xfrm>
            <a:off x="0" y="0"/>
            <a:ext cx="12192000" cy="4800600"/>
          </a:xfrm>
          <a:prstGeom prst="rect">
            <a:avLst/>
          </a:prstGeom>
          <a:solidFill>
            <a:srgbClr val="0302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6" name="Imagen 5">
            <a:extLst>
              <a:ext uri="{FF2B5EF4-FFF2-40B4-BE49-F238E27FC236}">
                <a16:creationId xmlns:a16="http://schemas.microsoft.com/office/drawing/2014/main" id="{3484EC95-9661-4341-975C-78FB05171C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9731" y="9734"/>
            <a:ext cx="7129365" cy="4781131"/>
          </a:xfrm>
          <a:prstGeom prst="rect">
            <a:avLst/>
          </a:prstGeom>
        </p:spPr>
      </p:pic>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FF0000"/>
                </a:solidFill>
              </a:rPr>
              <a:t>TUS SENDAS, SEÑOR, SON MISERICORDIA Y LEALTAD PARA LOS QUE GUARDAN TU</a:t>
            </a:r>
            <a:br>
              <a:rPr lang="es-ES" altLang="es-ES" sz="4800" b="1" dirty="0">
                <a:solidFill>
                  <a:srgbClr val="FF0000"/>
                </a:solidFill>
              </a:rPr>
            </a:br>
            <a:r>
              <a:rPr lang="es-ES" altLang="es-ES" sz="4800" b="1" dirty="0">
                <a:solidFill>
                  <a:srgbClr val="FF0000"/>
                </a:solidFill>
              </a:rPr>
              <a:t>ALIANZA.</a:t>
            </a:r>
          </a:p>
        </p:txBody>
      </p:sp>
      <p:sp>
        <p:nvSpPr>
          <p:cNvPr id="4" name="Marcador de texto 3"/>
          <p:cNvSpPr>
            <a:spLocks noGrp="1"/>
          </p:cNvSpPr>
          <p:nvPr>
            <p:ph type="body" sz="half" idx="2"/>
          </p:nvPr>
        </p:nvSpPr>
        <p:spPr/>
        <p:txBody>
          <a:bodyPr/>
          <a:lstStyle/>
          <a:p>
            <a:endParaRPr lang="es-ES"/>
          </a:p>
        </p:txBody>
      </p:sp>
      <p:pic>
        <p:nvPicPr>
          <p:cNvPr id="6" name="Imagen 5">
            <a:extLst>
              <a:ext uri="{FF2B5EF4-FFF2-40B4-BE49-F238E27FC236}">
                <a16:creationId xmlns:a16="http://schemas.microsoft.com/office/drawing/2014/main" id="{1D2A9B69-5D14-49C0-B2D4-57738EC778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0136" y="0"/>
            <a:ext cx="4871864" cy="6858000"/>
          </a:xfrm>
          <a:prstGeom prst="rect">
            <a:avLst/>
          </a:prstGeom>
        </p:spPr>
      </p:pic>
    </p:spTree>
    <p:extLst>
      <p:ext uri="{BB962C8B-B14F-4D97-AF65-F5344CB8AC3E}">
        <p14:creationId xmlns:p14="http://schemas.microsoft.com/office/powerpoint/2010/main" val="343209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645394" cy="1993392"/>
          </a:xfrm>
        </p:spPr>
        <p:txBody>
          <a:bodyPr>
            <a:noAutofit/>
          </a:bodyPr>
          <a:lstStyle/>
          <a:p>
            <a:r>
              <a:rPr lang="es-ES" sz="5400" dirty="0"/>
              <a:t>SEGUNDA LECTURA</a:t>
            </a:r>
          </a:p>
        </p:txBody>
      </p:sp>
      <p:sp>
        <p:nvSpPr>
          <p:cNvPr id="4" name="Marcador de texto 3"/>
          <p:cNvSpPr>
            <a:spLocks noGrp="1"/>
          </p:cNvSpPr>
          <p:nvPr>
            <p:ph type="body" sz="half" idx="2"/>
          </p:nvPr>
        </p:nvSpPr>
        <p:spPr/>
        <p:txBody>
          <a:bodyPr/>
          <a:lstStyle/>
          <a:p>
            <a:endParaRPr lang="es-ES" dirty="0"/>
          </a:p>
        </p:txBody>
      </p:sp>
      <p:pic>
        <p:nvPicPr>
          <p:cNvPr id="5" name="Imagen 4">
            <a:extLst>
              <a:ext uri="{FF2B5EF4-FFF2-40B4-BE49-F238E27FC236}">
                <a16:creationId xmlns:a16="http://schemas.microsoft.com/office/drawing/2014/main" id="{912F0065-6248-44C8-A2AB-34543FDAA1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6" y="0"/>
            <a:ext cx="7331342" cy="6858000"/>
          </a:xfrm>
          <a:prstGeom prst="rect">
            <a:avLst/>
          </a:prstGeom>
        </p:spPr>
      </p:pic>
    </p:spTree>
    <p:extLst>
      <p:ext uri="{BB962C8B-B14F-4D97-AF65-F5344CB8AC3E}">
        <p14:creationId xmlns:p14="http://schemas.microsoft.com/office/powerpoint/2010/main" val="29147647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Queridos hermanos: Cristo  sufrió  su  pasión,  de  una  vez  para  siempre,  por  los  pecados,  el  justo  por  los  injustos,  para conduciros a Dios. Muerto en la carne pero verificado en el Espíritu; </a:t>
            </a:r>
          </a:p>
        </p:txBody>
      </p:sp>
    </p:spTree>
    <p:extLst>
      <p:ext uri="{BB962C8B-B14F-4D97-AF65-F5344CB8AC3E}">
        <p14:creationId xmlns:p14="http://schemas.microsoft.com/office/powerpoint/2010/main" val="23487374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en el espíritu fue a predicar incluso a los espíritus en prisión, a los desobedientes en otro tiempo, cuando la paciencia de Dios aguardaba, en los días de Noé, a que se construyera el arca, para que unos pocos, es decir, </a:t>
            </a:r>
          </a:p>
        </p:txBody>
      </p:sp>
    </p:spTree>
    <p:extLst>
      <p:ext uri="{BB962C8B-B14F-4D97-AF65-F5344CB8AC3E}">
        <p14:creationId xmlns:p14="http://schemas.microsoft.com/office/powerpoint/2010/main" val="1610126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ocho personas, se salvaran por  medio  del  agua.  Aquello  era  también  un  símbolo  del  bautismo  que  actualmente  os  está salvando, que no es purificación de una mancha física, sino petición a Dios de una buena conciencia, </a:t>
            </a:r>
          </a:p>
        </p:txBody>
      </p:sp>
    </p:spTree>
    <p:extLst>
      <p:ext uri="{BB962C8B-B14F-4D97-AF65-F5344CB8AC3E}">
        <p14:creationId xmlns:p14="http://schemas.microsoft.com/office/powerpoint/2010/main" val="331589079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por la resurrección de Jesucristo, el cual fue al cielo, está sentado a la derecha de Dios y tiene a su disposición ángeles, potestades y poderes.</a:t>
            </a:r>
          </a:p>
        </p:txBody>
      </p:sp>
    </p:spTree>
    <p:extLst>
      <p:ext uri="{BB962C8B-B14F-4D97-AF65-F5344CB8AC3E}">
        <p14:creationId xmlns:p14="http://schemas.microsoft.com/office/powerpoint/2010/main" val="75982361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 DIOS</a:t>
            </a:r>
            <a:br>
              <a:rPr lang="es-ES" dirty="0"/>
            </a:br>
            <a:r>
              <a:rPr lang="es-ES" b="1" dirty="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9577379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EL SEÑOR ES LA ESPERANZA, DE LA VIDA Y EL DOLOR Y SU AMOR ES LA PALABRA QUE ILUMINA EL CORAZÓN.</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ZBJemoFNXvo/Tq6ITwX-P2I/AAAAAAAAC4Q/Hau5XY3Qq1A/s1600/CRESTOMATIA+77.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660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64152" y="260648"/>
            <a:ext cx="4536504" cy="6336704"/>
          </a:xfrm>
        </p:spPr>
        <p:txBody>
          <a:bodyPr>
            <a:normAutofit/>
          </a:bodyPr>
          <a:lstStyle/>
          <a:p>
            <a:pPr lvl="0">
              <a:spcBef>
                <a:spcPts val="1000"/>
              </a:spcBef>
            </a:pPr>
            <a:r>
              <a:rPr lang="es-ES" altLang="es-ES" sz="4800" dirty="0">
                <a:latin typeface="Calibri" panose="020F0502020204030204"/>
                <a:ea typeface="+mn-ea"/>
                <a:cs typeface="+mn-cs"/>
              </a:rPr>
              <a:t>El Señor esté con vosotros.</a:t>
            </a:r>
            <a:br>
              <a:rPr lang="es-ES" altLang="es-ES" sz="4800" dirty="0">
                <a:latin typeface="Calibri" panose="020F0502020204030204"/>
                <a:ea typeface="+mn-ea"/>
                <a:cs typeface="+mn-cs"/>
              </a:rPr>
            </a:br>
            <a:r>
              <a:rPr lang="es-ES" altLang="es-ES" sz="4800" dirty="0">
                <a:solidFill>
                  <a:srgbClr val="FF0000"/>
                </a:solidFill>
                <a:latin typeface="Calibri" panose="020F0502020204030204"/>
                <a:ea typeface="+mn-ea"/>
                <a:cs typeface="+mn-cs"/>
              </a:rPr>
              <a:t>Y con tu espíritu.</a:t>
            </a:r>
            <a:br>
              <a:rPr lang="es-ES" altLang="es-ES" sz="4800" dirty="0">
                <a:solidFill>
                  <a:srgbClr val="FF0000"/>
                </a:solidFill>
                <a:latin typeface="Calibri" panose="020F0502020204030204"/>
                <a:ea typeface="+mn-ea"/>
                <a:cs typeface="+mn-cs"/>
              </a:rPr>
            </a:br>
            <a:r>
              <a:rPr lang="es-ES" altLang="es-ES" sz="4800" dirty="0">
                <a:latin typeface="Calibri" panose="020F0502020204030204"/>
                <a:ea typeface="+mn-ea"/>
                <a:cs typeface="+mn-cs"/>
              </a:rPr>
              <a:t>Lectura del santo Evangelio según san Marcos.</a:t>
            </a:r>
            <a:br>
              <a:rPr lang="es-ES" altLang="es-ES" sz="4800" dirty="0">
                <a:solidFill>
                  <a:prstClr val="black"/>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Gloria a ti, Señor.</a:t>
            </a:r>
            <a:br>
              <a:rPr lang="es-ES" altLang="es-ES" sz="4800" dirty="0">
                <a:solidFill>
                  <a:srgbClr val="FF0000"/>
                </a:solidFill>
                <a:latin typeface="Calibri" panose="020F0502020204030204"/>
                <a:ea typeface="+mn-ea"/>
                <a:cs typeface="+mn-cs"/>
              </a:rPr>
            </a:br>
            <a:endParaRPr lang="es-ES" sz="4000" dirty="0"/>
          </a:p>
        </p:txBody>
      </p:sp>
      <p:pic>
        <p:nvPicPr>
          <p:cNvPr id="4" name="Imagen 3">
            <a:extLst>
              <a:ext uri="{FF2B5EF4-FFF2-40B4-BE49-F238E27FC236}">
                <a16:creationId xmlns:a16="http://schemas.microsoft.com/office/drawing/2014/main" id="{3AAB7982-E17C-47D5-B701-BA410E9AF0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7320137" cy="6858000"/>
          </a:xfrm>
          <a:prstGeom prst="rect">
            <a:avLst/>
          </a:prstGeom>
        </p:spPr>
      </p:pic>
    </p:spTree>
    <p:extLst>
      <p:ext uri="{BB962C8B-B14F-4D97-AF65-F5344CB8AC3E}">
        <p14:creationId xmlns:p14="http://schemas.microsoft.com/office/powerpoint/2010/main" val="216740837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En aquel tiempo, el Espíritu empujó a Jesús al desierto. Se quedó en el desierto cuarenta días, siendo tentado por Satanás; vivía con las fieras y los ángeles lo servían. </a:t>
            </a:r>
          </a:p>
        </p:txBody>
      </p:sp>
    </p:spTree>
    <p:extLst>
      <p:ext uri="{BB962C8B-B14F-4D97-AF65-F5344CB8AC3E}">
        <p14:creationId xmlns:p14="http://schemas.microsoft.com/office/powerpoint/2010/main" val="160247688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Cuarenta días caminado hacia la pascua de Jesús.</a:t>
            </a:r>
            <a:br>
              <a:rPr lang="es-ES" altLang="es-ES" sz="5400" dirty="0">
                <a:solidFill>
                  <a:srgbClr val="002060"/>
                </a:solidFill>
              </a:rPr>
            </a:br>
            <a:r>
              <a:rPr lang="es-ES" altLang="es-ES" sz="5400" dirty="0">
                <a:solidFill>
                  <a:srgbClr val="002060"/>
                </a:solidFill>
              </a:rPr>
              <a:t>La comunidad te anima a celebrar un nuevo cambio en tu vida.</a:t>
            </a:r>
          </a:p>
        </p:txBody>
      </p:sp>
      <p:sp>
        <p:nvSpPr>
          <p:cNvPr id="4" name="Marcador de texto 3"/>
          <p:cNvSpPr>
            <a:spLocks noGrp="1"/>
          </p:cNvSpPr>
          <p:nvPr>
            <p:ph type="body" sz="half" idx="2"/>
          </p:nvPr>
        </p:nvSpPr>
        <p:spPr/>
        <p:txBody>
          <a:bodyPr/>
          <a:lstStyle/>
          <a:p>
            <a:endParaRPr lang="es-ES"/>
          </a:p>
        </p:txBody>
      </p:sp>
      <p:pic>
        <p:nvPicPr>
          <p:cNvPr id="7" name="Imagen 6">
            <a:extLst>
              <a:ext uri="{FF2B5EF4-FFF2-40B4-BE49-F238E27FC236}">
                <a16:creationId xmlns:a16="http://schemas.microsoft.com/office/drawing/2014/main" id="{4C610A65-22EF-4E8F-9071-1A554168BB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0136" y="0"/>
            <a:ext cx="4871864" cy="6858000"/>
          </a:xfrm>
          <a:prstGeom prst="rect">
            <a:avLst/>
          </a:prstGeom>
        </p:spPr>
      </p:pic>
    </p:spTree>
    <p:extLst>
      <p:ext uri="{BB962C8B-B14F-4D97-AF65-F5344CB8AC3E}">
        <p14:creationId xmlns:p14="http://schemas.microsoft.com/office/powerpoint/2010/main" val="3191985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Después de que Juan, fue entregado, Jesús se marchó a Galilea a proclamar el Evangelio de Dios; decía: «Se ha cumplido el tiempo y está cerca el reino de Dios. Convertíos y creed en el Evangelio».</a:t>
            </a:r>
          </a:p>
        </p:txBody>
      </p:sp>
    </p:spTree>
    <p:extLst>
      <p:ext uri="{BB962C8B-B14F-4D97-AF65-F5344CB8AC3E}">
        <p14:creationId xmlns:p14="http://schemas.microsoft.com/office/powerpoint/2010/main" val="20935743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DEL SEÑOR</a:t>
            </a:r>
            <a:br>
              <a:rPr lang="es-ES" dirty="0"/>
            </a:br>
            <a:r>
              <a:rPr lang="es-ES" b="1" dirty="0">
                <a:solidFill>
                  <a:srgbClr val="FF0000"/>
                </a:solidFill>
              </a:rPr>
              <a:t>GLORIA A TI, SEÑOR JESÚS</a:t>
            </a:r>
            <a:endParaRPr lang="es-ES" b="1"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49088622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61929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Creo en un solo Dios, Padre Todopoderoso, Creador del cielo y de la tierra, de todo lo visible y lo invisible. Creo en un solo Señor, Jesucristo, Hijo único de Dios, nacido del Padre antes de todos los siglos:</a:t>
            </a:r>
          </a:p>
        </p:txBody>
      </p:sp>
    </p:spTree>
    <p:extLst>
      <p:ext uri="{BB962C8B-B14F-4D97-AF65-F5344CB8AC3E}">
        <p14:creationId xmlns:p14="http://schemas.microsoft.com/office/powerpoint/2010/main" val="18228785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Dios de Dios, Luz de Luz, Dios verdadero de Dios verdadero, engendrado, no creado, de la misma naturaleza del Padre, por quien todo fue hecho; que por nosotros, los hombres, y por nuestra salvación bajó del cielo, </a:t>
            </a:r>
          </a:p>
        </p:txBody>
      </p:sp>
    </p:spTree>
    <p:extLst>
      <p:ext uri="{BB962C8B-B14F-4D97-AF65-F5344CB8AC3E}">
        <p14:creationId xmlns:p14="http://schemas.microsoft.com/office/powerpoint/2010/main" val="482228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por obra del Espíritu Santo se encarnó de María, la Virgen, y se hizo hombre; y por nuestra causa fue crucificado en tiempos de Poncio Pilato; padeció y fue sepultado, y resucitó al tercer día, según las Escrituras, </a:t>
            </a:r>
          </a:p>
        </p:txBody>
      </p:sp>
    </p:spTree>
    <p:extLst>
      <p:ext uri="{BB962C8B-B14F-4D97-AF65-F5344CB8AC3E}">
        <p14:creationId xmlns:p14="http://schemas.microsoft.com/office/powerpoint/2010/main" val="35031954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subió al cielo, y está sentado a la derecha del Padre; y de nuevo vendrá con gloria para juzgar a vivos y muertos, y su reino no tendrá fin. Creo en el Espíritu Santo, Señor y dador de vida, que procede del Padre y del Hijo, </a:t>
            </a:r>
          </a:p>
        </p:txBody>
      </p:sp>
    </p:spTree>
    <p:extLst>
      <p:ext uri="{BB962C8B-B14F-4D97-AF65-F5344CB8AC3E}">
        <p14:creationId xmlns:p14="http://schemas.microsoft.com/office/powerpoint/2010/main" val="15014908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 con el Padre y el Hijo, recibe una misma adoración y gloria, y que habló por los profetas. Creo en la Iglesia, que es una, santa, católica y apostólica. Confieso que hay un solo Bautismo para el perdón de los pecados. </a:t>
            </a:r>
          </a:p>
        </p:txBody>
      </p:sp>
    </p:spTree>
    <p:extLst>
      <p:ext uri="{BB962C8B-B14F-4D97-AF65-F5344CB8AC3E}">
        <p14:creationId xmlns:p14="http://schemas.microsoft.com/office/powerpoint/2010/main" val="19108533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Espero la resurrección de los muertos y la vida del mundo futuro.</a:t>
            </a:r>
          </a:p>
          <a:p>
            <a:pPr marL="45720" indent="0">
              <a:buNone/>
            </a:pPr>
            <a:r>
              <a:rPr lang="es-ES" sz="5400" b="1" dirty="0"/>
              <a:t>Amén</a:t>
            </a:r>
          </a:p>
        </p:txBody>
      </p:sp>
    </p:spTree>
    <p:extLst>
      <p:ext uri="{BB962C8B-B14F-4D97-AF65-F5344CB8AC3E}">
        <p14:creationId xmlns:p14="http://schemas.microsoft.com/office/powerpoint/2010/main" val="40688369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7421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Cuarenta días caminado hacia la pascua de Jesús.</a:t>
            </a:r>
            <a:br>
              <a:rPr lang="es-ES" altLang="es-ES" sz="5400" dirty="0">
                <a:solidFill>
                  <a:srgbClr val="002060"/>
                </a:solidFill>
              </a:rPr>
            </a:br>
            <a:r>
              <a:rPr lang="es-ES" altLang="es-ES" sz="5400" dirty="0">
                <a:solidFill>
                  <a:srgbClr val="002060"/>
                </a:solidFill>
              </a:rPr>
              <a:t>La comunidad te anima a celebrar un nuevo cambio en tu vida.</a:t>
            </a:r>
            <a:br>
              <a:rPr lang="es-ES" altLang="es-ES" sz="5400" dirty="0">
                <a:solidFill>
                  <a:srgbClr val="002060"/>
                </a:solidFill>
              </a:rPr>
            </a:br>
            <a:r>
              <a:rPr lang="es-ES" altLang="es-ES" sz="5400" dirty="0">
                <a:solidFill>
                  <a:srgbClr val="002060"/>
                </a:solidFill>
              </a:rPr>
              <a:t>A celebrar un nuevo cambio en tu vida.</a:t>
            </a:r>
          </a:p>
        </p:txBody>
      </p:sp>
      <p:sp>
        <p:nvSpPr>
          <p:cNvPr id="4" name="Marcador de texto 3"/>
          <p:cNvSpPr>
            <a:spLocks noGrp="1"/>
          </p:cNvSpPr>
          <p:nvPr>
            <p:ph type="body" sz="half" idx="2"/>
          </p:nvPr>
        </p:nvSpPr>
        <p:spPr/>
        <p:txBody>
          <a:bodyPr/>
          <a:lstStyle/>
          <a:p>
            <a:endParaRPr lang="es-ES"/>
          </a:p>
        </p:txBody>
      </p:sp>
      <p:pic>
        <p:nvPicPr>
          <p:cNvPr id="5" name="Imagen 4">
            <a:extLst>
              <a:ext uri="{FF2B5EF4-FFF2-40B4-BE49-F238E27FC236}">
                <a16:creationId xmlns:a16="http://schemas.microsoft.com/office/drawing/2014/main" id="{B285744A-8251-4FEC-8B87-1C172A15B3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0136" y="0"/>
            <a:ext cx="4871864" cy="6858000"/>
          </a:xfrm>
          <a:prstGeom prst="rect">
            <a:avLst/>
          </a:prstGeom>
        </p:spPr>
      </p:pic>
    </p:spTree>
    <p:extLst>
      <p:ext uri="{BB962C8B-B14F-4D97-AF65-F5344CB8AC3E}">
        <p14:creationId xmlns:p14="http://schemas.microsoft.com/office/powerpoint/2010/main" val="1733511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Qué te puedo dar,</a:t>
            </a:r>
            <a:br>
              <a:rPr lang="es-ES" altLang="es-ES" sz="4800" b="1" dirty="0">
                <a:solidFill>
                  <a:srgbClr val="002060"/>
                </a:solidFill>
              </a:rPr>
            </a:br>
            <a:r>
              <a:rPr lang="es-ES" altLang="es-ES" sz="4800" b="1" dirty="0">
                <a:solidFill>
                  <a:srgbClr val="002060"/>
                </a:solidFill>
              </a:rPr>
              <a:t>que no me hayas dado Tú.</a:t>
            </a:r>
            <a:br>
              <a:rPr lang="es-ES" altLang="es-ES" sz="4800" b="1" dirty="0">
                <a:solidFill>
                  <a:srgbClr val="002060"/>
                </a:solidFill>
              </a:rPr>
            </a:br>
            <a:r>
              <a:rPr lang="es-ES" altLang="es-ES" sz="4800" b="1" dirty="0">
                <a:solidFill>
                  <a:srgbClr val="002060"/>
                </a:solidFill>
              </a:rPr>
              <a:t>Qué te puedo decir,</a:t>
            </a:r>
            <a:br>
              <a:rPr lang="es-ES" altLang="es-ES" sz="4800" b="1" dirty="0">
                <a:solidFill>
                  <a:srgbClr val="002060"/>
                </a:solidFill>
              </a:rPr>
            </a:br>
            <a:r>
              <a:rPr lang="es-ES" altLang="es-ES" sz="4800" b="1" dirty="0">
                <a:solidFill>
                  <a:srgbClr val="002060"/>
                </a:solidFill>
              </a:rPr>
              <a:t>que no me hayas dicho Tú.</a:t>
            </a:r>
          </a:p>
        </p:txBody>
      </p:sp>
      <p:sp>
        <p:nvSpPr>
          <p:cNvPr id="4" name="Marcador de texto 3"/>
          <p:cNvSpPr>
            <a:spLocks noGrp="1"/>
          </p:cNvSpPr>
          <p:nvPr>
            <p:ph type="body" sz="half" idx="2"/>
          </p:nvPr>
        </p:nvSpPr>
        <p:spPr/>
        <p:txBody>
          <a:bodyPr/>
          <a:lstStyle/>
          <a:p>
            <a:endParaRPr lang="es-ES"/>
          </a:p>
        </p:txBody>
      </p:sp>
      <p:pic>
        <p:nvPicPr>
          <p:cNvPr id="6" name="Picture 6" descr="http://i1.ytimg.com/vi/v8EFrWqex8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10398"/>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7331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Qué puedo hacer por Ti,</a:t>
            </a:r>
            <a:br>
              <a:rPr lang="es-ES" altLang="es-ES" sz="4800" b="1" dirty="0">
                <a:solidFill>
                  <a:srgbClr val="002060"/>
                </a:solidFill>
              </a:rPr>
            </a:br>
            <a:r>
              <a:rPr lang="es-ES" altLang="es-ES" sz="4800" b="1" dirty="0">
                <a:solidFill>
                  <a:srgbClr val="002060"/>
                </a:solidFill>
              </a:rPr>
              <a:t>si yo no puedo hacer nada, </a:t>
            </a:r>
            <a:br>
              <a:rPr lang="es-ES" altLang="es-ES" sz="4800" b="1" dirty="0">
                <a:solidFill>
                  <a:srgbClr val="002060"/>
                </a:solidFill>
              </a:rPr>
            </a:br>
            <a:r>
              <a:rPr lang="es-ES" altLang="es-ES" sz="4800" b="1" dirty="0">
                <a:solidFill>
                  <a:srgbClr val="002060"/>
                </a:solidFill>
              </a:rPr>
              <a:t>si yo no puedo hacer nada,</a:t>
            </a:r>
            <a:br>
              <a:rPr lang="es-ES" altLang="es-ES" sz="4800" b="1" dirty="0">
                <a:solidFill>
                  <a:srgbClr val="002060"/>
                </a:solidFill>
              </a:rPr>
            </a:br>
            <a:r>
              <a:rPr lang="es-ES" altLang="es-ES" sz="4800" b="1" dirty="0">
                <a:solidFill>
                  <a:srgbClr val="002060"/>
                </a:solidFill>
              </a:rPr>
              <a:t>si no es por Ti, mi Dios.</a:t>
            </a:r>
          </a:p>
        </p:txBody>
      </p:sp>
      <p:sp>
        <p:nvSpPr>
          <p:cNvPr id="4" name="Marcador de texto 3"/>
          <p:cNvSpPr>
            <a:spLocks noGrp="1"/>
          </p:cNvSpPr>
          <p:nvPr>
            <p:ph type="body" sz="half" idx="2"/>
          </p:nvPr>
        </p:nvSpPr>
        <p:spPr/>
        <p:txBody>
          <a:bodyPr/>
          <a:lstStyle/>
          <a:p>
            <a:endParaRPr lang="es-ES"/>
          </a:p>
        </p:txBody>
      </p:sp>
      <p:pic>
        <p:nvPicPr>
          <p:cNvPr id="6" name="Picture 6" descr="http://i1.ytimg.com/vi/v8EFrWqex8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10398"/>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8978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Todo lo que sé,</a:t>
            </a:r>
            <a:br>
              <a:rPr lang="es-ES" altLang="es-ES" sz="4800" b="1" dirty="0">
                <a:solidFill>
                  <a:srgbClr val="002060"/>
                </a:solidFill>
              </a:rPr>
            </a:br>
            <a:r>
              <a:rPr lang="es-ES" altLang="es-ES" sz="4800" b="1" dirty="0">
                <a:solidFill>
                  <a:srgbClr val="002060"/>
                </a:solidFill>
              </a:rPr>
              <a:t>todo lo que soy,</a:t>
            </a:r>
            <a:br>
              <a:rPr lang="es-ES" altLang="es-ES" sz="4800" b="1" dirty="0">
                <a:solidFill>
                  <a:srgbClr val="002060"/>
                </a:solidFill>
              </a:rPr>
            </a:br>
            <a:r>
              <a:rPr lang="es-ES" altLang="es-ES" sz="4800" b="1" dirty="0">
                <a:solidFill>
                  <a:srgbClr val="002060"/>
                </a:solidFill>
              </a:rPr>
              <a:t>todo lo que tengo,</a:t>
            </a:r>
            <a:br>
              <a:rPr lang="es-ES" altLang="es-ES" sz="4800" b="1" dirty="0">
                <a:solidFill>
                  <a:srgbClr val="002060"/>
                </a:solidFill>
              </a:rPr>
            </a:br>
            <a:r>
              <a:rPr lang="es-ES" altLang="es-ES" sz="4800" b="1" dirty="0">
                <a:solidFill>
                  <a:srgbClr val="002060"/>
                </a:solidFill>
              </a:rPr>
              <a:t>es tuyo.</a:t>
            </a:r>
            <a:br>
              <a:rPr lang="es-ES" altLang="es-ES" sz="4800" b="1" dirty="0">
                <a:solidFill>
                  <a:srgbClr val="002060"/>
                </a:solidFill>
              </a:rPr>
            </a:br>
            <a:r>
              <a:rPr lang="es-ES" altLang="es-ES" sz="4800" b="1" dirty="0">
                <a:solidFill>
                  <a:srgbClr val="002060"/>
                </a:solidFill>
              </a:rPr>
              <a:t>(Bis)</a:t>
            </a:r>
          </a:p>
        </p:txBody>
      </p:sp>
      <p:sp>
        <p:nvSpPr>
          <p:cNvPr id="4" name="Marcador de texto 3"/>
          <p:cNvSpPr>
            <a:spLocks noGrp="1"/>
          </p:cNvSpPr>
          <p:nvPr>
            <p:ph type="body" sz="half" idx="2"/>
          </p:nvPr>
        </p:nvSpPr>
        <p:spPr/>
        <p:txBody>
          <a:bodyPr/>
          <a:lstStyle/>
          <a:p>
            <a:endParaRPr lang="es-ES"/>
          </a:p>
        </p:txBody>
      </p:sp>
      <p:pic>
        <p:nvPicPr>
          <p:cNvPr id="6" name="Picture 6" descr="http://i1.ytimg.com/vi/v8EFrWqex8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10398"/>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6403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985976"/>
          </a:xfrm>
        </p:spPr>
        <p:txBody>
          <a:bodyPr>
            <a:noAutofit/>
          </a:bodyPr>
          <a:lstStyle/>
          <a:p>
            <a:pPr lvl="0">
              <a:spcBef>
                <a:spcPts val="1000"/>
              </a:spcBef>
              <a:defRPr/>
            </a:pPr>
            <a:r>
              <a:rPr lang="es-ES" sz="5400" b="1" dirty="0">
                <a:solidFill>
                  <a:srgbClr val="263050"/>
                </a:solidFill>
                <a:latin typeface="Calibri" panose="020F0502020204030204"/>
                <a:ea typeface="+mn-ea"/>
                <a:cs typeface="+mn-cs"/>
              </a:rPr>
              <a:t>Orad hermanos para…Padre todopoderoso.</a:t>
            </a:r>
            <a:br>
              <a:rPr lang="es-ES" sz="5400" b="1" dirty="0">
                <a:solidFill>
                  <a:prstClr val="black"/>
                </a:solidFill>
                <a:latin typeface="Calibri" panose="020F0502020204030204"/>
                <a:ea typeface="+mn-ea"/>
                <a:cs typeface="+mn-cs"/>
              </a:rPr>
            </a:br>
            <a:r>
              <a:rPr lang="es-ES" sz="5400" b="1" dirty="0">
                <a:solidFill>
                  <a:srgbClr val="FF0000"/>
                </a:solidFill>
                <a:latin typeface="Calibri" panose="020F0502020204030204"/>
                <a:ea typeface="+mn-ea"/>
                <a:cs typeface="+mn-cs"/>
              </a:rPr>
              <a:t>El Señor reciba de tus manos este sacrificio para alabanza y gloria de su nombre, para nuestro bien y el de toda su santa Iglesia.</a:t>
            </a:r>
            <a:br>
              <a:rPr lang="es-ES" sz="5400" b="1" dirty="0">
                <a:solidFill>
                  <a:srgbClr val="FF0000"/>
                </a:solidFill>
                <a:latin typeface="Calibri" panose="020F0502020204030204"/>
                <a:ea typeface="+mn-ea"/>
                <a:cs typeface="+mn-cs"/>
              </a:rPr>
            </a:br>
            <a:endParaRPr lang="es-ES" sz="5400" b="1" dirty="0"/>
          </a:p>
        </p:txBody>
      </p:sp>
    </p:spTree>
    <p:extLst>
      <p:ext uri="{BB962C8B-B14F-4D97-AF65-F5344CB8AC3E}">
        <p14:creationId xmlns:p14="http://schemas.microsoft.com/office/powerpoint/2010/main" val="22813036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EF49E0E-CE7D-416A-A567-2167585E9507}"/>
              </a:ext>
            </a:extLst>
          </p:cNvPr>
          <p:cNvSpPr txBox="1"/>
          <p:nvPr/>
        </p:nvSpPr>
        <p:spPr>
          <a:xfrm>
            <a:off x="3215680" y="305068"/>
            <a:ext cx="5760640" cy="6247864"/>
          </a:xfrm>
          <a:prstGeom prst="rect">
            <a:avLst/>
          </a:prstGeom>
          <a:noFill/>
        </p:spPr>
        <p:txBody>
          <a:bodyPr wrap="square" rtlCol="0">
            <a:spAutoFit/>
          </a:bodyPr>
          <a:lstStyle/>
          <a:p>
            <a:pPr algn="ctr"/>
            <a:r>
              <a:rPr lang="es-ES" sz="20000" b="1" dirty="0">
                <a:solidFill>
                  <a:schemeClr val="bg1"/>
                </a:solidFill>
                <a:latin typeface="Calibri" panose="020F0502020204030204"/>
              </a:rPr>
              <a:t>EN PIE</a:t>
            </a:r>
          </a:p>
        </p:txBody>
      </p:sp>
    </p:spTree>
    <p:extLst>
      <p:ext uri="{BB962C8B-B14F-4D97-AF65-F5344CB8AC3E}">
        <p14:creationId xmlns:p14="http://schemas.microsoft.com/office/powerpoint/2010/main" val="204007387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841960"/>
          </a:xfrm>
        </p:spPr>
        <p:txBody>
          <a:bodyPr>
            <a:noAutofit/>
          </a:bodyPr>
          <a:lstStyle/>
          <a:p>
            <a:r>
              <a:rPr lang="es-ES" sz="5400" b="1" dirty="0">
                <a:solidFill>
                  <a:srgbClr val="263050"/>
                </a:solidFill>
              </a:rPr>
              <a:t>El Señor esté con vosotros.</a:t>
            </a:r>
            <a:br>
              <a:rPr lang="es-ES" sz="5400" b="1" dirty="0">
                <a:solidFill>
                  <a:srgbClr val="263050"/>
                </a:solidFill>
              </a:rPr>
            </a:br>
            <a:r>
              <a:rPr lang="es-ES" sz="5400" b="1" dirty="0">
                <a:solidFill>
                  <a:srgbClr val="FF0000"/>
                </a:solidFill>
              </a:rPr>
              <a:t>Y con tu espíritu.</a:t>
            </a:r>
            <a:br>
              <a:rPr lang="es-ES" sz="5400" b="1" dirty="0">
                <a:solidFill>
                  <a:srgbClr val="263050"/>
                </a:solidFill>
              </a:rPr>
            </a:br>
            <a:r>
              <a:rPr lang="es-ES" sz="5400" b="1" dirty="0">
                <a:solidFill>
                  <a:srgbClr val="263050"/>
                </a:solidFill>
              </a:rPr>
              <a:t>Levantemos el corazón.</a:t>
            </a:r>
            <a:br>
              <a:rPr lang="es-ES" sz="5400" b="1" dirty="0">
                <a:solidFill>
                  <a:srgbClr val="263050"/>
                </a:solidFill>
              </a:rPr>
            </a:br>
            <a:r>
              <a:rPr lang="es-ES" sz="5400" b="1" dirty="0">
                <a:solidFill>
                  <a:srgbClr val="FF0000"/>
                </a:solidFill>
              </a:rPr>
              <a:t>Lo tenemos levantado hacia el Señor.</a:t>
            </a:r>
            <a:br>
              <a:rPr lang="es-ES" sz="5400" b="1" dirty="0">
                <a:solidFill>
                  <a:srgbClr val="263050"/>
                </a:solidFill>
              </a:rPr>
            </a:br>
            <a:r>
              <a:rPr lang="es-ES" sz="5400" b="1" dirty="0">
                <a:solidFill>
                  <a:srgbClr val="263050"/>
                </a:solidFill>
              </a:rPr>
              <a:t>Demos gracias al Señor nuestro Dios.</a:t>
            </a:r>
            <a:br>
              <a:rPr lang="es-ES" sz="5400" b="1" dirty="0">
                <a:solidFill>
                  <a:srgbClr val="263050"/>
                </a:solidFill>
              </a:rPr>
            </a:br>
            <a:r>
              <a:rPr lang="es-ES" sz="5400" b="1" dirty="0">
                <a:solidFill>
                  <a:srgbClr val="FF0000"/>
                </a:solidFill>
              </a:rPr>
              <a:t>Es justo y necesario.</a:t>
            </a:r>
          </a:p>
        </p:txBody>
      </p:sp>
    </p:spTree>
    <p:extLst>
      <p:ext uri="{BB962C8B-B14F-4D97-AF65-F5344CB8AC3E}">
        <p14:creationId xmlns:p14="http://schemas.microsoft.com/office/powerpoint/2010/main" val="35437701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0310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Santo, Santo, Santo es el Señor</a:t>
            </a:r>
            <a:br>
              <a:rPr lang="es-ES" altLang="es-ES" sz="5400" dirty="0">
                <a:solidFill>
                  <a:srgbClr val="002060"/>
                </a:solidFill>
              </a:rPr>
            </a:br>
            <a:r>
              <a:rPr lang="es-ES" altLang="es-ES" sz="5400" dirty="0">
                <a:solidFill>
                  <a:srgbClr val="002060"/>
                </a:solidFill>
              </a:rPr>
              <a:t>Santo, Santo, Santo es el Señor</a:t>
            </a:r>
            <a:br>
              <a:rPr lang="es-ES" altLang="es-ES" sz="5400" dirty="0">
                <a:solidFill>
                  <a:srgbClr val="002060"/>
                </a:solidFill>
              </a:rPr>
            </a:br>
            <a:r>
              <a:rPr lang="es-ES" altLang="es-ES" sz="5400" dirty="0">
                <a:solidFill>
                  <a:srgbClr val="002060"/>
                </a:solidFill>
              </a:rPr>
              <a:t>Cielo y, Tierra están llenos</a:t>
            </a:r>
            <a:br>
              <a:rPr lang="es-ES" altLang="es-ES" sz="5400" dirty="0">
                <a:solidFill>
                  <a:srgbClr val="002060"/>
                </a:solidFill>
              </a:rPr>
            </a:br>
            <a:r>
              <a:rPr lang="es-ES" altLang="es-ES" sz="5400" dirty="0">
                <a:solidFill>
                  <a:srgbClr val="002060"/>
                </a:solidFill>
              </a:rPr>
              <a:t>Están llenos a tu amor. (Bis)</a:t>
            </a:r>
          </a:p>
        </p:txBody>
      </p:sp>
      <p:sp>
        <p:nvSpPr>
          <p:cNvPr id="4" name="Marcador de texto 3"/>
          <p:cNvSpPr>
            <a:spLocks noGrp="1"/>
          </p:cNvSpPr>
          <p:nvPr>
            <p:ph type="body" sz="half" idx="2"/>
          </p:nvPr>
        </p:nvSpPr>
        <p:spPr/>
        <p:txBody>
          <a:bodyPr/>
          <a:lstStyle/>
          <a:p>
            <a:endParaRPr lang="es-ES"/>
          </a:p>
        </p:txBody>
      </p:sp>
      <p:pic>
        <p:nvPicPr>
          <p:cNvPr id="8" name="Marcador de posición de imagen 7" descr="Imagen que contiene animal, pájaro&#10;&#10;Descripción generada con confianza muy alta">
            <a:extLst>
              <a:ext uri="{FF2B5EF4-FFF2-40B4-BE49-F238E27FC236}">
                <a16:creationId xmlns:a16="http://schemas.microsoft.com/office/drawing/2014/main" id="{67C4A142-3623-44DD-AE53-44BBAA422560}"/>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60" r="60471"/>
          <a:stretch/>
        </p:blipFill>
        <p:spPr>
          <a:xfrm>
            <a:off x="7320136" y="-13483"/>
            <a:ext cx="4871864" cy="6858000"/>
          </a:xfrm>
        </p:spPr>
      </p:pic>
    </p:spTree>
    <p:extLst>
      <p:ext uri="{BB962C8B-B14F-4D97-AF65-F5344CB8AC3E}">
        <p14:creationId xmlns:p14="http://schemas.microsoft.com/office/powerpoint/2010/main" val="2301527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Santo, Santo, Santo es el Señor</a:t>
            </a:r>
            <a:br>
              <a:rPr lang="es-ES" altLang="es-ES" sz="5400" dirty="0">
                <a:solidFill>
                  <a:srgbClr val="002060"/>
                </a:solidFill>
              </a:rPr>
            </a:br>
            <a:r>
              <a:rPr lang="es-ES" altLang="es-ES" sz="5400" dirty="0">
                <a:solidFill>
                  <a:srgbClr val="002060"/>
                </a:solidFill>
              </a:rPr>
              <a:t>Santo, Santo, Santo es el Señor</a:t>
            </a:r>
            <a:br>
              <a:rPr lang="es-ES" altLang="es-ES" sz="5400" dirty="0">
                <a:solidFill>
                  <a:srgbClr val="002060"/>
                </a:solidFill>
              </a:rPr>
            </a:br>
            <a:r>
              <a:rPr lang="es-ES" altLang="es-ES" sz="5400" dirty="0">
                <a:solidFill>
                  <a:srgbClr val="002060"/>
                </a:solidFill>
              </a:rPr>
              <a:t>Es bendito el que viene</a:t>
            </a:r>
            <a:br>
              <a:rPr lang="es-ES" altLang="es-ES" sz="5400" dirty="0">
                <a:solidFill>
                  <a:srgbClr val="002060"/>
                </a:solidFill>
              </a:rPr>
            </a:br>
            <a:r>
              <a:rPr lang="es-ES" altLang="es-ES" sz="5400" dirty="0">
                <a:solidFill>
                  <a:srgbClr val="002060"/>
                </a:solidFill>
              </a:rPr>
              <a:t>En el nombre del Señor(Bis)</a:t>
            </a:r>
          </a:p>
        </p:txBody>
      </p:sp>
      <p:sp>
        <p:nvSpPr>
          <p:cNvPr id="4" name="Marcador de texto 3"/>
          <p:cNvSpPr>
            <a:spLocks noGrp="1"/>
          </p:cNvSpPr>
          <p:nvPr>
            <p:ph type="body" sz="half" idx="2"/>
          </p:nvPr>
        </p:nvSpPr>
        <p:spPr/>
        <p:txBody>
          <a:bodyPr/>
          <a:lstStyle/>
          <a:p>
            <a:endParaRPr lang="es-ES"/>
          </a:p>
        </p:txBody>
      </p:sp>
      <p:pic>
        <p:nvPicPr>
          <p:cNvPr id="7" name="Marcador de posición de imagen 7" descr="Imagen que contiene animal, pájaro&#10;&#10;Descripción generada con confianza muy alta">
            <a:extLst>
              <a:ext uri="{FF2B5EF4-FFF2-40B4-BE49-F238E27FC236}">
                <a16:creationId xmlns:a16="http://schemas.microsoft.com/office/drawing/2014/main" id="{40826960-E8E4-44E7-B0EA-221AFDF2B876}"/>
              </a:ext>
            </a:extLst>
          </p:cNvPr>
          <p:cNvPicPr>
            <a:picLocks noChangeAspect="1"/>
          </p:cNvPicPr>
          <p:nvPr/>
        </p:nvPicPr>
        <p:blipFill rotWithShape="1">
          <a:blip r:embed="rId2">
            <a:extLst>
              <a:ext uri="{28A0092B-C50C-407E-A947-70E740481C1C}">
                <a14:useLocalDpi xmlns:a14="http://schemas.microsoft.com/office/drawing/2010/main" val="0"/>
              </a:ext>
            </a:extLst>
          </a:blip>
          <a:srcRect l="160" r="60471"/>
          <a:stretch/>
        </p:blipFill>
        <p:spPr>
          <a:xfrm>
            <a:off x="7320136" y="-13483"/>
            <a:ext cx="4871864" cy="6858000"/>
          </a:xfrm>
          <a:prstGeom prst="rect">
            <a:avLst/>
          </a:prstGeom>
          <a:solidFill>
            <a:schemeClr val="bg2">
              <a:lumMod val="90000"/>
            </a:schemeClr>
          </a:solidFill>
        </p:spPr>
      </p:pic>
    </p:spTree>
    <p:extLst>
      <p:ext uri="{BB962C8B-B14F-4D97-AF65-F5344CB8AC3E}">
        <p14:creationId xmlns:p14="http://schemas.microsoft.com/office/powerpoint/2010/main" val="2596708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4516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6363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268760"/>
            <a:ext cx="9509760" cy="3960440"/>
          </a:xfrm>
        </p:spPr>
        <p:txBody>
          <a:bodyPr>
            <a:noAutofit/>
          </a:bodyPr>
          <a:lstStyle/>
          <a:p>
            <a:r>
              <a:rPr lang="es-ES" sz="5400" b="1" dirty="0">
                <a:solidFill>
                  <a:srgbClr val="263050"/>
                </a:solidFill>
              </a:rPr>
              <a:t>Éste es el sacramento de nuestra fe:</a:t>
            </a:r>
            <a:br>
              <a:rPr lang="es-ES" sz="5400" b="1" dirty="0">
                <a:solidFill>
                  <a:srgbClr val="263050"/>
                </a:solidFill>
              </a:rPr>
            </a:br>
            <a:r>
              <a:rPr lang="es-ES" sz="5400" b="1" dirty="0">
                <a:solidFill>
                  <a:srgbClr val="FF0000"/>
                </a:solidFill>
              </a:rPr>
              <a:t>Anunciamos tu muerte, proclamamos tu resurrección ¡Ven, Señor Jesús!</a:t>
            </a:r>
          </a:p>
        </p:txBody>
      </p:sp>
    </p:spTree>
    <p:extLst>
      <p:ext uri="{BB962C8B-B14F-4D97-AF65-F5344CB8AC3E}">
        <p14:creationId xmlns:p14="http://schemas.microsoft.com/office/powerpoint/2010/main" val="3991559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6598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700808"/>
            <a:ext cx="9509760" cy="2880320"/>
          </a:xfrm>
        </p:spPr>
        <p:txBody>
          <a:bodyPr>
            <a:noAutofit/>
          </a:bodyPr>
          <a:lstStyle/>
          <a:p>
            <a:r>
              <a:rPr lang="es-ES" sz="5400" b="1" dirty="0">
                <a:solidFill>
                  <a:srgbClr val="263050"/>
                </a:solidFill>
              </a:rPr>
              <a:t>Por Cristo, con él y en él … por los siglos de los siglos.</a:t>
            </a:r>
            <a:br>
              <a:rPr lang="es-ES" sz="5400" b="1" dirty="0">
                <a:solidFill>
                  <a:srgbClr val="263050"/>
                </a:solidFill>
              </a:rPr>
            </a:br>
            <a:r>
              <a:rPr lang="es-ES" sz="5400" b="1" dirty="0">
                <a:solidFill>
                  <a:srgbClr val="FF0000"/>
                </a:solidFill>
              </a:rPr>
              <a:t>Amén.</a:t>
            </a:r>
          </a:p>
        </p:txBody>
      </p:sp>
    </p:spTree>
    <p:extLst>
      <p:ext uri="{BB962C8B-B14F-4D97-AF65-F5344CB8AC3E}">
        <p14:creationId xmlns:p14="http://schemas.microsoft.com/office/powerpoint/2010/main" val="36070582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5591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r>
              <a:rPr lang="es-ES" altLang="es-ES" sz="6000" b="1" dirty="0">
                <a:solidFill>
                  <a:srgbClr val="002060"/>
                </a:solidFill>
              </a:rPr>
              <a:t>Padre Nuestro que estás en el cielo, santificado sea tu nombre, venga a nosotros tu reino, hágase tu voluntad en la Tierra como en el Cielo, </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3">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96516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danos hoy nuestro pan de cada día, perdona nuestras ofensas como también nosotros perdonamos a los que nos ofenden, no nos dejes caer en la tentación y líbranos del mal,</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43109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Padre nuestro,</a:t>
            </a:r>
            <a:br>
              <a:rPr lang="es-ES" altLang="es-ES" sz="5400" dirty="0">
                <a:solidFill>
                  <a:srgbClr val="002060"/>
                </a:solidFill>
              </a:rPr>
            </a:br>
            <a:r>
              <a:rPr lang="es-ES" altLang="es-ES" sz="5400" dirty="0">
                <a:solidFill>
                  <a:srgbClr val="002060"/>
                </a:solidFill>
              </a:rPr>
              <a:t> que estás en el cielo,</a:t>
            </a:r>
            <a:br>
              <a:rPr lang="es-ES" altLang="es-ES" sz="5400" dirty="0">
                <a:solidFill>
                  <a:srgbClr val="002060"/>
                </a:solidFill>
              </a:rPr>
            </a:br>
            <a:r>
              <a:rPr lang="es-ES" altLang="es-ES" sz="5400" dirty="0">
                <a:solidFill>
                  <a:srgbClr val="002060"/>
                </a:solidFill>
              </a:rPr>
              <a:t>santificado sea tu nombre,</a:t>
            </a:r>
            <a:br>
              <a:rPr lang="es-ES" altLang="es-ES" sz="5400" dirty="0">
                <a:solidFill>
                  <a:srgbClr val="002060"/>
                </a:solidFill>
              </a:rPr>
            </a:br>
            <a:r>
              <a:rPr lang="es-ES" altLang="es-ES" sz="5400" dirty="0">
                <a:solidFill>
                  <a:srgbClr val="002060"/>
                </a:solidFill>
              </a:rPr>
              <a:t>venga a nos, venga tu Reino,</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9897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hágase tu voluntad,</a:t>
            </a:r>
            <a:br>
              <a:rPr lang="es-ES" altLang="es-ES" sz="5400" dirty="0">
                <a:solidFill>
                  <a:srgbClr val="002060"/>
                </a:solidFill>
              </a:rPr>
            </a:br>
            <a:r>
              <a:rPr lang="es-ES" altLang="es-ES" sz="5400" dirty="0">
                <a:solidFill>
                  <a:srgbClr val="002060"/>
                </a:solidFill>
              </a:rPr>
              <a:t>así en la tierra como en el cielo.</a:t>
            </a:r>
            <a:br>
              <a:rPr lang="es-ES" altLang="es-ES" sz="5400" dirty="0">
                <a:solidFill>
                  <a:srgbClr val="002060"/>
                </a:solidFill>
              </a:rPr>
            </a:br>
            <a:r>
              <a:rPr lang="es-ES" altLang="es-ES" sz="5400" dirty="0">
                <a:solidFill>
                  <a:srgbClr val="002060"/>
                </a:solidFill>
              </a:rPr>
              <a:t>El pan nuestro, dánosle hoy.</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10690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Y perdona nuestras ofensas, como nosotros perdonamos.</a:t>
            </a:r>
            <a:br>
              <a:rPr lang="es-ES" altLang="es-ES" sz="5400" dirty="0">
                <a:solidFill>
                  <a:srgbClr val="002060"/>
                </a:solidFill>
              </a:rPr>
            </a:br>
            <a:r>
              <a:rPr lang="es-ES" altLang="es-ES" sz="5400" dirty="0">
                <a:solidFill>
                  <a:srgbClr val="002060"/>
                </a:solidFill>
              </a:rPr>
              <a:t>No nos dejes caer en tentación.</a:t>
            </a:r>
            <a:br>
              <a:rPr lang="es-ES" altLang="es-ES" sz="5400" dirty="0">
                <a:solidFill>
                  <a:srgbClr val="002060"/>
                </a:solidFill>
              </a:rPr>
            </a:br>
            <a:r>
              <a:rPr lang="es-ES" altLang="es-ES" sz="5400" dirty="0">
                <a:solidFill>
                  <a:srgbClr val="002060"/>
                </a:solidFill>
              </a:rPr>
              <a:t>Líbranos de todo mal. </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95128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fr-FR" altLang="es-ES" sz="5400" dirty="0">
                <a:solidFill>
                  <a:srgbClr val="002060"/>
                </a:solidFill>
              </a:rPr>
              <a:t>AMÉN, AMÉN, AMÉN, AMÉN, AMÉN</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73448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Perdónanos, Señor, perdónanos.</a:t>
            </a:r>
            <a:br>
              <a:rPr lang="es-ES" altLang="es-ES" sz="5400" dirty="0">
                <a:solidFill>
                  <a:srgbClr val="002060"/>
                </a:solidFill>
              </a:rPr>
            </a:br>
            <a:r>
              <a:rPr lang="es-ES" altLang="es-ES" sz="5400" dirty="0">
                <a:solidFill>
                  <a:srgbClr val="002060"/>
                </a:solidFill>
              </a:rPr>
              <a:t>Siendo Tú marginado se nos olvidó.</a:t>
            </a:r>
            <a:br>
              <a:rPr lang="es-ES" altLang="es-ES" sz="5400" dirty="0">
                <a:solidFill>
                  <a:srgbClr val="002060"/>
                </a:solidFill>
              </a:rPr>
            </a:br>
            <a:r>
              <a:rPr lang="es-ES" altLang="es-ES" sz="5400" dirty="0">
                <a:solidFill>
                  <a:srgbClr val="002060"/>
                </a:solidFill>
              </a:rPr>
              <a:t>Por las veces que te olvidamos en cada hermano. </a:t>
            </a:r>
            <a:r>
              <a:rPr lang="es-ES" altLang="es-ES" sz="5400">
                <a:solidFill>
                  <a:srgbClr val="002060"/>
                </a:solidFill>
              </a:rPr>
              <a:t>Perdónanos, Señor, perdónanos.</a:t>
            </a:r>
            <a:endParaRPr lang="es-ES" altLang="es-ES" sz="54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5" descr="http://1.bp.blogspot.com/_S_FWFtTm6q0/TKDaJUDhLqI/AAAAAAAAAOM/gXB0WAb3i64/s1600/apocalipsi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5103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4122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124744"/>
            <a:ext cx="10585176" cy="4824536"/>
          </a:xfrm>
        </p:spPr>
        <p:txBody>
          <a:bodyPr>
            <a:noAutofit/>
          </a:bodyPr>
          <a:lstStyle/>
          <a:p>
            <a:r>
              <a:rPr lang="es-ES" sz="5400" b="1" dirty="0">
                <a:solidFill>
                  <a:srgbClr val="263050"/>
                </a:solidFill>
              </a:rPr>
              <a:t>Líbranos de … Salvador Jesucristo.</a:t>
            </a:r>
            <a:br>
              <a:rPr lang="es-ES" sz="5400" b="1" dirty="0">
                <a:solidFill>
                  <a:srgbClr val="263050"/>
                </a:solidFill>
              </a:rPr>
            </a:br>
            <a:r>
              <a:rPr lang="es-ES" sz="5400" b="1" dirty="0">
                <a:solidFill>
                  <a:srgbClr val="FF0000"/>
                </a:solidFill>
              </a:rPr>
              <a:t>Tuyo es el reino, tuyo el poder y la gloria, por siempre, Señor.</a:t>
            </a:r>
            <a:br>
              <a:rPr lang="es-ES" sz="5400" b="1" dirty="0">
                <a:solidFill>
                  <a:srgbClr val="FF0000"/>
                </a:solidFill>
              </a:rPr>
            </a:br>
            <a:r>
              <a:rPr lang="es-ES" sz="5400" b="1" dirty="0">
                <a:solidFill>
                  <a:srgbClr val="263050"/>
                </a:solidFill>
              </a:rPr>
              <a:t>Por los siglos de los siglos.</a:t>
            </a:r>
            <a:br>
              <a:rPr lang="es-ES" sz="5400" b="1" dirty="0">
                <a:solidFill>
                  <a:srgbClr val="263050"/>
                </a:solidFill>
              </a:rPr>
            </a:br>
            <a:r>
              <a:rPr lang="es-ES" sz="5400" b="1" dirty="0">
                <a:solidFill>
                  <a:srgbClr val="FF0000"/>
                </a:solidFill>
              </a:rPr>
              <a:t>Amen.</a:t>
            </a:r>
            <a:br>
              <a:rPr lang="es-ES" sz="5400" b="1" dirty="0">
                <a:solidFill>
                  <a:srgbClr val="263050"/>
                </a:solidFill>
              </a:rPr>
            </a:br>
            <a:r>
              <a:rPr lang="es-ES" sz="5400" b="1" dirty="0">
                <a:solidFill>
                  <a:srgbClr val="263050"/>
                </a:solidFill>
              </a:rPr>
              <a:t>La paz del Señor este con vosotros.</a:t>
            </a:r>
            <a:br>
              <a:rPr lang="es-ES" sz="5400" b="1" dirty="0">
                <a:solidFill>
                  <a:srgbClr val="263050"/>
                </a:solidFill>
              </a:rPr>
            </a:br>
            <a:r>
              <a:rPr lang="es-ES" sz="5400" b="1" dirty="0">
                <a:solidFill>
                  <a:srgbClr val="FF0000"/>
                </a:solidFill>
              </a:rPr>
              <a:t>Y con tu espíritu.</a:t>
            </a:r>
          </a:p>
        </p:txBody>
      </p:sp>
    </p:spTree>
    <p:extLst>
      <p:ext uri="{BB962C8B-B14F-4D97-AF65-F5344CB8AC3E}">
        <p14:creationId xmlns:p14="http://schemas.microsoft.com/office/powerpoint/2010/main" val="20700472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Da la paz al mundo que tú puedes dar</a:t>
            </a:r>
            <a:br>
              <a:rPr lang="es-ES" altLang="es-ES" sz="5400" b="1" dirty="0">
                <a:solidFill>
                  <a:srgbClr val="002060"/>
                </a:solidFill>
              </a:rPr>
            </a:br>
            <a:r>
              <a:rPr lang="es-ES" altLang="es-ES" sz="5400" b="1" dirty="0">
                <a:solidFill>
                  <a:srgbClr val="002060"/>
                </a:solidFill>
              </a:rPr>
              <a:t>Paz que rompe muros paz de libertad,</a:t>
            </a:r>
          </a:p>
        </p:txBody>
      </p:sp>
      <p:sp>
        <p:nvSpPr>
          <p:cNvPr id="4" name="Marcador de texto 3"/>
          <p:cNvSpPr>
            <a:spLocks noGrp="1"/>
          </p:cNvSpPr>
          <p:nvPr>
            <p:ph type="body" sz="half" idx="2"/>
          </p:nvPr>
        </p:nvSpPr>
        <p:spPr/>
        <p:txBody>
          <a:bodyPr/>
          <a:lstStyle/>
          <a:p>
            <a:endParaRPr lang="es-ES"/>
          </a:p>
        </p:txBody>
      </p:sp>
      <p:pic>
        <p:nvPicPr>
          <p:cNvPr id="7" name="Marcador de posición de imagen 6"/>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336" r="67"/>
          <a:stretch/>
        </p:blipFill>
        <p:spPr>
          <a:xfrm rot="5400000">
            <a:off x="6341988" y="978148"/>
            <a:ext cx="6828160" cy="4871864"/>
          </a:xfrm>
        </p:spPr>
      </p:pic>
    </p:spTree>
    <p:extLst>
      <p:ext uri="{BB962C8B-B14F-4D97-AF65-F5344CB8AC3E}">
        <p14:creationId xmlns:p14="http://schemas.microsoft.com/office/powerpoint/2010/main" val="1165067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paz de justicia, paz que es nuestra luz</a:t>
            </a:r>
            <a:br>
              <a:rPr lang="es-ES" altLang="es-ES" sz="5400" b="1" dirty="0">
                <a:solidFill>
                  <a:srgbClr val="002060"/>
                </a:solidFill>
              </a:rPr>
            </a:br>
            <a:r>
              <a:rPr lang="es-ES" altLang="es-ES" sz="5400" b="1" dirty="0">
                <a:solidFill>
                  <a:srgbClr val="002060"/>
                </a:solidFill>
              </a:rPr>
              <a:t>Da la paz al mundo, da la paz Jesús. (bis)</a:t>
            </a:r>
          </a:p>
        </p:txBody>
      </p:sp>
      <p:sp>
        <p:nvSpPr>
          <p:cNvPr id="4" name="Marcador de texto 3"/>
          <p:cNvSpPr>
            <a:spLocks noGrp="1"/>
          </p:cNvSpPr>
          <p:nvPr>
            <p:ph type="body" sz="half" idx="2"/>
          </p:nvPr>
        </p:nvSpPr>
        <p:spPr/>
        <p:txBody>
          <a:bodyPr/>
          <a:lstStyle/>
          <a:p>
            <a:endParaRPr lang="es-ES"/>
          </a:p>
        </p:txBody>
      </p:sp>
      <p:pic>
        <p:nvPicPr>
          <p:cNvPr id="7" name="Marcador de posición de imagen 6"/>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336" r="67"/>
          <a:stretch/>
        </p:blipFill>
        <p:spPr>
          <a:xfrm rot="5400000">
            <a:off x="6341988" y="978148"/>
            <a:ext cx="6828160" cy="4871864"/>
          </a:xfrm>
        </p:spPr>
      </p:pic>
    </p:spTree>
    <p:extLst>
      <p:ext uri="{BB962C8B-B14F-4D97-AF65-F5344CB8AC3E}">
        <p14:creationId xmlns:p14="http://schemas.microsoft.com/office/powerpoint/2010/main" val="3313180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Danos la paz Señor, danos la paz del corazón. Danos la paz Señor, la paz que brota de tu amor. </a:t>
            </a:r>
          </a:p>
        </p:txBody>
      </p:sp>
      <p:sp>
        <p:nvSpPr>
          <p:cNvPr id="4" name="Marcador de texto 3"/>
          <p:cNvSpPr>
            <a:spLocks noGrp="1"/>
          </p:cNvSpPr>
          <p:nvPr>
            <p:ph type="body" sz="half" idx="2"/>
          </p:nvPr>
        </p:nvSpPr>
        <p:spPr/>
        <p:txBody>
          <a:bodyPr/>
          <a:lstStyle/>
          <a:p>
            <a:endParaRPr lang="es-ES"/>
          </a:p>
        </p:txBody>
      </p:sp>
      <p:pic>
        <p:nvPicPr>
          <p:cNvPr id="7" name="Marcador de posición de imagen 6"/>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336" r="67"/>
          <a:stretch/>
        </p:blipFill>
        <p:spPr>
          <a:xfrm rot="5400000">
            <a:off x="6341988" y="978148"/>
            <a:ext cx="6828160" cy="4871864"/>
          </a:xfrm>
        </p:spPr>
      </p:pic>
    </p:spTree>
    <p:extLst>
      <p:ext uri="{BB962C8B-B14F-4D97-AF65-F5344CB8AC3E}">
        <p14:creationId xmlns:p14="http://schemas.microsoft.com/office/powerpoint/2010/main" val="1131267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Da la paz al mundo que tú puedes dar</a:t>
            </a:r>
            <a:br>
              <a:rPr lang="es-ES" altLang="es-ES" sz="5400" b="1" dirty="0">
                <a:solidFill>
                  <a:srgbClr val="002060"/>
                </a:solidFill>
              </a:rPr>
            </a:br>
            <a:r>
              <a:rPr lang="es-ES" altLang="es-ES" sz="5400" b="1" dirty="0">
                <a:solidFill>
                  <a:srgbClr val="002060"/>
                </a:solidFill>
              </a:rPr>
              <a:t>Paz que rompe muros paz de libertad,</a:t>
            </a:r>
          </a:p>
        </p:txBody>
      </p:sp>
      <p:sp>
        <p:nvSpPr>
          <p:cNvPr id="4" name="Marcador de texto 3"/>
          <p:cNvSpPr>
            <a:spLocks noGrp="1"/>
          </p:cNvSpPr>
          <p:nvPr>
            <p:ph type="body" sz="half" idx="2"/>
          </p:nvPr>
        </p:nvSpPr>
        <p:spPr/>
        <p:txBody>
          <a:bodyPr/>
          <a:lstStyle/>
          <a:p>
            <a:endParaRPr lang="es-ES"/>
          </a:p>
        </p:txBody>
      </p:sp>
      <p:pic>
        <p:nvPicPr>
          <p:cNvPr id="7" name="Marcador de posición de imagen 6"/>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336" r="67"/>
          <a:stretch/>
        </p:blipFill>
        <p:spPr>
          <a:xfrm rot="5400000">
            <a:off x="6341988" y="978148"/>
            <a:ext cx="6828160" cy="4871864"/>
          </a:xfrm>
        </p:spPr>
      </p:pic>
    </p:spTree>
    <p:extLst>
      <p:ext uri="{BB962C8B-B14F-4D97-AF65-F5344CB8AC3E}">
        <p14:creationId xmlns:p14="http://schemas.microsoft.com/office/powerpoint/2010/main" val="2066428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paz de justicia, paz que es nuestra luz</a:t>
            </a:r>
            <a:br>
              <a:rPr lang="es-ES" altLang="es-ES" sz="5400" b="1" dirty="0">
                <a:solidFill>
                  <a:srgbClr val="002060"/>
                </a:solidFill>
              </a:rPr>
            </a:br>
            <a:r>
              <a:rPr lang="es-ES" altLang="es-ES" sz="5400" b="1" dirty="0">
                <a:solidFill>
                  <a:srgbClr val="002060"/>
                </a:solidFill>
              </a:rPr>
              <a:t>Da la paz al mundo, da la paz Jesús. (bis)</a:t>
            </a:r>
          </a:p>
        </p:txBody>
      </p:sp>
      <p:sp>
        <p:nvSpPr>
          <p:cNvPr id="4" name="Marcador de texto 3"/>
          <p:cNvSpPr>
            <a:spLocks noGrp="1"/>
          </p:cNvSpPr>
          <p:nvPr>
            <p:ph type="body" sz="half" idx="2"/>
          </p:nvPr>
        </p:nvSpPr>
        <p:spPr/>
        <p:txBody>
          <a:bodyPr/>
          <a:lstStyle/>
          <a:p>
            <a:endParaRPr lang="es-ES"/>
          </a:p>
        </p:txBody>
      </p:sp>
      <p:pic>
        <p:nvPicPr>
          <p:cNvPr id="7" name="Marcador de posición de imagen 6"/>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336" r="67"/>
          <a:stretch/>
        </p:blipFill>
        <p:spPr>
          <a:xfrm rot="5400000">
            <a:off x="6341988" y="978148"/>
            <a:ext cx="6828160" cy="4871864"/>
          </a:xfrm>
        </p:spPr>
      </p:pic>
    </p:spTree>
    <p:extLst>
      <p:ext uri="{BB962C8B-B14F-4D97-AF65-F5344CB8AC3E}">
        <p14:creationId xmlns:p14="http://schemas.microsoft.com/office/powerpoint/2010/main" val="3615987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84784"/>
            <a:ext cx="10585176" cy="4824536"/>
          </a:xfrm>
        </p:spPr>
        <p:txBody>
          <a:bodyPr>
            <a:noAutofit/>
          </a:bodyPr>
          <a:lstStyle/>
          <a:p>
            <a:r>
              <a:rPr lang="es-ES" sz="5400" b="1" dirty="0">
                <a:solidFill>
                  <a:srgbClr val="FF0000"/>
                </a:solidFill>
              </a:rPr>
              <a:t>Cordero de Dios, que quitas el pecado del mundo, ten piedad de nosotros.</a:t>
            </a:r>
            <a:br>
              <a:rPr lang="es-ES" sz="5400" b="1" dirty="0">
                <a:solidFill>
                  <a:srgbClr val="FF0000"/>
                </a:solidFill>
              </a:rPr>
            </a:br>
            <a:r>
              <a:rPr lang="es-ES" sz="5400" b="1" dirty="0">
                <a:solidFill>
                  <a:srgbClr val="FF0000"/>
                </a:solidFill>
              </a:rPr>
              <a:t>Cordero de Dios, que quitas el pecado del mundo, ten piedad de nosotros.</a:t>
            </a:r>
            <a:br>
              <a:rPr lang="es-ES" sz="5400" b="1" dirty="0">
                <a:solidFill>
                  <a:srgbClr val="FF0000"/>
                </a:solidFill>
              </a:rPr>
            </a:br>
            <a:r>
              <a:rPr lang="es-ES" sz="5400" b="1" dirty="0">
                <a:solidFill>
                  <a:srgbClr val="FF0000"/>
                </a:solidFill>
              </a:rPr>
              <a:t>Cordero de Dios, que quitas el pecado del mundo, danos la paz.</a:t>
            </a:r>
          </a:p>
        </p:txBody>
      </p:sp>
    </p:spTree>
    <p:extLst>
      <p:ext uri="{BB962C8B-B14F-4D97-AF65-F5344CB8AC3E}">
        <p14:creationId xmlns:p14="http://schemas.microsoft.com/office/powerpoint/2010/main" val="87940819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12776"/>
            <a:ext cx="10585176" cy="4176464"/>
          </a:xfrm>
        </p:spPr>
        <p:txBody>
          <a:bodyPr>
            <a:noAutofit/>
          </a:bodyPr>
          <a:lstStyle/>
          <a:p>
            <a:r>
              <a:rPr lang="es-ES" sz="5400" b="1" dirty="0">
                <a:solidFill>
                  <a:srgbClr val="263050"/>
                </a:solidFill>
              </a:rPr>
              <a:t>Este es el Cordero de Dios, … cena del Señor.</a:t>
            </a:r>
            <a:br>
              <a:rPr lang="es-ES" sz="5400" b="1" dirty="0">
                <a:solidFill>
                  <a:srgbClr val="263050"/>
                </a:solidFill>
              </a:rPr>
            </a:br>
            <a:r>
              <a:rPr lang="es-ES" sz="5400" b="1" dirty="0">
                <a:solidFill>
                  <a:srgbClr val="FF0000"/>
                </a:solidFill>
              </a:rPr>
              <a:t>Señor, no soy digno de que entres en mi casa pero una palabra tuya bastará para sanarme.</a:t>
            </a:r>
            <a:endParaRPr lang="es-ES" sz="5400" b="1" dirty="0">
              <a:solidFill>
                <a:srgbClr val="263050"/>
              </a:solidFill>
            </a:endParaRPr>
          </a:p>
        </p:txBody>
      </p:sp>
    </p:spTree>
    <p:extLst>
      <p:ext uri="{BB962C8B-B14F-4D97-AF65-F5344CB8AC3E}">
        <p14:creationId xmlns:p14="http://schemas.microsoft.com/office/powerpoint/2010/main" val="37489499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533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Caminé por el desierto una jornada de camino </a:t>
            </a:r>
            <a:br>
              <a:rPr lang="es-ES" sz="4800" b="1" dirty="0">
                <a:solidFill>
                  <a:srgbClr val="002060"/>
                </a:solidFill>
              </a:rPr>
            </a:br>
            <a:r>
              <a:rPr lang="es-ES" sz="4800" b="1" dirty="0">
                <a:solidFill>
                  <a:srgbClr val="002060"/>
                </a:solidFill>
              </a:rPr>
              <a:t>y fui a sentarme por cansancio, bajo una retama.</a:t>
            </a:r>
            <a:br>
              <a:rPr lang="es-ES" sz="4800" b="1" dirty="0">
                <a:solidFill>
                  <a:srgbClr val="002060"/>
                </a:solidFill>
              </a:rPr>
            </a:br>
            <a:r>
              <a:rPr lang="es-ES" sz="4800" b="1" dirty="0">
                <a:solidFill>
                  <a:srgbClr val="002060"/>
                </a:solidFill>
              </a:rPr>
              <a:t>Allí le dije: ¡Basta ya!, </a:t>
            </a:r>
            <a:br>
              <a:rPr lang="es-ES" sz="4800" b="1" dirty="0">
                <a:solidFill>
                  <a:srgbClr val="002060"/>
                </a:solidFill>
              </a:rPr>
            </a:br>
            <a:r>
              <a:rPr lang="es-ES" sz="4800" b="1" dirty="0">
                <a:solidFill>
                  <a:srgbClr val="002060"/>
                </a:solidFill>
              </a:rPr>
              <a:t>Señor toma mi vida, </a:t>
            </a:r>
            <a:br>
              <a:rPr lang="es-ES" sz="4800" b="1" dirty="0">
                <a:solidFill>
                  <a:srgbClr val="002060"/>
                </a:solidFill>
              </a:rPr>
            </a:br>
            <a:r>
              <a:rPr lang="es-ES" sz="4800" b="1" dirty="0">
                <a:solidFill>
                  <a:srgbClr val="002060"/>
                </a:solidFill>
              </a:rPr>
              <a:t>porque yo no soy mejor </a:t>
            </a:r>
            <a:br>
              <a:rPr lang="es-ES" sz="4800" b="1" dirty="0">
                <a:solidFill>
                  <a:srgbClr val="002060"/>
                </a:solidFill>
              </a:rPr>
            </a:br>
            <a:r>
              <a:rPr lang="es-ES" sz="4800" b="1" dirty="0">
                <a:solidFill>
                  <a:srgbClr val="002060"/>
                </a:solidFill>
              </a:rPr>
              <a:t>que otro cualquiera.</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aEmGqvirI-4/TlKrsaqwRgI/AAAAAAAABs0/XvcpXDrREwQ/s1600/nature_0042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5615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3020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439690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Me acosté y me dormí, </a:t>
            </a:r>
            <a:br>
              <a:rPr lang="es-ES" sz="4800" b="1" dirty="0">
                <a:solidFill>
                  <a:srgbClr val="002060"/>
                </a:solidFill>
              </a:rPr>
            </a:br>
            <a:r>
              <a:rPr lang="es-ES" sz="4800" b="1" dirty="0">
                <a:solidFill>
                  <a:srgbClr val="002060"/>
                </a:solidFill>
              </a:rPr>
              <a:t>venció la tristeza, </a:t>
            </a:r>
            <a:br>
              <a:rPr lang="es-ES" sz="4800" b="1" dirty="0">
                <a:solidFill>
                  <a:srgbClr val="002060"/>
                </a:solidFill>
              </a:rPr>
            </a:br>
            <a:r>
              <a:rPr lang="es-ES" sz="4800" b="1" dirty="0">
                <a:solidFill>
                  <a:srgbClr val="002060"/>
                </a:solidFill>
              </a:rPr>
              <a:t>el cansancio y el desánimo pueden mucho en mí.</a:t>
            </a:r>
            <a:br>
              <a:rPr lang="es-ES" sz="4800" b="1" dirty="0">
                <a:solidFill>
                  <a:srgbClr val="002060"/>
                </a:solidFill>
              </a:rPr>
            </a:br>
            <a:br>
              <a:rPr lang="es-ES" sz="4800" b="1" dirty="0">
                <a:solidFill>
                  <a:srgbClr val="002060"/>
                </a:solidFill>
              </a:rPr>
            </a:br>
            <a:r>
              <a:rPr lang="es-ES" sz="4800" b="1" dirty="0">
                <a:solidFill>
                  <a:srgbClr val="002060"/>
                </a:solidFill>
              </a:rPr>
              <a:t>Pero Tú me despertaste </a:t>
            </a:r>
            <a:br>
              <a:rPr lang="es-ES" sz="4800" b="1" dirty="0">
                <a:solidFill>
                  <a:srgbClr val="002060"/>
                </a:solidFill>
              </a:rPr>
            </a:br>
            <a:r>
              <a:rPr lang="es-ES" sz="4800" b="1" dirty="0">
                <a:solidFill>
                  <a:srgbClr val="002060"/>
                </a:solidFill>
              </a:rPr>
              <a:t>y me dijiste:</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aEmGqvirI-4/TlKrsaqwRgI/AAAAAAAABs0/XvcpXDrREwQ/s1600/nature_0042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5333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LEVÁNTATE </a:t>
            </a:r>
            <a:br>
              <a:rPr lang="es-ES" sz="4800" b="1" dirty="0">
                <a:solidFill>
                  <a:srgbClr val="002060"/>
                </a:solidFill>
              </a:rPr>
            </a:br>
            <a:r>
              <a:rPr lang="es-ES" sz="4800" b="1" dirty="0">
                <a:solidFill>
                  <a:srgbClr val="002060"/>
                </a:solidFill>
              </a:rPr>
              <a:t>Y COME DE MI CARNE, LEVÁNTATE </a:t>
            </a:r>
            <a:br>
              <a:rPr lang="es-ES" sz="4800" b="1" dirty="0">
                <a:solidFill>
                  <a:srgbClr val="002060"/>
                </a:solidFill>
              </a:rPr>
            </a:br>
            <a:r>
              <a:rPr lang="es-ES" sz="4800" b="1" dirty="0">
                <a:solidFill>
                  <a:srgbClr val="002060"/>
                </a:solidFill>
              </a:rPr>
              <a:t>Y BEBE DE MI SANGRE, PORQUE YO SOY EL PAN </a:t>
            </a:r>
            <a:br>
              <a:rPr lang="es-ES" sz="4800" b="1" dirty="0">
                <a:solidFill>
                  <a:srgbClr val="002060"/>
                </a:solidFill>
              </a:rPr>
            </a:br>
            <a:r>
              <a:rPr lang="es-ES" sz="4800" b="1" dirty="0">
                <a:solidFill>
                  <a:srgbClr val="002060"/>
                </a:solidFill>
              </a:rPr>
              <a:t>DE TU VIDA.</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aEmGqvirI-4/TlKrsaqwRgI/AAAAAAAABs0/XvcpXDrREwQ/s1600/nature_0042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0438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LEVÁNTATE </a:t>
            </a:r>
            <a:br>
              <a:rPr lang="es-ES" sz="4800" b="1" dirty="0">
                <a:solidFill>
                  <a:srgbClr val="002060"/>
                </a:solidFill>
              </a:rPr>
            </a:br>
            <a:r>
              <a:rPr lang="es-ES" sz="4800" b="1" dirty="0">
                <a:solidFill>
                  <a:srgbClr val="002060"/>
                </a:solidFill>
              </a:rPr>
              <a:t>Y COME DE MI CARNE, LEVÁNTATE </a:t>
            </a:r>
            <a:br>
              <a:rPr lang="es-ES" sz="4800" b="1" dirty="0">
                <a:solidFill>
                  <a:srgbClr val="002060"/>
                </a:solidFill>
              </a:rPr>
            </a:br>
            <a:r>
              <a:rPr lang="es-ES" sz="4800" b="1" dirty="0">
                <a:solidFill>
                  <a:srgbClr val="002060"/>
                </a:solidFill>
              </a:rPr>
              <a:t>Y BEBE DE MI SANGRE, PORQUE ES DEMASIADO LARGO EL CAMINO,</a:t>
            </a:r>
            <a:br>
              <a:rPr lang="es-ES" sz="4800" b="1" dirty="0">
                <a:solidFill>
                  <a:srgbClr val="002060"/>
                </a:solidFill>
              </a:rPr>
            </a:br>
            <a:r>
              <a:rPr lang="es-ES" sz="4800" b="1" dirty="0">
                <a:solidFill>
                  <a:srgbClr val="002060"/>
                </a:solidFill>
              </a:rPr>
              <a:t>PARA TI.</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aEmGqvirI-4/TlKrsaqwRgI/AAAAAAAABs0/XvcpXDrREwQ/s1600/nature_0042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9541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Y con la vida de tu carne </a:t>
            </a:r>
            <a:br>
              <a:rPr lang="es-ES" sz="4800" b="1" dirty="0">
                <a:solidFill>
                  <a:srgbClr val="002060"/>
                </a:solidFill>
              </a:rPr>
            </a:br>
            <a:r>
              <a:rPr lang="es-ES" sz="4800" b="1" dirty="0">
                <a:solidFill>
                  <a:srgbClr val="002060"/>
                </a:solidFill>
              </a:rPr>
              <a:t>y con la fuerza de tu sangre, caminé sin importarme </a:t>
            </a:r>
            <a:br>
              <a:rPr lang="es-ES" sz="4800" b="1" dirty="0">
                <a:solidFill>
                  <a:srgbClr val="002060"/>
                </a:solidFill>
              </a:rPr>
            </a:br>
            <a:r>
              <a:rPr lang="es-ES" sz="4800" b="1" dirty="0">
                <a:solidFill>
                  <a:srgbClr val="002060"/>
                </a:solidFill>
              </a:rPr>
              <a:t>el daño que hace el sol.</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aEmGqvirI-4/TlKrsaqwRgI/AAAAAAAABs0/XvcpXDrREwQ/s1600/nature_0042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9721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Y sin querer mirar atrás </a:t>
            </a:r>
            <a:br>
              <a:rPr lang="es-ES" sz="4800" b="1" dirty="0">
                <a:solidFill>
                  <a:srgbClr val="002060"/>
                </a:solidFill>
              </a:rPr>
            </a:br>
            <a:r>
              <a:rPr lang="es-ES" sz="4800" b="1" dirty="0">
                <a:solidFill>
                  <a:srgbClr val="002060"/>
                </a:solidFill>
              </a:rPr>
              <a:t>volví a mi ciudad, a ser profeta de tu nombre, y a contarles lo que Tú me dijiste.</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aEmGqvirI-4/TlKrsaqwRgI/AAAAAAAABs0/XvcpXDrREwQ/s1600/nature_0042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3174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LEVÁNTATE </a:t>
            </a:r>
            <a:br>
              <a:rPr lang="es-ES" sz="4800" b="1" dirty="0">
                <a:solidFill>
                  <a:srgbClr val="002060"/>
                </a:solidFill>
              </a:rPr>
            </a:br>
            <a:r>
              <a:rPr lang="es-ES" sz="4800" b="1" dirty="0">
                <a:solidFill>
                  <a:srgbClr val="002060"/>
                </a:solidFill>
              </a:rPr>
              <a:t>Y COME DE MI CARNE, LEVÁNTATE </a:t>
            </a:r>
            <a:br>
              <a:rPr lang="es-ES" sz="4800" b="1" dirty="0">
                <a:solidFill>
                  <a:srgbClr val="002060"/>
                </a:solidFill>
              </a:rPr>
            </a:br>
            <a:r>
              <a:rPr lang="es-ES" sz="4800" b="1" dirty="0">
                <a:solidFill>
                  <a:srgbClr val="002060"/>
                </a:solidFill>
              </a:rPr>
              <a:t>Y BEBE DE MI SANGRE, PORQUE YO SOY EL PAN </a:t>
            </a:r>
            <a:br>
              <a:rPr lang="es-ES" sz="4800" b="1" dirty="0">
                <a:solidFill>
                  <a:srgbClr val="002060"/>
                </a:solidFill>
              </a:rPr>
            </a:br>
            <a:r>
              <a:rPr lang="es-ES" sz="4800" b="1" dirty="0">
                <a:solidFill>
                  <a:srgbClr val="002060"/>
                </a:solidFill>
              </a:rPr>
              <a:t>DE TU VIDA.</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aEmGqvirI-4/TlKrsaqwRgI/AAAAAAAABs0/XvcpXDrREwQ/s1600/nature_0042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6175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LEVÁNTATE </a:t>
            </a:r>
            <a:br>
              <a:rPr lang="es-ES" sz="4800" b="1" dirty="0">
                <a:solidFill>
                  <a:srgbClr val="002060"/>
                </a:solidFill>
              </a:rPr>
            </a:br>
            <a:r>
              <a:rPr lang="es-ES" sz="4800" b="1" dirty="0">
                <a:solidFill>
                  <a:srgbClr val="002060"/>
                </a:solidFill>
              </a:rPr>
              <a:t>Y COME DE MI CARNE, LEVÁNTATE </a:t>
            </a:r>
            <a:br>
              <a:rPr lang="es-ES" sz="4800" b="1" dirty="0">
                <a:solidFill>
                  <a:srgbClr val="002060"/>
                </a:solidFill>
              </a:rPr>
            </a:br>
            <a:r>
              <a:rPr lang="es-ES" sz="4800" b="1" dirty="0">
                <a:solidFill>
                  <a:srgbClr val="002060"/>
                </a:solidFill>
              </a:rPr>
              <a:t>Y BEBE DE MI SANGRE, PORQUE ES DEMASIADO LARGO EL CAMINO,</a:t>
            </a:r>
            <a:br>
              <a:rPr lang="es-ES" sz="4800" b="1" dirty="0">
                <a:solidFill>
                  <a:srgbClr val="002060"/>
                </a:solidFill>
              </a:rPr>
            </a:br>
            <a:r>
              <a:rPr lang="es-ES" sz="4800" b="1" dirty="0">
                <a:solidFill>
                  <a:srgbClr val="002060"/>
                </a:solidFill>
              </a:rPr>
              <a:t>PARA TI.</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aEmGqvirI-4/TlKrsaqwRgI/AAAAAAAABs0/XvcpXDrREwQ/s1600/nature_0042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3800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788157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fontScale="90000"/>
          </a:bodyPr>
          <a:lstStyle/>
          <a:p>
            <a:pPr algn="ctr"/>
            <a:r>
              <a:rPr lang="es-ES" altLang="es-ES" sz="4800" b="1" dirty="0">
                <a:solidFill>
                  <a:srgbClr val="002060"/>
                </a:solidFill>
              </a:rPr>
              <a:t>Renovaos en la mente, y en el espíritu</a:t>
            </a:r>
            <a:br>
              <a:rPr lang="es-ES" altLang="es-ES" sz="4800" b="1" dirty="0">
                <a:solidFill>
                  <a:srgbClr val="002060"/>
                </a:solidFill>
              </a:rPr>
            </a:br>
            <a:r>
              <a:rPr lang="es-ES" altLang="es-ES" sz="4800" b="1" dirty="0">
                <a:solidFill>
                  <a:srgbClr val="002060"/>
                </a:solidFill>
              </a:rPr>
              <a:t>Renovaos en la mente, y en el espíritu</a:t>
            </a:r>
            <a:br>
              <a:rPr lang="es-ES" altLang="es-ES" sz="4800" b="1" dirty="0">
                <a:solidFill>
                  <a:srgbClr val="002060"/>
                </a:solidFill>
              </a:rPr>
            </a:br>
            <a:r>
              <a:rPr lang="es-ES" altLang="es-ES" sz="4800" b="1" dirty="0">
                <a:solidFill>
                  <a:srgbClr val="002060"/>
                </a:solidFill>
              </a:rPr>
              <a:t>Y vestíos, y vestíos, de la nueva condición</a:t>
            </a:r>
            <a:br>
              <a:rPr lang="es-ES" altLang="es-ES" sz="4800" b="1" dirty="0">
                <a:solidFill>
                  <a:srgbClr val="002060"/>
                </a:solidFill>
              </a:rPr>
            </a:br>
            <a:r>
              <a:rPr lang="es-ES" altLang="es-ES" sz="4800" b="1" dirty="0">
                <a:solidFill>
                  <a:srgbClr val="002060"/>
                </a:solidFill>
              </a:rPr>
              <a:t>Y vestíos, y vestíos, de la nueva condición</a:t>
            </a:r>
            <a:br>
              <a:rPr lang="es-ES" altLang="es-ES" sz="4800" b="1" dirty="0">
                <a:solidFill>
                  <a:srgbClr val="002060"/>
                </a:solidFill>
              </a:rPr>
            </a:br>
            <a:r>
              <a:rPr lang="es-ES" altLang="es-ES" sz="4800" b="1" dirty="0">
                <a:solidFill>
                  <a:srgbClr val="002060"/>
                </a:solidFill>
              </a:rPr>
              <a:t>Humana…Humana…</a:t>
            </a:r>
            <a:br>
              <a:rPr lang="es-ES" altLang="es-ES" sz="4800" b="1" dirty="0">
                <a:solidFill>
                  <a:srgbClr val="002060"/>
                </a:solidFill>
              </a:rPr>
            </a:br>
            <a:r>
              <a:rPr lang="es-ES" altLang="es-ES" sz="4800" b="1" dirty="0">
                <a:solidFill>
                  <a:srgbClr val="002060"/>
                </a:solidFill>
              </a:rPr>
              <a:t>Renovaos en la mente, y en el espíritu</a:t>
            </a:r>
          </a:p>
        </p:txBody>
      </p:sp>
      <p:sp>
        <p:nvSpPr>
          <p:cNvPr id="4" name="Marcador de texto 3"/>
          <p:cNvSpPr>
            <a:spLocks noGrp="1"/>
          </p:cNvSpPr>
          <p:nvPr>
            <p:ph type="body" sz="half" idx="2"/>
          </p:nvPr>
        </p:nvSpPr>
        <p:spPr/>
        <p:txBody>
          <a:bodyPr/>
          <a:lstStyle/>
          <a:p>
            <a:endParaRPr lang="es-ES"/>
          </a:p>
        </p:txBody>
      </p:sp>
      <p:pic>
        <p:nvPicPr>
          <p:cNvPr id="12" name="Imagen 11">
            <a:extLst>
              <a:ext uri="{FF2B5EF4-FFF2-40B4-BE49-F238E27FC236}">
                <a16:creationId xmlns:a16="http://schemas.microsoft.com/office/drawing/2014/main" id="{E92DECB9-1E2E-48EA-A99A-8EDB752818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3566" y="0"/>
            <a:ext cx="4878433" cy="6858000"/>
          </a:xfrm>
          <a:prstGeom prst="rect">
            <a:avLst/>
          </a:prstGeom>
        </p:spPr>
      </p:pic>
    </p:spTree>
    <p:extLst>
      <p:ext uri="{BB962C8B-B14F-4D97-AF65-F5344CB8AC3E}">
        <p14:creationId xmlns:p14="http://schemas.microsoft.com/office/powerpoint/2010/main" val="1318734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0" y="4800600"/>
            <a:ext cx="12192000" cy="1143000"/>
          </a:xfrm>
        </p:spPr>
        <p:txBody>
          <a:bodyPr>
            <a:normAutofit/>
          </a:bodyPr>
          <a:lstStyle/>
          <a:p>
            <a:pPr marL="0" indent="0" algn="ctr" defTabSz="914400">
              <a:lnSpc>
                <a:spcPct val="90000"/>
              </a:lnSpc>
              <a:spcBef>
                <a:spcPts val="0"/>
              </a:spcBef>
              <a:buNone/>
            </a:pPr>
            <a:r>
              <a:rPr lang="es-ES" dirty="0"/>
              <a:t>I DOMINGO DE CUARESMA</a:t>
            </a:r>
          </a:p>
        </p:txBody>
      </p:sp>
      <p:sp>
        <p:nvSpPr>
          <p:cNvPr id="4" name="Subtítulo 3"/>
          <p:cNvSpPr>
            <a:spLocks noGrp="1"/>
          </p:cNvSpPr>
          <p:nvPr>
            <p:ph type="subTitle" idx="1"/>
          </p:nvPr>
        </p:nvSpPr>
        <p:spPr>
          <a:xfrm>
            <a:off x="1522413" y="5805264"/>
            <a:ext cx="9144002" cy="762000"/>
          </a:xfrm>
        </p:spPr>
        <p:txBody>
          <a:bodyPr>
            <a:noAutofit/>
          </a:bodyPr>
          <a:lstStyle/>
          <a:p>
            <a:r>
              <a:rPr lang="es-ES" sz="6600" dirty="0"/>
              <a:t> FELIZ SEMANA</a:t>
            </a:r>
            <a:endParaRPr lang="es-ES" sz="6600" b="1" dirty="0"/>
          </a:p>
        </p:txBody>
      </p:sp>
      <p:sp>
        <p:nvSpPr>
          <p:cNvPr id="7" name="Rectángulo 6"/>
          <p:cNvSpPr/>
          <p:nvPr/>
        </p:nvSpPr>
        <p:spPr>
          <a:xfrm>
            <a:off x="0" y="0"/>
            <a:ext cx="12192000" cy="4800600"/>
          </a:xfrm>
          <a:prstGeom prst="rect">
            <a:avLst/>
          </a:prstGeom>
          <a:solidFill>
            <a:srgbClr val="0302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5" name="Imagen 4">
            <a:extLst>
              <a:ext uri="{FF2B5EF4-FFF2-40B4-BE49-F238E27FC236}">
                <a16:creationId xmlns:a16="http://schemas.microsoft.com/office/drawing/2014/main" id="{A7AE01E1-3E72-4C42-B020-80E0E4F8A3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9731" y="9734"/>
            <a:ext cx="7129365" cy="4781131"/>
          </a:xfrm>
          <a:prstGeom prst="rect">
            <a:avLst/>
          </a:prstGeom>
        </p:spPr>
      </p:pic>
    </p:spTree>
    <p:extLst>
      <p:ext uri="{BB962C8B-B14F-4D97-AF65-F5344CB8AC3E}">
        <p14:creationId xmlns:p14="http://schemas.microsoft.com/office/powerpoint/2010/main" val="19095114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5400" dirty="0"/>
              <a:t>PRIMERA LECTURA</a:t>
            </a:r>
          </a:p>
        </p:txBody>
      </p:sp>
      <p:sp>
        <p:nvSpPr>
          <p:cNvPr id="4" name="Marcador de texto 3"/>
          <p:cNvSpPr>
            <a:spLocks noGrp="1"/>
          </p:cNvSpPr>
          <p:nvPr>
            <p:ph type="body" sz="half" idx="2"/>
          </p:nvPr>
        </p:nvSpPr>
        <p:spPr/>
        <p:txBody>
          <a:bodyPr/>
          <a:lstStyle/>
          <a:p>
            <a:endParaRPr lang="es-ES" dirty="0"/>
          </a:p>
        </p:txBody>
      </p:sp>
      <p:pic>
        <p:nvPicPr>
          <p:cNvPr id="7" name="Marcador de posición de imagen 6">
            <a:extLst>
              <a:ext uri="{FF2B5EF4-FFF2-40B4-BE49-F238E27FC236}">
                <a16:creationId xmlns:a16="http://schemas.microsoft.com/office/drawing/2014/main" id="{EAE38942-C362-4D72-A816-1087725C83FA}"/>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a:stretch/>
        </p:blipFill>
        <p:spPr>
          <a:xfrm>
            <a:off x="0" y="0"/>
            <a:ext cx="7315200" cy="6858000"/>
          </a:xfrm>
        </p:spPr>
      </p:pic>
    </p:spTree>
    <p:extLst>
      <p:ext uri="{BB962C8B-B14F-4D97-AF65-F5344CB8AC3E}">
        <p14:creationId xmlns:p14="http://schemas.microsoft.com/office/powerpoint/2010/main" val="197645176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723432" cy="5562219"/>
          </a:xfrm>
        </p:spPr>
        <p:txBody>
          <a:bodyPr>
            <a:noAutofit/>
          </a:bodyPr>
          <a:lstStyle/>
          <a:p>
            <a:pPr marL="45720" indent="0">
              <a:buNone/>
            </a:pPr>
            <a:r>
              <a:rPr lang="es-ES" sz="5400" b="1" dirty="0"/>
              <a:t>Dios dijo a Noé y a sus hijos: «Yo establezco mi alianza con vosotros y con vuestros descendientes, con todos los animales que os acompañan, aves, ganado y fieras con todos los que salieron del arca y ahora viven en la tierra. </a:t>
            </a:r>
          </a:p>
        </p:txBody>
      </p:sp>
    </p:spTree>
    <p:extLst>
      <p:ext uri="{BB962C8B-B14F-4D97-AF65-F5344CB8AC3E}">
        <p14:creationId xmlns:p14="http://schemas.microsoft.com/office/powerpoint/2010/main" val="39390176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DE8F82CC-6DD2-4A56-AD26-979CC913B3BE}" vid="{2A4E3A8D-E0A1-443E-9121-96E42C9A0AF5}"/>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de plan de proyecto empresarial (pantalla panorámica)</Template>
  <TotalTime>0</TotalTime>
  <Words>1116</Words>
  <Application>Microsoft Office PowerPoint</Application>
  <PresentationFormat>Panorámica</PresentationFormat>
  <Paragraphs>73</Paragraphs>
  <Slides>79</Slides>
  <Notes>1</Notes>
  <HiddenSlides>4</HiddenSlides>
  <MMClips>1</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79</vt:i4>
      </vt:variant>
    </vt:vector>
  </HeadingPairs>
  <TitlesOfParts>
    <vt:vector size="85" baseType="lpstr">
      <vt:lpstr>Arial</vt:lpstr>
      <vt:lpstr>Calibri</vt:lpstr>
      <vt:lpstr>Corbel</vt:lpstr>
      <vt:lpstr>Euphemia</vt:lpstr>
      <vt:lpstr>Wingdings</vt:lpstr>
      <vt:lpstr>Banded Design Blue 16x9</vt:lpstr>
      <vt:lpstr>Presentación de PowerPoint</vt:lpstr>
      <vt:lpstr>I DOMINGO DE CUARESMA</vt:lpstr>
      <vt:lpstr>Cuarenta días caminado hacia la pascua de Jesús. La comunidad te anima a celebrar un nuevo cambio en tu vida.</vt:lpstr>
      <vt:lpstr>Cuarenta días caminado hacia la pascua de Jesús. La comunidad te anima a celebrar un nuevo cambio en tu vida. A celebrar un nuevo cambio en tu vida.</vt:lpstr>
      <vt:lpstr>Presentación de PowerPoint</vt:lpstr>
      <vt:lpstr>Perdónanos, Señor, perdónanos. Siendo Tú marginado se nos olvidó. Por las veces que te olvidamos en cada hermano. Perdónanos, Señor, perdónanos.</vt:lpstr>
      <vt:lpstr>Presentación de PowerPoint</vt:lpstr>
      <vt:lpstr>PRIMERA LECTURA</vt:lpstr>
      <vt:lpstr>Presentación de PowerPoint</vt:lpstr>
      <vt:lpstr>Presentación de PowerPoint</vt:lpstr>
      <vt:lpstr>Presentación de PowerPoint</vt:lpstr>
      <vt:lpstr>Presentación de PowerPoint</vt:lpstr>
      <vt:lpstr>PALABRA DE DIOS TE ALABAMOS, SEÑOR</vt:lpstr>
      <vt:lpstr>TUS SENDAS, SEÑOR, SON MISERICORDIA Y LEALTAD PARA LOS QUE GUARDAN TU ALIANZA.</vt:lpstr>
      <vt:lpstr>Señor, enséñame tus caminos,  instrúyeme en tus sendas: haz que camine con lealtad; enséñame, porque tú eres mi Dios y Salvador. </vt:lpstr>
      <vt:lpstr>TUS SENDAS, SEÑOR, SON MISERICORDIA Y LEALTAD PARA LOS QUE GUARDAN TU ALIANZA.</vt:lpstr>
      <vt:lpstr>Recuerda, Señor, que tu ternura  y tu misericordia son eternas;  acuérdate de mí con misericordia, por tu bondad, Señor. </vt:lpstr>
      <vt:lpstr>TUS SENDAS, SEÑOR, SON MISERICORDIA Y LEALTAD PARA LOS QUE GUARDAN TU ALIANZA.</vt:lpstr>
      <vt:lpstr>El Señor es bueno y es recto, y enseña el camino a los pecadores;   hace caminar a los humildes con rectitud,  enseña su camino a los humildes.</vt:lpstr>
      <vt:lpstr>TUS SENDAS, SEÑOR, SON MISERICORDIA Y LEALTAD PARA LOS QUE GUARDAN TU ALIANZA.</vt:lpstr>
      <vt:lpstr>SEGUNDA LECTURA</vt:lpstr>
      <vt:lpstr>Presentación de PowerPoint</vt:lpstr>
      <vt:lpstr>Presentación de PowerPoint</vt:lpstr>
      <vt:lpstr>Presentación de PowerPoint</vt:lpstr>
      <vt:lpstr>Presentación de PowerPoint</vt:lpstr>
      <vt:lpstr>PALABRA DE DIOS TE ALABAMOS, SEÑOR</vt:lpstr>
      <vt:lpstr>EL SEÑOR ES LA ESPERANZA, DE LA VIDA Y EL DOLOR Y SU AMOR ES LA PALABRA QUE ILUMINA EL CORAZÓN.</vt:lpstr>
      <vt:lpstr>El Señor esté con vosotros. Y con tu espíritu. Lectura del santo Evangelio según san Marcos. Gloria a ti, Señor. </vt:lpstr>
      <vt:lpstr>Presentación de PowerPoint</vt:lpstr>
      <vt:lpstr>Presentación de PowerPoint</vt:lpstr>
      <vt:lpstr>PALABRA DEL SEÑOR GLORIA A TI, SEÑOR JESÚS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Qué te puedo dar, que no me hayas dado Tú. Qué te puedo decir, que no me hayas dicho Tú.</vt:lpstr>
      <vt:lpstr>Qué puedo hacer por Ti, si yo no puedo hacer nada,  si yo no puedo hacer nada, si no es por Ti, mi Dios.</vt:lpstr>
      <vt:lpstr>Todo lo que sé, todo lo que soy, todo lo que tengo, es tuyo. (Bis)</vt:lpstr>
      <vt:lpstr>Orad hermanos para…Padre todopoderoso. El Señor reciba de tus manos este sacrificio para alabanza y gloria de su nombre, para nuestro bien y el de toda su santa Iglesia. </vt:lpstr>
      <vt:lpstr>Presentación de PowerPoint</vt:lpstr>
      <vt:lpstr>El Señor esté con vosotros. Y con tu espíritu. Levantemos el corazón. Lo tenemos levantado hacia el Señor. Demos gracias al Señor nuestro Dios. Es justo y necesario.</vt:lpstr>
      <vt:lpstr>Presentación de PowerPoint</vt:lpstr>
      <vt:lpstr>Santo, Santo, Santo es el Señor Santo, Santo, Santo es el Señor Cielo y, Tierra están llenos Están llenos a tu amor. (Bis)</vt:lpstr>
      <vt:lpstr>Santo, Santo, Santo es el Señor Santo, Santo, Santo es el Señor Es bendito el que viene En el nombre del Señor(Bis)</vt:lpstr>
      <vt:lpstr>Presentación de PowerPoint</vt:lpstr>
      <vt:lpstr>Éste es el sacramento de nuestra fe: Anunciamos tu muerte, proclamamos tu resurrección ¡Ven, Señor Jesús!</vt:lpstr>
      <vt:lpstr>Presentación de PowerPoint</vt:lpstr>
      <vt:lpstr>Por Cristo, con él y en él … por los siglos de los siglos. Amén.</vt:lpstr>
      <vt:lpstr>Presentación de PowerPoint</vt:lpstr>
      <vt:lpstr>Padre Nuestro que estás en el cielo, santificado sea tu nombre, venga a nosotros tu reino, hágase tu voluntad en la Tierra como en el Cielo, </vt:lpstr>
      <vt:lpstr>danos hoy nuestro pan de cada día, perdona nuestras ofensas como también nosotros perdonamos a los que nos ofenden, no nos dejes caer en la tentación y líbranos del mal,</vt:lpstr>
      <vt:lpstr>Padre nuestro,  que estás en el cielo, santificado sea tu nombre, venga a nos, venga tu Reino,</vt:lpstr>
      <vt:lpstr>hágase tu voluntad, así en la tierra como en el cielo. El pan nuestro, dánosle hoy.</vt:lpstr>
      <vt:lpstr>Y perdona nuestras ofensas, como nosotros perdonamos. No nos dejes caer en tentación. Líbranos de todo mal. </vt:lpstr>
      <vt:lpstr>AMÉN, AMÉN, AMÉN, AMÉN, AMÉN</vt:lpstr>
      <vt:lpstr>Líbranos de … Salvador Jesucristo. Tuyo es el reino, tuyo el poder y la gloria, por siempre, Señor. Por los siglos de los siglos. Amen. La paz del Señor este con vosotros. Y con tu espíritu.</vt:lpstr>
      <vt:lpstr>Da la paz al mundo que tú puedes dar Paz que rompe muros paz de libertad,</vt:lpstr>
      <vt:lpstr>paz de justicia, paz que es nuestra luz Da la paz al mundo, da la paz Jesús. (bis)</vt:lpstr>
      <vt:lpstr>Danos la paz Señor, danos la paz del corazón. Danos la paz Señor, la paz que brota de tu amor. </vt:lpstr>
      <vt:lpstr>Da la paz al mundo que tú puedes dar Paz que rompe muros paz de libertad,</vt:lpstr>
      <vt:lpstr>paz de justicia, paz que es nuestra luz Da la paz al mundo, da la paz Jesús. (bis)</vt:lpstr>
      <vt:lpstr>Cordero de Dios, que quitas el pecado del mundo, ten piedad de nosotros. Cordero de Dios, que quitas el pecado del mundo, ten piedad de nosotros. Cordero de Dios, que quitas el pecado del mundo, danos la paz.</vt:lpstr>
      <vt:lpstr>Este es el Cordero de Dios, … cena del Señor. Señor, no soy digno de que entres en mi casa pero una palabra tuya bastará para sanarme.</vt:lpstr>
      <vt:lpstr>Presentación de PowerPoint</vt:lpstr>
      <vt:lpstr>Caminé por el desierto una jornada de camino  y fui a sentarme por cansancio, bajo una retama. Allí le dije: ¡Basta ya!,  Señor toma mi vida,  porque yo no soy mejor  que otro cualquiera.</vt:lpstr>
      <vt:lpstr>Me acosté y me dormí,  venció la tristeza,  el cansancio y el desánimo pueden mucho en mí.  Pero Tú me despertaste  y me dijiste:</vt:lpstr>
      <vt:lpstr>LEVÁNTATE  Y COME DE MI CARNE, LEVÁNTATE  Y BEBE DE MI SANGRE, PORQUE YO SOY EL PAN  DE TU VIDA.</vt:lpstr>
      <vt:lpstr>LEVÁNTATE  Y COME DE MI CARNE, LEVÁNTATE  Y BEBE DE MI SANGRE, PORQUE ES DEMASIADO LARGO EL CAMINO, PARA TI.</vt:lpstr>
      <vt:lpstr>Y con la vida de tu carne  y con la fuerza de tu sangre, caminé sin importarme  el daño que hace el sol.</vt:lpstr>
      <vt:lpstr>Y sin querer mirar atrás  volví a mi ciudad, a ser profeta de tu nombre, y a contarles lo que Tú me dijiste.</vt:lpstr>
      <vt:lpstr>LEVÁNTATE  Y COME DE MI CARNE, LEVÁNTATE  Y BEBE DE MI SANGRE, PORQUE YO SOY EL PAN  DE TU VIDA.</vt:lpstr>
      <vt:lpstr>LEVÁNTATE  Y COME DE MI CARNE, LEVÁNTATE  Y BEBE DE MI SANGRE, PORQUE ES DEMASIADO LARGO EL CAMINO, PARA TI.</vt:lpstr>
      <vt:lpstr>Presentación de PowerPoint</vt:lpstr>
      <vt:lpstr>Renovaos en la mente, y en el espíritu Renovaos en la mente, y en el espíritu Y vestíos, y vestíos, de la nueva condición Y vestíos, y vestíos, de la nueva condición Humana…Humana… Renovaos en la mente, y en el espíritu</vt:lpstr>
      <vt:lpstr>I DOMINGO DE CUARESMA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2016-03-18T09:38:57Z</dcterms:created>
  <dcterms:modified xsi:type="dcterms:W3CDTF">2018-02-17T19:27:47Z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