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84"/>
  </p:notesMasterIdLst>
  <p:handoutMasterIdLst>
    <p:handoutMasterId r:id="rId85"/>
  </p:handoutMasterIdLst>
  <p:sldIdLst>
    <p:sldId id="265" r:id="rId3"/>
    <p:sldId id="2016" r:id="rId4"/>
    <p:sldId id="2017" r:id="rId5"/>
    <p:sldId id="451" r:id="rId6"/>
    <p:sldId id="2046" r:id="rId7"/>
    <p:sldId id="2047" r:id="rId8"/>
    <p:sldId id="2048" r:id="rId9"/>
    <p:sldId id="1607" r:id="rId10"/>
    <p:sldId id="315" r:id="rId11"/>
    <p:sldId id="316" r:id="rId12"/>
    <p:sldId id="1226" r:id="rId13"/>
    <p:sldId id="1296" r:id="rId14"/>
    <p:sldId id="2018" r:id="rId15"/>
    <p:sldId id="2049" r:id="rId16"/>
    <p:sldId id="2050" r:id="rId17"/>
    <p:sldId id="2051" r:id="rId18"/>
    <p:sldId id="2052" r:id="rId19"/>
    <p:sldId id="2053" r:id="rId20"/>
    <p:sldId id="319" r:id="rId21"/>
    <p:sldId id="1680" r:id="rId22"/>
    <p:sldId id="1641" r:id="rId23"/>
    <p:sldId id="2054" r:id="rId24"/>
    <p:sldId id="2055" r:id="rId25"/>
    <p:sldId id="2056" r:id="rId26"/>
    <p:sldId id="2057" r:id="rId27"/>
    <p:sldId id="2058" r:id="rId28"/>
    <p:sldId id="329" r:id="rId29"/>
    <p:sldId id="330" r:id="rId30"/>
    <p:sldId id="331" r:id="rId31"/>
    <p:sldId id="333" r:id="rId32"/>
    <p:sldId id="2026" r:id="rId33"/>
    <p:sldId id="335" r:id="rId34"/>
    <p:sldId id="337" r:id="rId35"/>
    <p:sldId id="338" r:id="rId36"/>
    <p:sldId id="2059" r:id="rId37"/>
    <p:sldId id="2060" r:id="rId38"/>
    <p:sldId id="2061" r:id="rId39"/>
    <p:sldId id="370" r:id="rId40"/>
    <p:sldId id="1515" r:id="rId41"/>
    <p:sldId id="372" r:id="rId42"/>
    <p:sldId id="373" r:id="rId43"/>
    <p:sldId id="374" r:id="rId44"/>
    <p:sldId id="375" r:id="rId45"/>
    <p:sldId id="376" r:id="rId46"/>
    <p:sldId id="377" r:id="rId47"/>
    <p:sldId id="378" r:id="rId48"/>
    <p:sldId id="2065" r:id="rId49"/>
    <p:sldId id="2066" r:id="rId50"/>
    <p:sldId id="2067" r:id="rId51"/>
    <p:sldId id="2068" r:id="rId52"/>
    <p:sldId id="382" r:id="rId53"/>
    <p:sldId id="1783" r:id="rId54"/>
    <p:sldId id="381" r:id="rId55"/>
    <p:sldId id="383" r:id="rId56"/>
    <p:sldId id="2062" r:id="rId57"/>
    <p:sldId id="2063" r:id="rId58"/>
    <p:sldId id="2064" r:id="rId59"/>
    <p:sldId id="385" r:id="rId60"/>
    <p:sldId id="386" r:id="rId61"/>
    <p:sldId id="387" r:id="rId62"/>
    <p:sldId id="388" r:id="rId63"/>
    <p:sldId id="389" r:id="rId64"/>
    <p:sldId id="1163" r:id="rId65"/>
    <p:sldId id="1164" r:id="rId66"/>
    <p:sldId id="2000" r:id="rId67"/>
    <p:sldId id="2001" r:id="rId68"/>
    <p:sldId id="2002" r:id="rId69"/>
    <p:sldId id="2003" r:id="rId70"/>
    <p:sldId id="391" r:id="rId71"/>
    <p:sldId id="2069" r:id="rId72"/>
    <p:sldId id="2070" r:id="rId73"/>
    <p:sldId id="393" r:id="rId74"/>
    <p:sldId id="394" r:id="rId75"/>
    <p:sldId id="397" r:id="rId76"/>
    <p:sldId id="2071" r:id="rId77"/>
    <p:sldId id="2072" r:id="rId78"/>
    <p:sldId id="2073" r:id="rId79"/>
    <p:sldId id="2045" r:id="rId80"/>
    <p:sldId id="2074" r:id="rId81"/>
    <p:sldId id="2075" r:id="rId82"/>
    <p:sldId id="1817" r:id="rId8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8" autoAdjust="0"/>
    <p:restoredTop sz="91869" autoAdjust="0"/>
  </p:normalViewPr>
  <p:slideViewPr>
    <p:cSldViewPr>
      <p:cViewPr varScale="1">
        <p:scale>
          <a:sx n="109" d="100"/>
          <a:sy n="109" d="100"/>
        </p:scale>
        <p:origin x="792" y="114"/>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notesMaster" Target="notesMasters/notesMaster1.xml"/><Relationship Id="rId89" Type="http://schemas.openxmlformats.org/officeDocument/2006/relationships/theme" Target="theme/theme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tableStyles" Target="tableStyles.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handoutMaster" Target="handoutMasters/handoutMaster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2/24/2018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2/24/2018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63</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2/24/2018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2/24/2018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2/24/2018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2/24/2018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2/24/2018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2/24/2018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2/24/2018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2/24/2018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2/24/2018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2/24/2018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2/24/2018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2/24/2018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2/24/2018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 DOMINGO DE CUARESMA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A354D413-B6A7-4F5B-B709-60545D0F8D3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4466" y="0"/>
            <a:ext cx="5159896" cy="4834141"/>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 aquellos días, Dios puso a prueba a Abrahán. Le dijo: «¡Abrahán!» Él respondió: «Aquí estoy». Dios le dijo:</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«Toma  a  tu  hijo  único,  al  que  amas,  a  Isaac,  y  vete  a  la  tierra  de  Moria  y  ofrécemelo  allí  en holocausto en uno de los montes que yo te indicaré»</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Cuando llegaron al sitio que le había dicho Dios, Abrahán levantó allí el altar y apiló la leña. Entonces Abrahán alargó la mano y tomó el cuchillo para degollar a su hijo. </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Pero el ángel del Señor le gritó desde el cielo: «¡Abrahán, Abrahán!» Él contestó: «Aquí estoy». El ángel le ordenó: «No alargues la mano contra el muchacho ni le hagas nada. </a:t>
            </a:r>
          </a:p>
        </p:txBody>
      </p:sp>
    </p:spTree>
    <p:extLst>
      <p:ext uri="{BB962C8B-B14F-4D97-AF65-F5344CB8AC3E}">
        <p14:creationId xmlns:p14="http://schemas.microsoft.com/office/powerpoint/2010/main" val="3110321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Ahora he comprobado que temes a Dios, porque no te has reservado a tu hijo, a tu único hijo». Abrahán levantó los ojos y vio un carnero enredado por los cuernos en la maleza. </a:t>
            </a:r>
          </a:p>
        </p:txBody>
      </p:sp>
    </p:spTree>
    <p:extLst>
      <p:ext uri="{BB962C8B-B14F-4D97-AF65-F5344CB8AC3E}">
        <p14:creationId xmlns:p14="http://schemas.microsoft.com/office/powerpoint/2010/main" val="182806506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Se acercó, tomó el carnero y lo ofreció en holocausto en lugar de su hijo. El ángel del Señor llamó a Abrahán por segunda vez desde el cielo:</a:t>
            </a:r>
          </a:p>
        </p:txBody>
      </p:sp>
    </p:spTree>
    <p:extLst>
      <p:ext uri="{BB962C8B-B14F-4D97-AF65-F5344CB8AC3E}">
        <p14:creationId xmlns:p14="http://schemas.microsoft.com/office/powerpoint/2010/main" val="19236080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-«Juro por mí mismo, oráculo del  Señor:  por  haber  hecho  esto,  por  no  haberle  reservado  tu  hijo,  tu  hijo  único,  </a:t>
            </a:r>
          </a:p>
        </p:txBody>
      </p:sp>
    </p:spTree>
    <p:extLst>
      <p:ext uri="{BB962C8B-B14F-4D97-AF65-F5344CB8AC3E}">
        <p14:creationId xmlns:p14="http://schemas.microsoft.com/office/powerpoint/2010/main" val="134469392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te  colmaré  de bendiciones y multiplicaré a tus descendientes como las estrellas del cielo y como la arena de la playa. Tus descendientes conquistarán las puertas de sus enemigos. </a:t>
            </a:r>
          </a:p>
        </p:txBody>
      </p:sp>
    </p:spTree>
    <p:extLst>
      <p:ext uri="{BB962C8B-B14F-4D97-AF65-F5344CB8AC3E}">
        <p14:creationId xmlns:p14="http://schemas.microsoft.com/office/powerpoint/2010/main" val="4209596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Todas las naciones de la tierra se bendecirán con tu descendencia, porque has escuchado mi voz».</a:t>
            </a:r>
          </a:p>
        </p:txBody>
      </p:sp>
    </p:spTree>
    <p:extLst>
      <p:ext uri="{BB962C8B-B14F-4D97-AF65-F5344CB8AC3E}">
        <p14:creationId xmlns:p14="http://schemas.microsoft.com/office/powerpoint/2010/main" val="14598335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p>
        </p:txBody>
      </p:sp>
      <p:sp>
        <p:nvSpPr>
          <p:cNvPr id="4" name="Marcador de texto 3"/>
          <p:cNvSpPr>
            <a:spLocks noGrp="1"/>
          </p:cNvSpPr>
          <p:nvPr>
            <p:ph type="body" sz="half" idx="2"/>
          </p:nvPr>
        </p:nvSpPr>
        <p:spPr/>
        <p:txBody>
          <a:bodyPr/>
          <a:lstStyle/>
          <a:p>
            <a:endParaRPr lang="es-ES"/>
          </a:p>
        </p:txBody>
      </p:sp>
      <p:pic>
        <p:nvPicPr>
          <p:cNvPr id="7" name="Imagen 6">
            <a:extLst>
              <a:ext uri="{FF2B5EF4-FFF2-40B4-BE49-F238E27FC236}">
                <a16:creationId xmlns:a16="http://schemas.microsoft.com/office/drawing/2014/main" id="{4C610A65-22EF-4E8F-9071-1A554168BB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191985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CAMINARÉ EN PRESENCIA DEL SEÑOR EN EL PAÍS DE LOS VIVOS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CFAA6FF-4E50-4AB8-9307-FC91D8B7A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Tenía fe, aun cuando dije:</a:t>
            </a:r>
            <a:br>
              <a:rPr lang="es-ES" altLang="es-ES" sz="4800" b="1" dirty="0">
                <a:solidFill>
                  <a:srgbClr val="002060"/>
                </a:solidFill>
              </a:rPr>
            </a:br>
            <a:r>
              <a:rPr lang="es-ES" altLang="es-ES" sz="4800" b="1" dirty="0">
                <a:solidFill>
                  <a:srgbClr val="002060"/>
                </a:solidFill>
              </a:rPr>
              <a:t>«¡Qué desgraciado soy!» Mucho le cuesta al Señor la muerte de sus fieles.</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9E9ECAC6-CB63-430A-A3C4-B66FD4266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CAMINARÉ EN PRESENCIA DEL SEÑOR EN EL PAÍS DE LOS VIVOS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CFAA6FF-4E50-4AB8-9307-FC91D8B7A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2953859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Señor, yo soy tu siervo,</a:t>
            </a:r>
            <a:br>
              <a:rPr lang="es-ES" altLang="es-ES" sz="4800" b="1" dirty="0">
                <a:solidFill>
                  <a:srgbClr val="002060"/>
                </a:solidFill>
              </a:rPr>
            </a:br>
            <a:r>
              <a:rPr lang="es-ES" altLang="es-ES" sz="4800" b="1" dirty="0">
                <a:solidFill>
                  <a:srgbClr val="002060"/>
                </a:solidFill>
              </a:rPr>
              <a:t>siervo tuyo, hijo de tu esclava: rompiste mis cadenas.</a:t>
            </a:r>
            <a:br>
              <a:rPr lang="es-ES" altLang="es-ES" sz="4800" b="1" dirty="0">
                <a:solidFill>
                  <a:srgbClr val="002060"/>
                </a:solidFill>
              </a:rPr>
            </a:br>
            <a:r>
              <a:rPr lang="es-ES" altLang="es-ES" sz="4800" b="1" dirty="0">
                <a:solidFill>
                  <a:srgbClr val="002060"/>
                </a:solidFill>
              </a:rPr>
              <a:t>Te ofreceré un sacrificio de alabanza, invocando el nombre del Señor. </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9E9ECAC6-CB63-430A-A3C4-B66FD4266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944286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CAMINARÉ EN PRESENCIA DEL SEÑOR EN EL PAÍS DE LOS VIVOS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CFAA6FF-4E50-4AB8-9307-FC91D8B7A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2794166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Cumpliré al Señor mis votos</a:t>
            </a:r>
            <a:br>
              <a:rPr lang="es-ES" altLang="es-ES" sz="4800" b="1" dirty="0">
                <a:solidFill>
                  <a:srgbClr val="002060"/>
                </a:solidFill>
              </a:rPr>
            </a:br>
            <a:r>
              <a:rPr lang="es-ES" altLang="es-ES" sz="4800" b="1" dirty="0">
                <a:solidFill>
                  <a:srgbClr val="002060"/>
                </a:solidFill>
              </a:rPr>
              <a:t>en presencia de todo el pueblo, </a:t>
            </a:r>
            <a:br>
              <a:rPr lang="es-ES" altLang="es-ES" sz="4800" b="1" dirty="0">
                <a:solidFill>
                  <a:srgbClr val="002060"/>
                </a:solidFill>
              </a:rPr>
            </a:br>
            <a:r>
              <a:rPr lang="es-ES" altLang="es-ES" sz="4800" b="1" dirty="0">
                <a:solidFill>
                  <a:srgbClr val="002060"/>
                </a:solidFill>
              </a:rPr>
              <a:t>en el atrio de la casa del Señor, en medio de ti, Jerusalén.</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9E9ECAC6-CB63-430A-A3C4-B66FD42669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970856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CAMINARÉ EN PRESENCIA DEL SEÑOR EN EL PAÍS DE LOS VIVOS</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CFAA6FF-4E50-4AB8-9307-FC91D8B7AF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2345" cy="6858000"/>
          </a:xfrm>
          <a:prstGeom prst="rect">
            <a:avLst/>
          </a:prstGeom>
        </p:spPr>
      </p:pic>
    </p:spTree>
    <p:extLst>
      <p:ext uri="{BB962C8B-B14F-4D97-AF65-F5344CB8AC3E}">
        <p14:creationId xmlns:p14="http://schemas.microsoft.com/office/powerpoint/2010/main" val="287651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5" name="Imagen 4">
            <a:extLst>
              <a:ext uri="{FF2B5EF4-FFF2-40B4-BE49-F238E27FC236}">
                <a16:creationId xmlns:a16="http://schemas.microsoft.com/office/drawing/2014/main" id="{912F0065-6248-44C8-A2AB-34543FDAA1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6" y="0"/>
            <a:ext cx="7331342"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Hermanos: Si Dios está con nosotros, ¿quién estará contra nosotros? El que no se reservó a su propio Hijo, sino que lo entregó por todos nosotros, ¿cómo no nos dará todo con él? ¿Quién acusará a los elegidos de Dios?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el que justifica ¿Quién condenará? ¿Acaso Cristo Jesús, que murió, más todavía, resucitó y está a la derecha de Dios, y que además intercede por nosotros?</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Cuarenta días caminado hacia la pascua de Jesús.</a:t>
            </a:r>
            <a:br>
              <a:rPr lang="es-ES" altLang="es-ES" sz="5400" dirty="0">
                <a:solidFill>
                  <a:srgbClr val="002060"/>
                </a:solidFill>
              </a:rPr>
            </a:br>
            <a:r>
              <a:rPr lang="es-ES" altLang="es-ES" sz="5400" dirty="0">
                <a:solidFill>
                  <a:srgbClr val="002060"/>
                </a:solidFill>
              </a:rPr>
              <a:t>La comunidad te anima a celebrar un nuevo cambio en tu vida.</a:t>
            </a:r>
            <a:br>
              <a:rPr lang="es-ES" altLang="es-ES" sz="5400" dirty="0">
                <a:solidFill>
                  <a:srgbClr val="002060"/>
                </a:solidFill>
              </a:rPr>
            </a:br>
            <a:r>
              <a:rPr lang="es-ES" altLang="es-ES" sz="5400" dirty="0">
                <a:solidFill>
                  <a:srgbClr val="002060"/>
                </a:solidFill>
              </a:rPr>
              <a:t>A celebrar un nuevo cambio en tu vida.</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B285744A-8251-4FEC-8B87-1C172A15B3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733511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ES LA ESPERANZA, DE LA VIDA Y EL DOLOR Y SU AMOR ES LA PALABRA QUE ILUMINA EL CORAZÓN.</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ZBJemoFNXvo/Tq6ITwX-P2I/AAAAAAAAC4Q/Hau5XY3Qq1A/s1600/CRESTOMATIA+77.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660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Marcos.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6" name="Imagen 5">
            <a:extLst>
              <a:ext uri="{FF2B5EF4-FFF2-40B4-BE49-F238E27FC236}">
                <a16:creationId xmlns:a16="http://schemas.microsoft.com/office/drawing/2014/main" id="{759331F5-488F-4D49-A268-56A681F7DC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20136"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Jesús tomó consigo a Pedro, a Santiago y a Juan, subió aparte con ellos solos a un monte alto, y se transfiguró delante de ellos.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Sus vestidos se volvieron de un blanco deslumbrador, como no puede dejarlos ningún batanero del mundo. Se les aparecieron Elías y Moisés, conversando con Jesús.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Pedro tomó la palabra y le dijo a Jesús: «Maestro,  ¡qué  bueno  es  que  estemos  aquí!  Vamos  a  hacer  tres  tiendas,  una  para  ti,  otra  para Moisés y otra para Elías». No sabía qué decir, pues estaban asustados. </a:t>
            </a:r>
          </a:p>
        </p:txBody>
      </p:sp>
    </p:spTree>
    <p:extLst>
      <p:ext uri="{BB962C8B-B14F-4D97-AF65-F5344CB8AC3E}">
        <p14:creationId xmlns:p14="http://schemas.microsoft.com/office/powerpoint/2010/main" val="4363267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Se formó una nube que los cubrió, y salió una voz de la nube: «Este es mi Hijo, el amado; escuchadlo». De pronto, al mirar alrededor, no vieron a nadie más que a Jesús, solo con ellos. </a:t>
            </a:r>
          </a:p>
        </p:txBody>
      </p:sp>
    </p:spTree>
    <p:extLst>
      <p:ext uri="{BB962C8B-B14F-4D97-AF65-F5344CB8AC3E}">
        <p14:creationId xmlns:p14="http://schemas.microsoft.com/office/powerpoint/2010/main" val="39571043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Cuando bajaban del monte, les ordenó que contasen a nadie lo que habían visto hasta que el Hijo del hombre resucitara de entre los muertos. Esto se les quedó grabado, y discutían qué quería decir aquello de resucitar de entre los muertos.</a:t>
            </a:r>
          </a:p>
        </p:txBody>
      </p:sp>
    </p:spTree>
    <p:extLst>
      <p:ext uri="{BB962C8B-B14F-4D97-AF65-F5344CB8AC3E}">
        <p14:creationId xmlns:p14="http://schemas.microsoft.com/office/powerpoint/2010/main" val="304205231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Yo no soy nada y del polvo nací,</a:t>
            </a:r>
            <a:br>
              <a:rPr lang="es-ES" altLang="es-ES" sz="4800" b="1" dirty="0">
                <a:solidFill>
                  <a:srgbClr val="002060"/>
                </a:solidFill>
              </a:rPr>
            </a:br>
            <a:r>
              <a:rPr lang="es-ES" altLang="es-ES" sz="4800" b="1" dirty="0">
                <a:solidFill>
                  <a:srgbClr val="002060"/>
                </a:solidFill>
              </a:rPr>
              <a:t>Pero tú me amas y moriste por mí.</a:t>
            </a:r>
            <a:br>
              <a:rPr lang="es-ES" altLang="es-ES" sz="4800" b="1" dirty="0">
                <a:solidFill>
                  <a:srgbClr val="002060"/>
                </a:solidFill>
              </a:rPr>
            </a:br>
            <a:r>
              <a:rPr lang="es-ES" altLang="es-ES" sz="4800" b="1" dirty="0">
                <a:solidFill>
                  <a:srgbClr val="002060"/>
                </a:solidFill>
              </a:rPr>
              <a:t>Ante la cruz sólo puedo exclamar:</a:t>
            </a:r>
            <a:br>
              <a:rPr lang="es-ES" altLang="es-ES" sz="4800" b="1" dirty="0">
                <a:solidFill>
                  <a:srgbClr val="002060"/>
                </a:solidFill>
              </a:rPr>
            </a:br>
            <a:r>
              <a:rPr lang="es-ES" altLang="es-ES" sz="4800" b="1" dirty="0">
                <a:solidFill>
                  <a:srgbClr val="002060"/>
                </a:solidFill>
              </a:rPr>
              <a:t>Tuyo soy, tuyo soy.</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A050CB16-0E4C-4568-942F-862BE5072CCC}"/>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8980" cy="6858000"/>
          </a:xfrm>
        </p:spPr>
      </p:pic>
    </p:spTree>
    <p:extLst>
      <p:ext uri="{BB962C8B-B14F-4D97-AF65-F5344CB8AC3E}">
        <p14:creationId xmlns:p14="http://schemas.microsoft.com/office/powerpoint/2010/main" val="299595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Toma mis manos, </a:t>
            </a:r>
            <a:br>
              <a:rPr lang="es-ES" altLang="es-ES" sz="4800" b="1" dirty="0">
                <a:solidFill>
                  <a:srgbClr val="002060"/>
                </a:solidFill>
              </a:rPr>
            </a:br>
            <a:r>
              <a:rPr lang="es-ES" altLang="es-ES" sz="4800" b="1" dirty="0">
                <a:solidFill>
                  <a:srgbClr val="002060"/>
                </a:solidFill>
              </a:rPr>
              <a:t>te pido, </a:t>
            </a:r>
            <a:br>
              <a:rPr lang="es-ES" altLang="es-ES" sz="4800" b="1" dirty="0">
                <a:solidFill>
                  <a:srgbClr val="002060"/>
                </a:solidFill>
              </a:rPr>
            </a:br>
            <a:r>
              <a:rPr lang="es-ES" altLang="es-ES" sz="4800" b="1" dirty="0">
                <a:solidFill>
                  <a:srgbClr val="002060"/>
                </a:solidFill>
              </a:rPr>
              <a:t>toma mis labios, </a:t>
            </a:r>
            <a:br>
              <a:rPr lang="es-ES" altLang="es-ES" sz="4800" b="1" dirty="0">
                <a:solidFill>
                  <a:srgbClr val="002060"/>
                </a:solidFill>
              </a:rPr>
            </a:br>
            <a:r>
              <a:rPr lang="es-ES" altLang="es-ES" sz="4800" b="1" dirty="0">
                <a:solidFill>
                  <a:srgbClr val="002060"/>
                </a:solidFill>
              </a:rPr>
              <a:t>te amo, </a:t>
            </a:r>
            <a:br>
              <a:rPr lang="es-ES" altLang="es-ES" sz="4800" b="1" dirty="0">
                <a:solidFill>
                  <a:srgbClr val="002060"/>
                </a:solidFill>
              </a:rPr>
            </a:br>
            <a:r>
              <a:rPr lang="es-ES" altLang="es-ES" sz="4800" b="1" dirty="0">
                <a:solidFill>
                  <a:srgbClr val="002060"/>
                </a:solidFill>
              </a:rPr>
              <a:t>toma  mi vida, OH Padre tuyo soy, </a:t>
            </a:r>
            <a:br>
              <a:rPr lang="es-ES" altLang="es-ES" sz="4800" b="1" dirty="0">
                <a:solidFill>
                  <a:srgbClr val="002060"/>
                </a:solidFill>
              </a:rPr>
            </a:br>
            <a:r>
              <a:rPr lang="es-ES" altLang="es-ES" sz="4800" b="1" dirty="0">
                <a:solidFill>
                  <a:srgbClr val="002060"/>
                </a:solidFill>
              </a:rPr>
              <a:t>tuyo soy.</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F7627352-5E9F-4978-91CD-31C1F33C4A20}"/>
              </a:ext>
            </a:extLst>
          </p:cNvPr>
          <p:cNvPicPr>
            <a:picLocks noChangeAspect="1"/>
          </p:cNvPicPr>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8980" cy="6858000"/>
          </a:xfrm>
          <a:prstGeom prst="rect">
            <a:avLst/>
          </a:prstGeom>
          <a:solidFill>
            <a:schemeClr val="bg2">
              <a:lumMod val="90000"/>
            </a:schemeClr>
          </a:solidFill>
        </p:spPr>
      </p:pic>
    </p:spTree>
    <p:extLst>
      <p:ext uri="{BB962C8B-B14F-4D97-AF65-F5344CB8AC3E}">
        <p14:creationId xmlns:p14="http://schemas.microsoft.com/office/powerpoint/2010/main" val="3697837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Cuando de rodillas, te miro Jesús,</a:t>
            </a:r>
            <a:br>
              <a:rPr lang="es-ES" altLang="es-ES" sz="4800" b="1" dirty="0">
                <a:solidFill>
                  <a:srgbClr val="002060"/>
                </a:solidFill>
              </a:rPr>
            </a:br>
            <a:r>
              <a:rPr lang="es-ES" altLang="es-ES" sz="4800" b="1" dirty="0">
                <a:solidFill>
                  <a:srgbClr val="002060"/>
                </a:solidFill>
              </a:rPr>
              <a:t>Veo tu grandeza y mi pequeñez,</a:t>
            </a:r>
            <a:br>
              <a:rPr lang="es-ES" altLang="es-ES" sz="4800" b="1" dirty="0">
                <a:solidFill>
                  <a:srgbClr val="002060"/>
                </a:solidFill>
              </a:rPr>
            </a:br>
            <a:r>
              <a:rPr lang="es-ES" altLang="es-ES" sz="4800" b="1" dirty="0">
                <a:solidFill>
                  <a:srgbClr val="002060"/>
                </a:solidFill>
              </a:rPr>
              <a:t>¿Que puedo darte yo?, sólo mi ser,</a:t>
            </a:r>
            <a:br>
              <a:rPr lang="es-ES" altLang="es-ES" sz="4800" b="1" dirty="0">
                <a:solidFill>
                  <a:srgbClr val="002060"/>
                </a:solidFill>
              </a:rPr>
            </a:br>
            <a:r>
              <a:rPr lang="es-ES" altLang="es-ES" sz="4800" b="1" dirty="0">
                <a:solidFill>
                  <a:srgbClr val="002060"/>
                </a:solidFill>
              </a:rPr>
              <a:t>tuyo soy, tuyo soy.</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F7627352-5E9F-4978-91CD-31C1F33C4A20}"/>
              </a:ext>
            </a:extLst>
          </p:cNvPr>
          <p:cNvPicPr>
            <a:picLocks noChangeAspect="1"/>
          </p:cNvPicPr>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8980" cy="6858000"/>
          </a:xfrm>
          <a:prstGeom prst="rect">
            <a:avLst/>
          </a:prstGeom>
          <a:solidFill>
            <a:schemeClr val="bg2">
              <a:lumMod val="90000"/>
            </a:schemeClr>
          </a:solidFill>
        </p:spPr>
      </p:pic>
    </p:spTree>
    <p:extLst>
      <p:ext uri="{BB962C8B-B14F-4D97-AF65-F5344CB8AC3E}">
        <p14:creationId xmlns:p14="http://schemas.microsoft.com/office/powerpoint/2010/main" val="2946884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 Señor, ten piedad de nosotros.</a:t>
            </a:r>
            <a:br>
              <a:rPr lang="es-ES" sz="4800" dirty="0">
                <a:solidFill>
                  <a:srgbClr val="002060"/>
                </a:solidFill>
              </a:rPr>
            </a:br>
            <a:r>
              <a:rPr lang="es-ES" sz="4800" dirty="0">
                <a:solidFill>
                  <a:srgbClr val="002060"/>
                </a:solidFill>
              </a:rPr>
              <a:t>Señor, ten piedad de nosotros.</a:t>
            </a:r>
          </a:p>
        </p:txBody>
      </p:sp>
      <p:sp>
        <p:nvSpPr>
          <p:cNvPr id="4" name="Marcador de texto 3"/>
          <p:cNvSpPr>
            <a:spLocks noGrp="1"/>
          </p:cNvSpPr>
          <p:nvPr>
            <p:ph type="body" sz="half" idx="2"/>
          </p:nvPr>
        </p:nvSpPr>
        <p:spPr/>
        <p:txBody>
          <a:bodyPr/>
          <a:lstStyle/>
          <a:p>
            <a:endParaRPr lang="es-ES"/>
          </a:p>
        </p:txBody>
      </p:sp>
      <p:pic>
        <p:nvPicPr>
          <p:cNvPr id="6" name="Picture 5" descr="https://pastoraluleon.files.wordpress.com/2012/04/18082011-dsc_0191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8786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Toma mis manos, </a:t>
            </a:r>
            <a:br>
              <a:rPr lang="es-ES" altLang="es-ES" sz="4800" b="1" dirty="0">
                <a:solidFill>
                  <a:srgbClr val="002060"/>
                </a:solidFill>
              </a:rPr>
            </a:br>
            <a:r>
              <a:rPr lang="es-ES" altLang="es-ES" sz="4800" b="1" dirty="0">
                <a:solidFill>
                  <a:srgbClr val="002060"/>
                </a:solidFill>
              </a:rPr>
              <a:t>te pido, </a:t>
            </a:r>
            <a:br>
              <a:rPr lang="es-ES" altLang="es-ES" sz="4800" b="1" dirty="0">
                <a:solidFill>
                  <a:srgbClr val="002060"/>
                </a:solidFill>
              </a:rPr>
            </a:br>
            <a:r>
              <a:rPr lang="es-ES" altLang="es-ES" sz="4800" b="1" dirty="0">
                <a:solidFill>
                  <a:srgbClr val="002060"/>
                </a:solidFill>
              </a:rPr>
              <a:t>toma mis labios, </a:t>
            </a:r>
            <a:br>
              <a:rPr lang="es-ES" altLang="es-ES" sz="4800" b="1" dirty="0">
                <a:solidFill>
                  <a:srgbClr val="002060"/>
                </a:solidFill>
              </a:rPr>
            </a:br>
            <a:r>
              <a:rPr lang="es-ES" altLang="es-ES" sz="4800" b="1" dirty="0">
                <a:solidFill>
                  <a:srgbClr val="002060"/>
                </a:solidFill>
              </a:rPr>
              <a:t>te amo, </a:t>
            </a:r>
            <a:br>
              <a:rPr lang="es-ES" altLang="es-ES" sz="4800" b="1" dirty="0">
                <a:solidFill>
                  <a:srgbClr val="002060"/>
                </a:solidFill>
              </a:rPr>
            </a:br>
            <a:r>
              <a:rPr lang="es-ES" altLang="es-ES" sz="4800" b="1" dirty="0">
                <a:solidFill>
                  <a:srgbClr val="002060"/>
                </a:solidFill>
              </a:rPr>
              <a:t>toma  mi vida, OH Padre tuyo soy, </a:t>
            </a:r>
            <a:br>
              <a:rPr lang="es-ES" altLang="es-ES" sz="4800" b="1" dirty="0">
                <a:solidFill>
                  <a:srgbClr val="002060"/>
                </a:solidFill>
              </a:rPr>
            </a:br>
            <a:r>
              <a:rPr lang="es-ES" altLang="es-ES" sz="4800" b="1" dirty="0">
                <a:solidFill>
                  <a:srgbClr val="002060"/>
                </a:solidFill>
              </a:rPr>
              <a:t>tuyo soy.</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a:extLst>
              <a:ext uri="{FF2B5EF4-FFF2-40B4-BE49-F238E27FC236}">
                <a16:creationId xmlns:a16="http://schemas.microsoft.com/office/drawing/2014/main" id="{F7627352-5E9F-4978-91CD-31C1F33C4A20}"/>
              </a:ext>
            </a:extLst>
          </p:cNvPr>
          <p:cNvPicPr>
            <a:picLocks noChangeAspect="1"/>
          </p:cNvPicPr>
          <p:nvPr/>
        </p:nvPicPr>
        <p:blipFill>
          <a:blip r:embed="rId2">
            <a:extLst>
              <a:ext uri="{28A0092B-C50C-407E-A947-70E740481C1C}">
                <a14:useLocalDpi xmlns:a14="http://schemas.microsoft.com/office/drawing/2010/main" val="0"/>
              </a:ext>
            </a:extLst>
          </a:blip>
          <a:srcRect l="20000" r="20000"/>
          <a:stretch>
            <a:fillRect/>
          </a:stretch>
        </p:blipFill>
        <p:spPr>
          <a:xfrm>
            <a:off x="7320136" y="0"/>
            <a:ext cx="4878980" cy="6858000"/>
          </a:xfrm>
          <a:prstGeom prst="rect">
            <a:avLst/>
          </a:prstGeom>
          <a:solidFill>
            <a:schemeClr val="bg2">
              <a:lumMod val="90000"/>
            </a:schemeClr>
          </a:solidFill>
        </p:spPr>
      </p:pic>
    </p:spTree>
    <p:extLst>
      <p:ext uri="{BB962C8B-B14F-4D97-AF65-F5344CB8AC3E}">
        <p14:creationId xmlns:p14="http://schemas.microsoft.com/office/powerpoint/2010/main" val="22766880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es, </a:t>
            </a:r>
            <a:br>
              <a:rPr lang="es-ES" altLang="es-ES" sz="4800" b="1" dirty="0">
                <a:solidFill>
                  <a:srgbClr val="002060"/>
                </a:solidFill>
              </a:rPr>
            </a:br>
            <a:r>
              <a:rPr lang="es-ES" altLang="es-ES" sz="4800" b="1" dirty="0">
                <a:solidFill>
                  <a:srgbClr val="002060"/>
                </a:solidFill>
              </a:rPr>
              <a:t>santo nuestro Dios, </a:t>
            </a:r>
            <a:br>
              <a:rPr lang="es-ES" altLang="es-ES" sz="4800" b="1" dirty="0">
                <a:solidFill>
                  <a:srgbClr val="002060"/>
                </a:solidFill>
              </a:rPr>
            </a:br>
            <a:r>
              <a:rPr lang="es-ES" altLang="es-ES" sz="4800" b="1" dirty="0">
                <a:solidFill>
                  <a:srgbClr val="002060"/>
                </a:solidFill>
              </a:rPr>
              <a:t>hosanna en las alturas. (2)</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7549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a:t>
            </a:r>
            <a:br>
              <a:rPr lang="es-ES" altLang="es-ES" sz="4800" b="1" dirty="0">
                <a:solidFill>
                  <a:srgbClr val="002060"/>
                </a:solidFill>
              </a:rPr>
            </a:br>
            <a:r>
              <a:rPr lang="es-ES" altLang="es-ES" sz="4800" b="1" dirty="0">
                <a:solidFill>
                  <a:srgbClr val="002060"/>
                </a:solidFill>
              </a:rPr>
              <a:t>están llenos de tu gloria, </a:t>
            </a:r>
            <a:br>
              <a:rPr lang="es-ES" altLang="es-ES" sz="4800" b="1" dirty="0">
                <a:solidFill>
                  <a:srgbClr val="002060"/>
                </a:solidFill>
              </a:rPr>
            </a:br>
            <a:r>
              <a:rPr lang="es-ES" altLang="es-ES" sz="4800" b="1" dirty="0">
                <a:solidFill>
                  <a:srgbClr val="002060"/>
                </a:solidFill>
              </a:rPr>
              <a:t>llenos de tu amor.</a:t>
            </a:r>
            <a:br>
              <a:rPr lang="es-ES" altLang="es-ES" sz="4800" b="1" dirty="0">
                <a:solidFill>
                  <a:srgbClr val="002060"/>
                </a:solidFill>
              </a:rPr>
            </a:br>
            <a:r>
              <a:rPr lang="es-ES" altLang="es-ES" sz="4800" b="1" dirty="0">
                <a:solidFill>
                  <a:srgbClr val="002060"/>
                </a:solidFill>
              </a:rPr>
              <a:t>Santo es, santo nuestro Dios, </a:t>
            </a:r>
            <a:br>
              <a:rPr lang="es-ES" altLang="es-ES" sz="4800" b="1" dirty="0">
                <a:solidFill>
                  <a:srgbClr val="002060"/>
                </a:solidFill>
              </a:rPr>
            </a:br>
            <a:r>
              <a:rPr lang="es-ES" altLang="es-ES" sz="4800" b="1" dirty="0">
                <a:solidFill>
                  <a:srgbClr val="002060"/>
                </a:solidFill>
              </a:rPr>
              <a:t>hosanna en las alturas. </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4900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en nombre del Señor, en el nombre del Señor.</a:t>
            </a:r>
            <a:br>
              <a:rPr lang="es-ES" altLang="es-ES" sz="4800" b="1" dirty="0">
                <a:solidFill>
                  <a:srgbClr val="002060"/>
                </a:solidFill>
              </a:rPr>
            </a:br>
            <a:r>
              <a:rPr lang="es-ES" altLang="es-ES" sz="4800" b="1" dirty="0">
                <a:solidFill>
                  <a:srgbClr val="002060"/>
                </a:solidFill>
              </a:rPr>
              <a:t>Santo es, santo nuestro Dios, </a:t>
            </a:r>
            <a:br>
              <a:rPr lang="es-ES" altLang="es-ES" sz="4800" b="1" dirty="0">
                <a:solidFill>
                  <a:srgbClr val="002060"/>
                </a:solidFill>
              </a:rPr>
            </a:br>
            <a:r>
              <a:rPr lang="es-ES" altLang="es-ES" sz="4800" b="1" dirty="0">
                <a:solidFill>
                  <a:srgbClr val="002060"/>
                </a:solidFill>
              </a:rPr>
              <a:t>hosanna en las alturas. </a:t>
            </a:r>
            <a:br>
              <a:rPr lang="es-ES" altLang="es-ES" sz="4800" b="1" dirty="0">
                <a:solidFill>
                  <a:srgbClr val="002060"/>
                </a:solidFill>
              </a:rPr>
            </a:br>
            <a:r>
              <a:rPr lang="es-ES" altLang="es-ES" sz="4800" b="1" dirty="0">
                <a:solidFill>
                  <a:srgbClr val="002060"/>
                </a:solidFill>
              </a:rPr>
              <a:t>Hosanna en las alturas.</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4672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2. Cristo, ten piedad de nosotros</a:t>
            </a:r>
            <a:br>
              <a:rPr lang="es-ES" sz="4800" dirty="0">
                <a:solidFill>
                  <a:srgbClr val="002060"/>
                </a:solidFill>
              </a:rPr>
            </a:br>
            <a:r>
              <a:rPr lang="es-ES" sz="4800" dirty="0">
                <a:solidFill>
                  <a:srgbClr val="002060"/>
                </a:solidFill>
              </a:rPr>
              <a:t>Cristo, ten piedad de nosotros.</a:t>
            </a:r>
          </a:p>
        </p:txBody>
      </p:sp>
      <p:sp>
        <p:nvSpPr>
          <p:cNvPr id="4" name="Marcador de texto 3"/>
          <p:cNvSpPr>
            <a:spLocks noGrp="1"/>
          </p:cNvSpPr>
          <p:nvPr>
            <p:ph type="body" sz="half" idx="2"/>
          </p:nvPr>
        </p:nvSpPr>
        <p:spPr/>
        <p:txBody>
          <a:bodyPr/>
          <a:lstStyle/>
          <a:p>
            <a:endParaRPr lang="es-ES"/>
          </a:p>
        </p:txBody>
      </p:sp>
      <p:pic>
        <p:nvPicPr>
          <p:cNvPr id="6" name="Picture 5" descr="https://pastoraluleon.files.wordpress.com/2012/04/18082011-dsc_0191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86149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3. Señor, ten piedad de nosotros.</a:t>
            </a:r>
            <a:br>
              <a:rPr lang="es-ES" sz="4800" dirty="0">
                <a:solidFill>
                  <a:srgbClr val="002060"/>
                </a:solidFill>
              </a:rPr>
            </a:br>
            <a:r>
              <a:rPr lang="es-ES" sz="4800">
                <a:solidFill>
                  <a:srgbClr val="002060"/>
                </a:solidFill>
              </a:rPr>
              <a:t>Señor, ten piedad de nosotros</a:t>
            </a:r>
            <a:endParaRPr lang="es-ES" sz="48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5" descr="https://pastoraluleon.files.wordpress.com/2012/04/18082011-dsc_01911.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3093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para todos aquellos </a:t>
            </a:r>
            <a:br>
              <a:rPr lang="es-ES" altLang="es-ES" sz="4800" b="1" dirty="0">
                <a:solidFill>
                  <a:srgbClr val="002060"/>
                </a:solidFill>
              </a:rPr>
            </a:br>
            <a:r>
              <a:rPr lang="es-ES" altLang="es-ES" sz="4800" b="1" dirty="0">
                <a:solidFill>
                  <a:srgbClr val="002060"/>
                </a:solidFill>
              </a:rPr>
              <a:t>que no han llegado,</a:t>
            </a:r>
            <a:br>
              <a:rPr lang="es-ES" altLang="es-ES" sz="4800" b="1" dirty="0">
                <a:solidFill>
                  <a:srgbClr val="002060"/>
                </a:solidFill>
              </a:rPr>
            </a:br>
            <a:r>
              <a:rPr lang="es-ES" altLang="es-ES" sz="4800" b="1" dirty="0">
                <a:solidFill>
                  <a:srgbClr val="002060"/>
                </a:solidFill>
              </a:rPr>
              <a:t>para todos aquellos</a:t>
            </a:r>
            <a:br>
              <a:rPr lang="es-ES" altLang="es-ES" sz="4800" b="1" dirty="0">
                <a:solidFill>
                  <a:srgbClr val="002060"/>
                </a:solidFill>
              </a:rPr>
            </a:br>
            <a:r>
              <a:rPr lang="es-ES" altLang="es-ES" sz="4800" b="1" dirty="0">
                <a:solidFill>
                  <a:srgbClr val="002060"/>
                </a:solidFill>
              </a:rPr>
              <a:t> que ya pasaron,</a:t>
            </a:r>
            <a:br>
              <a:rPr lang="es-ES" altLang="es-ES" sz="4800" b="1" dirty="0">
                <a:solidFill>
                  <a:srgbClr val="002060"/>
                </a:solidFill>
              </a:rPr>
            </a:br>
            <a:r>
              <a:rPr lang="es-ES" altLang="es-ES" sz="4800" b="1" dirty="0">
                <a:solidFill>
                  <a:srgbClr val="002060"/>
                </a:solidFill>
              </a:rPr>
              <a:t>para todos los hombres</a:t>
            </a:r>
            <a:br>
              <a:rPr lang="es-ES" altLang="es-ES" sz="4800" b="1" dirty="0">
                <a:solidFill>
                  <a:srgbClr val="002060"/>
                </a:solidFill>
              </a:rPr>
            </a:br>
            <a:r>
              <a:rPr lang="es-ES" altLang="es-ES" sz="4800" b="1" dirty="0">
                <a:solidFill>
                  <a:srgbClr val="002060"/>
                </a:solidFill>
              </a:rPr>
              <a:t> venga la 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si eres padre de familia tendrás paz,</a:t>
            </a:r>
            <a:br>
              <a:rPr lang="es-ES" altLang="es-ES" sz="4800" b="1" dirty="0">
                <a:solidFill>
                  <a:srgbClr val="002060"/>
                </a:solidFill>
              </a:rPr>
            </a:br>
            <a:r>
              <a:rPr lang="es-ES" altLang="es-ES" sz="4800" b="1" dirty="0">
                <a:solidFill>
                  <a:srgbClr val="002060"/>
                </a:solidFill>
              </a:rPr>
              <a:t>si vives enamorado tendrás paz,</a:t>
            </a:r>
            <a:br>
              <a:rPr lang="es-ES" altLang="es-ES" sz="4800" b="1" dirty="0">
                <a:solidFill>
                  <a:srgbClr val="002060"/>
                </a:solidFill>
              </a:rPr>
            </a:br>
            <a:r>
              <a:rPr lang="es-ES" altLang="es-ES" sz="4800" b="1" dirty="0">
                <a:solidFill>
                  <a:srgbClr val="002060"/>
                </a:solidFill>
              </a:rPr>
              <a:t>si compartes tu vida ¡venga la paz!</a:t>
            </a:r>
            <a:br>
              <a:rPr lang="es-ES" altLang="es-ES" sz="4800" b="1" dirty="0">
                <a:solidFill>
                  <a:srgbClr val="002060"/>
                </a:solidFill>
              </a:rPr>
            </a:br>
            <a:r>
              <a:rPr lang="es-ES" altLang="es-ES" sz="4800" b="1" dirty="0">
                <a:solidFill>
                  <a:srgbClr val="002060"/>
                </a:solidFill>
              </a:rPr>
              <a:t>¡Paz!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7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Que bien se está aquí Señor, no hay otro lugar donde estar mejor. Tu mano nos </a:t>
            </a:r>
            <a:r>
              <a:rPr lang="es-ES" sz="4800" b="1" dirty="0" err="1">
                <a:solidFill>
                  <a:srgbClr val="002060"/>
                </a:solidFill>
              </a:rPr>
              <a:t>guía,tu</a:t>
            </a:r>
            <a:r>
              <a:rPr lang="es-ES" sz="4800" b="1" dirty="0">
                <a:solidFill>
                  <a:srgbClr val="002060"/>
                </a:solidFill>
              </a:rPr>
              <a:t> amor nos protege, confiamos en ti. (bis)</a:t>
            </a:r>
          </a:p>
        </p:txBody>
      </p:sp>
      <p:sp>
        <p:nvSpPr>
          <p:cNvPr id="4" name="Marcador de texto 3"/>
          <p:cNvSpPr>
            <a:spLocks noGrp="1"/>
          </p:cNvSpPr>
          <p:nvPr>
            <p:ph type="body" sz="half" idx="2"/>
          </p:nvPr>
        </p:nvSpPr>
        <p:spPr/>
        <p:txBody>
          <a:bodyPr/>
          <a:lstStyle/>
          <a:p>
            <a:endParaRPr lang="es-ES"/>
          </a:p>
        </p:txBody>
      </p:sp>
      <p:pic>
        <p:nvPicPr>
          <p:cNvPr id="13" name="Marcador de posición de imagen 12"/>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4127" r="15326"/>
          <a:stretch/>
        </p:blipFill>
        <p:spPr>
          <a:xfrm>
            <a:off x="7320136" y="0"/>
            <a:ext cx="4898564" cy="6858000"/>
          </a:xfrm>
        </p:spPr>
      </p:pic>
    </p:spTree>
    <p:extLst>
      <p:ext uri="{BB962C8B-B14F-4D97-AF65-F5344CB8AC3E}">
        <p14:creationId xmlns:p14="http://schemas.microsoft.com/office/powerpoint/2010/main" val="1577076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Seremos tus manos para construir un m mundo nuevo. Seremos tu boca, para no callar la verdad. Seremos tus ojos para mirarnos con ternura y tu misericordia para escuchar sin juzgar.</a:t>
            </a:r>
          </a:p>
        </p:txBody>
      </p:sp>
      <p:sp>
        <p:nvSpPr>
          <p:cNvPr id="4" name="Marcador de texto 3"/>
          <p:cNvSpPr>
            <a:spLocks noGrp="1"/>
          </p:cNvSpPr>
          <p:nvPr>
            <p:ph type="body" sz="half" idx="2"/>
          </p:nvPr>
        </p:nvSpPr>
        <p:spPr/>
        <p:txBody>
          <a:bodyPr/>
          <a:lstStyle/>
          <a:p>
            <a:endParaRPr lang="es-ES"/>
          </a:p>
        </p:txBody>
      </p:sp>
      <p:pic>
        <p:nvPicPr>
          <p:cNvPr id="13" name="Marcador de posición de imagen 12"/>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4127" r="15326"/>
          <a:stretch/>
        </p:blipFill>
        <p:spPr>
          <a:xfrm>
            <a:off x="7320136" y="0"/>
            <a:ext cx="4898564" cy="6858000"/>
          </a:xfrm>
        </p:spPr>
      </p:pic>
    </p:spTree>
    <p:extLst>
      <p:ext uri="{BB962C8B-B14F-4D97-AF65-F5344CB8AC3E}">
        <p14:creationId xmlns:p14="http://schemas.microsoft.com/office/powerpoint/2010/main" val="29414435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724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Humana…Humana…</a:t>
            </a:r>
            <a:br>
              <a:rPr lang="es-ES" altLang="es-ES" sz="4800" b="1" dirty="0">
                <a:solidFill>
                  <a:srgbClr val="002060"/>
                </a:solidFill>
              </a:rPr>
            </a:br>
            <a:r>
              <a:rPr lang="es-ES" altLang="es-ES" sz="4800" b="1" dirty="0">
                <a:solidFill>
                  <a:srgbClr val="002060"/>
                </a:solidFill>
              </a:rPr>
              <a:t>Renovaos en la mente, y en el espíritu</a:t>
            </a:r>
          </a:p>
        </p:txBody>
      </p:sp>
      <p:sp>
        <p:nvSpPr>
          <p:cNvPr id="4" name="Marcador de texto 3"/>
          <p:cNvSpPr>
            <a:spLocks noGrp="1"/>
          </p:cNvSpPr>
          <p:nvPr>
            <p:ph type="body" sz="half" idx="2"/>
          </p:nvPr>
        </p:nvSpPr>
        <p:spPr/>
        <p:txBody>
          <a:bodyPr/>
          <a:lstStyle/>
          <a:p>
            <a:endParaRPr lang="es-ES"/>
          </a:p>
        </p:txBody>
      </p:sp>
      <p:pic>
        <p:nvPicPr>
          <p:cNvPr id="12" name="Imagen 11">
            <a:extLst>
              <a:ext uri="{FF2B5EF4-FFF2-40B4-BE49-F238E27FC236}">
                <a16:creationId xmlns:a16="http://schemas.microsoft.com/office/drawing/2014/main" id="{E92DECB9-1E2E-48EA-A99A-8EDB75281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3566" y="0"/>
            <a:ext cx="4878433" cy="6858000"/>
          </a:xfrm>
          <a:prstGeom prst="rect">
            <a:avLst/>
          </a:prstGeom>
        </p:spPr>
      </p:pic>
    </p:spTree>
    <p:extLst>
      <p:ext uri="{BB962C8B-B14F-4D97-AF65-F5344CB8AC3E}">
        <p14:creationId xmlns:p14="http://schemas.microsoft.com/office/powerpoint/2010/main" val="1318734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937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Dame de comer tu pan,</a:t>
            </a:r>
            <a:br>
              <a:rPr lang="es-ES" sz="4800" b="1" dirty="0">
                <a:solidFill>
                  <a:srgbClr val="002060"/>
                </a:solidFill>
              </a:rPr>
            </a:br>
            <a:r>
              <a:rPr lang="es-ES" sz="4800" b="1" dirty="0">
                <a:solidFill>
                  <a:srgbClr val="002060"/>
                </a:solidFill>
              </a:rPr>
              <a:t>Dame de beber de ti,</a:t>
            </a:r>
            <a:br>
              <a:rPr lang="es-ES" sz="4800" b="1" dirty="0">
                <a:solidFill>
                  <a:srgbClr val="002060"/>
                </a:solidFill>
              </a:rPr>
            </a:br>
            <a:r>
              <a:rPr lang="es-ES" sz="4800" b="1" dirty="0">
                <a:solidFill>
                  <a:srgbClr val="002060"/>
                </a:solidFill>
              </a:rPr>
              <a:t> Calma mi hambre y mi sed,</a:t>
            </a:r>
            <a:br>
              <a:rPr lang="es-ES" sz="4800" b="1" dirty="0">
                <a:solidFill>
                  <a:srgbClr val="002060"/>
                </a:solidFill>
              </a:rPr>
            </a:br>
            <a:r>
              <a:rPr lang="es-ES" sz="4800" b="1" dirty="0">
                <a:solidFill>
                  <a:srgbClr val="002060"/>
                </a:solidFill>
              </a:rPr>
              <a:t>Que yo no quiero morir.</a:t>
            </a:r>
            <a:br>
              <a:rPr lang="es-ES" sz="4800" b="1" dirty="0">
                <a:solidFill>
                  <a:srgbClr val="002060"/>
                </a:solidFill>
              </a:rPr>
            </a:br>
            <a:r>
              <a:rPr lang="es-ES" sz="4800" b="1" dirty="0">
                <a:solidFill>
                  <a:srgbClr val="002060"/>
                </a:solidFill>
              </a:rPr>
              <a:t>Dame de tu ser la luz,</a:t>
            </a:r>
            <a:br>
              <a:rPr lang="es-ES" sz="4800" b="1" dirty="0">
                <a:solidFill>
                  <a:srgbClr val="002060"/>
                </a:solidFill>
              </a:rPr>
            </a:br>
            <a:r>
              <a:rPr lang="es-ES" sz="4800" b="1" dirty="0">
                <a:solidFill>
                  <a:srgbClr val="002060"/>
                </a:solidFill>
              </a:rPr>
              <a:t>Y renovarás mi fe</a:t>
            </a:r>
            <a:br>
              <a:rPr lang="es-ES" sz="4800" b="1" dirty="0">
                <a:solidFill>
                  <a:srgbClr val="002060"/>
                </a:solidFill>
              </a:rPr>
            </a:br>
            <a:r>
              <a:rPr lang="es-ES" sz="4800" b="1" dirty="0">
                <a:solidFill>
                  <a:srgbClr val="002060"/>
                </a:solidFill>
              </a:rPr>
              <a:t>Y en Espíritu y Verdad </a:t>
            </a:r>
            <a:br>
              <a:rPr lang="es-ES" sz="4800" b="1" dirty="0">
                <a:solidFill>
                  <a:srgbClr val="002060"/>
                </a:solidFill>
              </a:rPr>
            </a:br>
            <a:r>
              <a:rPr lang="es-ES" sz="4800" b="1" dirty="0">
                <a:solidFill>
                  <a:srgbClr val="002060"/>
                </a:solidFill>
              </a:rPr>
              <a:t>Postrado te adoraré.</a:t>
            </a:r>
          </a:p>
        </p:txBody>
      </p:sp>
      <p:sp>
        <p:nvSpPr>
          <p:cNvPr id="4" name="Marcador de texto 3"/>
          <p:cNvSpPr>
            <a:spLocks noGrp="1"/>
          </p:cNvSpPr>
          <p:nvPr>
            <p:ph type="body" sz="half" idx="2"/>
          </p:nvPr>
        </p:nvSpPr>
        <p:spPr/>
        <p:txBody>
          <a:bodyPr/>
          <a:lstStyle/>
          <a:p>
            <a:endParaRPr lang="es-ES"/>
          </a:p>
        </p:txBody>
      </p:sp>
      <p:pic>
        <p:nvPicPr>
          <p:cNvPr id="20" name="Picture 6" descr="http://blogs.21rs.es/kamiano/files/2012/08/tu-pan-nos-lleva-al-cielo.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 DOMINGO DE CUARESMA</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450884A0-FB3C-4264-A708-CB1DB5974DB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4466" y="0"/>
            <a:ext cx="5159896" cy="4834141"/>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26156E6E-EC9B-4888-B9F9-242D7F328DE1}"/>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t="10674" b="-1"/>
          <a:stretch/>
        </p:blipFill>
        <p:spPr>
          <a:xfrm>
            <a:off x="0" y="0"/>
            <a:ext cx="7315200" cy="6858000"/>
          </a:xfrm>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1309</Words>
  <Application>Microsoft Office PowerPoint</Application>
  <PresentationFormat>Panorámica</PresentationFormat>
  <Paragraphs>75</Paragraphs>
  <Slides>81</Slides>
  <Notes>1</Notes>
  <HiddenSlides>4</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81</vt:i4>
      </vt:variant>
    </vt:vector>
  </HeadingPairs>
  <TitlesOfParts>
    <vt:vector size="87" baseType="lpstr">
      <vt:lpstr>Arial</vt:lpstr>
      <vt:lpstr>Calibri</vt:lpstr>
      <vt:lpstr>Corbel</vt:lpstr>
      <vt:lpstr>Euphemia</vt:lpstr>
      <vt:lpstr>Wingdings</vt:lpstr>
      <vt:lpstr>Banded Design Blue 16x9</vt:lpstr>
      <vt:lpstr>II DOMINGO DE CUARESMA</vt:lpstr>
      <vt:lpstr>Cuarenta días caminado hacia la pascua de Jesús. La comunidad te anima a celebrar un nuevo cambio en tu vida.</vt:lpstr>
      <vt:lpstr>Cuarenta días caminado hacia la pascua de Jesús. La comunidad te anima a celebrar un nuevo cambio en tu vida. A celebrar un nuevo cambio en tu vida.</vt:lpstr>
      <vt:lpstr>Presentación de PowerPoint</vt:lpstr>
      <vt:lpstr>1. Señor, ten piedad de nosotros. Señor, ten piedad de nosotros.</vt:lpstr>
      <vt:lpstr>2. Cristo, ten piedad de nosotros Cristo, ten piedad de nosotros.</vt:lpstr>
      <vt:lpstr>3. Señor, ten piedad de nosotros. Señor, ten piedad de nosotros</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CAMINARÉ EN PRESENCIA DEL SEÑOR EN EL PAÍS DE LOS VIVOS</vt:lpstr>
      <vt:lpstr>Tenía fe, aun cuando dije: «¡Qué desgraciado soy!» Mucho le cuesta al Señor la muerte de sus fieles.</vt:lpstr>
      <vt:lpstr>CAMINARÉ EN PRESENCIA DEL SEÑOR EN EL PAÍS DE LOS VIVOS</vt:lpstr>
      <vt:lpstr>Señor, yo soy tu siervo, siervo tuyo, hijo de tu esclava: rompiste mis cadenas. Te ofreceré un sacrificio de alabanza, invocando el nombre del Señor. </vt:lpstr>
      <vt:lpstr>CAMINARÉ EN PRESENCIA DEL SEÑOR EN EL PAÍS DE LOS VIVOS</vt:lpstr>
      <vt:lpstr>Cumpliré al Señor mis votos en presencia de todo el pueblo,  en el atrio de la casa del Señor, en medio de ti, Jerusalén.</vt:lpstr>
      <vt:lpstr>CAMINARÉ EN PRESENCIA DEL SEÑOR EN EL PAÍS DE LOS VIVOS</vt:lpstr>
      <vt:lpstr>SEGUNDA LECTURA</vt:lpstr>
      <vt:lpstr>Presentación de PowerPoint</vt:lpstr>
      <vt:lpstr>Presentación de PowerPoint</vt:lpstr>
      <vt:lpstr>PALABRA DE DIOS TE ALABAMOS, SEÑOR</vt:lpstr>
      <vt:lpstr>EL SEÑOR ES LA ESPERANZA, DE LA VIDA Y EL DOLOR Y SU AMOR ES LA PALABRA QUE ILUMINA EL CORAZÓN.</vt:lpstr>
      <vt:lpstr>El Señor esté con vosotros. Y con tu espíritu. Lectura del santo Evangelio según san Marcos. Gloria a ti, Señor. </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Yo no soy nada y del polvo nací, Pero tú me amas y moriste por mí. Ante la cruz sólo puedo exclamar: Tuyo soy, tuyo soy.</vt:lpstr>
      <vt:lpstr>Toma mis manos,  te pido,  toma mis labios,  te amo,  toma  mi vida, OH Padre tuyo soy,  tuyo soy.</vt:lpstr>
      <vt:lpstr>Cuando de rodillas, te miro Jesús, Veo tu grandeza y mi pequeñez, ¿Que puedo darte yo?, sólo mi ser, tuyo soy, tuyo soy.</vt:lpstr>
      <vt:lpstr>Toma mis manos,  te pido,  toma mis labios,  te amo,  toma  mi vida, OH Padre tuyo soy,  tuyo soy.</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es,  santo nuestro Dios,  hosanna en las alturas. (2)</vt:lpstr>
      <vt:lpstr>Los cielos y la tierra  están llenos de tu gloria,  llenos de tu amor. Santo es, santo nuestro Dios,  hosanna en las alturas. </vt:lpstr>
      <vt:lpstr>Bendito el que viene en nombre del Señor, en el nombre del Señor. Santo es, santo nuestro Dios,  hosanna en las alturas.  Hosanna en las alturas.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Paz para todos aquellos  que no han llegado, para todos aquellos  que ya pasaron, para todos los hombres  venga la paz.</vt:lpstr>
      <vt:lpstr>Paz si eres padre de familia tendrás paz, si vives enamorado tendrás paz, si compartes tu vida ¡venga la paz!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Que bien se está aquí Señor, no hay otro lugar donde estar mejor. Tu mano nos guía,tu amor nos protege, confiamos en ti. (bis)</vt:lpstr>
      <vt:lpstr>Seremos tus manos para construir un m mundo nuevo. Seremos tu boca, para no callar la verdad. Seremos tus ojos para mirarnos con ternura y tu misericordia para escuchar sin juzgar.</vt:lpstr>
      <vt:lpstr>Presentación de PowerPoint</vt:lpstr>
      <vt:lpstr>Renovaos en la mente, y en el espíritu Renovaos en la mente, y en el espíritu Y vestíos, y vestíos, de la nueva condición Y vestíos, y vestíos, de la nueva condición Humana…Humana… Renovaos en la mente, y en el espíritu</vt:lpstr>
      <vt:lpstr>Presentación de PowerPoint</vt:lpstr>
      <vt:lpstr>Dame de comer tu pan, Dame de beber de ti,  Calma mi hambre y mi sed, Que yo no quiero morir. Dame de tu ser la luz, Y renovarás mi fe Y en Espíritu y Verdad  Postrado te adoraré.</vt:lpstr>
      <vt:lpstr>I DOMINGO DE CUARESMA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2018-02-24T16:30:25Z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