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9"/>
  </p:notesMasterIdLst>
  <p:handoutMasterIdLst>
    <p:handoutMasterId r:id="rId90"/>
  </p:handoutMasterIdLst>
  <p:sldIdLst>
    <p:sldId id="265" r:id="rId3"/>
    <p:sldId id="2016" r:id="rId4"/>
    <p:sldId id="2017" r:id="rId5"/>
    <p:sldId id="451" r:id="rId6"/>
    <p:sldId id="2130" r:id="rId7"/>
    <p:sldId id="2131" r:id="rId8"/>
    <p:sldId id="2132" r:id="rId9"/>
    <p:sldId id="1607" r:id="rId10"/>
    <p:sldId id="315" r:id="rId11"/>
    <p:sldId id="316" r:id="rId12"/>
    <p:sldId id="1226" r:id="rId13"/>
    <p:sldId id="1296" r:id="rId14"/>
    <p:sldId id="2018" r:id="rId15"/>
    <p:sldId id="319" r:id="rId16"/>
    <p:sldId id="1680" r:id="rId17"/>
    <p:sldId id="1641" r:id="rId18"/>
    <p:sldId id="2133" r:id="rId19"/>
    <p:sldId id="2134" r:id="rId20"/>
    <p:sldId id="2135" r:id="rId21"/>
    <p:sldId id="2136" r:id="rId22"/>
    <p:sldId id="2137" r:id="rId23"/>
    <p:sldId id="329" r:id="rId24"/>
    <p:sldId id="330" r:id="rId25"/>
    <p:sldId id="331" r:id="rId26"/>
    <p:sldId id="333" r:id="rId27"/>
    <p:sldId id="2026" r:id="rId28"/>
    <p:sldId id="335" r:id="rId29"/>
    <p:sldId id="337" r:id="rId30"/>
    <p:sldId id="338" r:id="rId31"/>
    <p:sldId id="2059" r:id="rId32"/>
    <p:sldId id="2060" r:id="rId33"/>
    <p:sldId id="2061" r:id="rId34"/>
    <p:sldId id="2138" r:id="rId35"/>
    <p:sldId id="2139" r:id="rId36"/>
    <p:sldId id="2140" r:id="rId37"/>
    <p:sldId id="370" r:id="rId38"/>
    <p:sldId id="1515" r:id="rId39"/>
    <p:sldId id="372" r:id="rId40"/>
    <p:sldId id="373" r:id="rId41"/>
    <p:sldId id="374" r:id="rId42"/>
    <p:sldId id="375" r:id="rId43"/>
    <p:sldId id="376" r:id="rId44"/>
    <p:sldId id="377" r:id="rId45"/>
    <p:sldId id="378" r:id="rId46"/>
    <p:sldId id="2141" r:id="rId47"/>
    <p:sldId id="2142" r:id="rId48"/>
    <p:sldId id="2143" r:id="rId49"/>
    <p:sldId id="2144" r:id="rId50"/>
    <p:sldId id="382" r:id="rId51"/>
    <p:sldId id="1783" r:id="rId52"/>
    <p:sldId id="381" r:id="rId53"/>
    <p:sldId id="383" r:id="rId54"/>
    <p:sldId id="2145" r:id="rId55"/>
    <p:sldId id="2146" r:id="rId56"/>
    <p:sldId id="2147" r:id="rId57"/>
    <p:sldId id="385" r:id="rId58"/>
    <p:sldId id="386" r:id="rId59"/>
    <p:sldId id="387" r:id="rId60"/>
    <p:sldId id="388" r:id="rId61"/>
    <p:sldId id="389" r:id="rId62"/>
    <p:sldId id="1163" r:id="rId63"/>
    <p:sldId id="1164" r:id="rId64"/>
    <p:sldId id="2000" r:id="rId65"/>
    <p:sldId id="2001" r:id="rId66"/>
    <p:sldId id="2002" r:id="rId67"/>
    <p:sldId id="2003" r:id="rId68"/>
    <p:sldId id="391" r:id="rId69"/>
    <p:sldId id="2148" r:id="rId70"/>
    <p:sldId id="2149" r:id="rId71"/>
    <p:sldId id="393" r:id="rId72"/>
    <p:sldId id="394" r:id="rId73"/>
    <p:sldId id="397" r:id="rId74"/>
    <p:sldId id="2150" r:id="rId75"/>
    <p:sldId id="2151" r:id="rId76"/>
    <p:sldId id="2152" r:id="rId77"/>
    <p:sldId id="2153" r:id="rId78"/>
    <p:sldId id="2154" r:id="rId79"/>
    <p:sldId id="2155" r:id="rId80"/>
    <p:sldId id="2156" r:id="rId81"/>
    <p:sldId id="2157" r:id="rId82"/>
    <p:sldId id="2158" r:id="rId83"/>
    <p:sldId id="2073" r:id="rId84"/>
    <p:sldId id="2159" r:id="rId85"/>
    <p:sldId id="2161" r:id="rId86"/>
    <p:sldId id="2162" r:id="rId87"/>
    <p:sldId id="1817"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1869" autoAdjust="0"/>
  </p:normalViewPr>
  <p:slideViewPr>
    <p:cSldViewPr>
      <p:cViewPr varScale="1">
        <p:scale>
          <a:sx n="43" d="100"/>
          <a:sy n="43" d="100"/>
        </p:scale>
        <p:origin x="66" y="678"/>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1" d="100"/>
          <a:sy n="91" d="100"/>
        </p:scale>
        <p:origin x="375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3/17/2018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3/17/2018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61</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3/17/2018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3/17/2018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3/17/2018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3/17/2018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3/17/2018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3/17/2018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3/17/2018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3/17/2018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3/17/2018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3/17/2018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3/17/2018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3/17/2018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3/17/2018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dirty="0"/>
              <a:t>V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5607CC68-81C2-4499-8730-EB604E50C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2366" y="0"/>
            <a:ext cx="5124095" cy="4800600"/>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Ya llegan días - oráculo del Señor - en que haré con la casa de Israel y la casa de Judá una alianza nueva. No será una alianza como la que hice con sus padres, cuando los tomé de la mano para sacarlos de Egipto:</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pues quebrantaron mi alianza, aunque yo era su Señor - oráculo del Señor -. Esta será la alianza que haré con ellos después de aquellos días -oráculo del Señor-:</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Pondré mi ley en su  interior  y  la  escribiré  en  sus  corazones;  yo  seré  su  Dios,  y  ellos  serán  mi  pueblo.  Ya  no  tendrá  que enseñarse unos a otros diciendo:</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«Conoced al Señor» , pues todos me conocerán, desde el más pequeño al mayor -oráculo del Señor-, cuando perdone su culpa y no recuerde ya sus pecados.</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OH DIOS, CREA EN MÍ UN CORAZÓN PURO.</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2C71C36-9865-4756-B36A-E1F947EA4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Misericordia, Dios mío, por tu bondad, </a:t>
            </a:r>
            <a:br>
              <a:rPr lang="es-ES" altLang="es-ES" sz="4800" b="1" dirty="0">
                <a:solidFill>
                  <a:srgbClr val="002060"/>
                </a:solidFill>
              </a:rPr>
            </a:br>
            <a:r>
              <a:rPr lang="es-ES" altLang="es-ES" sz="4800" b="1" dirty="0">
                <a:solidFill>
                  <a:srgbClr val="002060"/>
                </a:solidFill>
              </a:rPr>
              <a:t>por tu inmensa compasión borra mi culpa; </a:t>
            </a:r>
            <a:br>
              <a:rPr lang="es-ES" altLang="es-ES" sz="4800" b="1" dirty="0">
                <a:solidFill>
                  <a:srgbClr val="002060"/>
                </a:solidFill>
              </a:rPr>
            </a:br>
            <a:r>
              <a:rPr lang="es-ES" altLang="es-ES" sz="4800" b="1" dirty="0">
                <a:solidFill>
                  <a:srgbClr val="002060"/>
                </a:solidFill>
              </a:rPr>
              <a:t>lava del todo mi delito,</a:t>
            </a:r>
            <a:br>
              <a:rPr lang="es-ES" altLang="es-ES" sz="4800" b="1" dirty="0">
                <a:solidFill>
                  <a:srgbClr val="002060"/>
                </a:solidFill>
              </a:rPr>
            </a:br>
            <a:r>
              <a:rPr lang="es-ES" altLang="es-ES" sz="4800" b="1" dirty="0">
                <a:solidFill>
                  <a:srgbClr val="002060"/>
                </a:solidFill>
              </a:rPr>
              <a:t>limpia mi pecado.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8B322D8E-C028-4DB0-8D91-EF63B7E736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OH DIOS, CREA EN MÍ UN CORAZÓN PURO.</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2C71C36-9865-4756-B36A-E1F947EA4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4561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Oh Dios, crea en mí un corazón puro, </a:t>
            </a:r>
            <a:br>
              <a:rPr lang="es-ES" altLang="es-ES" sz="4800" b="1" dirty="0">
                <a:solidFill>
                  <a:srgbClr val="002060"/>
                </a:solidFill>
              </a:rPr>
            </a:br>
            <a:r>
              <a:rPr lang="es-ES" altLang="es-ES" sz="4800" b="1" dirty="0">
                <a:solidFill>
                  <a:srgbClr val="002060"/>
                </a:solidFill>
              </a:rPr>
              <a:t>renuévame por dentro con espíritu firme. </a:t>
            </a:r>
            <a:br>
              <a:rPr lang="es-ES" altLang="es-ES" sz="4800" b="1" dirty="0">
                <a:solidFill>
                  <a:srgbClr val="002060"/>
                </a:solidFill>
              </a:rPr>
            </a:br>
            <a:r>
              <a:rPr lang="es-ES" altLang="es-ES" sz="4800" b="1" dirty="0">
                <a:solidFill>
                  <a:srgbClr val="002060"/>
                </a:solidFill>
              </a:rPr>
              <a:t>No me arrojes lejos de tu rostro,</a:t>
            </a:r>
            <a:br>
              <a:rPr lang="es-ES" altLang="es-ES" sz="4800" b="1" dirty="0">
                <a:solidFill>
                  <a:srgbClr val="002060"/>
                </a:solidFill>
              </a:rPr>
            </a:br>
            <a:r>
              <a:rPr lang="es-ES" altLang="es-ES" sz="4800" b="1" dirty="0">
                <a:solidFill>
                  <a:srgbClr val="002060"/>
                </a:solidFill>
              </a:rPr>
              <a:t>no me quites tu santo espíritu.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8B322D8E-C028-4DB0-8D91-EF63B7E736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4186423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OH DIOS, CREA EN MÍ UN CORAZÓN PURO.</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2C71C36-9865-4756-B36A-E1F947EA4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70804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p>
        </p:txBody>
      </p:sp>
      <p:sp>
        <p:nvSpPr>
          <p:cNvPr id="4" name="Marcador de texto 3"/>
          <p:cNvSpPr>
            <a:spLocks noGrp="1"/>
          </p:cNvSpPr>
          <p:nvPr>
            <p:ph type="body" sz="half" idx="2"/>
          </p:nvPr>
        </p:nvSpPr>
        <p:spPr/>
        <p:txBody>
          <a:bodyPr/>
          <a:lstStyle/>
          <a:p>
            <a:endParaRPr lang="es-ES"/>
          </a:p>
        </p:txBody>
      </p:sp>
      <p:pic>
        <p:nvPicPr>
          <p:cNvPr id="7" name="Imagen 6">
            <a:extLst>
              <a:ext uri="{FF2B5EF4-FFF2-40B4-BE49-F238E27FC236}">
                <a16:creationId xmlns:a16="http://schemas.microsoft.com/office/drawing/2014/main" id="{4C610A65-22EF-4E8F-9071-1A554168BB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19198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Devuélveme la alegría de tu salvación, </a:t>
            </a:r>
            <a:br>
              <a:rPr lang="es-ES" altLang="es-ES" sz="4800" b="1" dirty="0">
                <a:solidFill>
                  <a:srgbClr val="002060"/>
                </a:solidFill>
              </a:rPr>
            </a:br>
            <a:r>
              <a:rPr lang="es-ES" altLang="es-ES" sz="4800" b="1" dirty="0">
                <a:solidFill>
                  <a:srgbClr val="002060"/>
                </a:solidFill>
              </a:rPr>
              <a:t>afiánzame con espíritu generoso.</a:t>
            </a:r>
            <a:br>
              <a:rPr lang="es-ES" altLang="es-ES" sz="4800" b="1" dirty="0">
                <a:solidFill>
                  <a:srgbClr val="002060"/>
                </a:solidFill>
              </a:rPr>
            </a:br>
            <a:r>
              <a:rPr lang="es-ES" altLang="es-ES" sz="4800" b="1" dirty="0">
                <a:solidFill>
                  <a:srgbClr val="002060"/>
                </a:solidFill>
              </a:rPr>
              <a:t>Enseñaré a los malvados tus caminos, </a:t>
            </a:r>
            <a:br>
              <a:rPr lang="es-ES" altLang="es-ES" sz="4800" b="1" dirty="0">
                <a:solidFill>
                  <a:srgbClr val="002060"/>
                </a:solidFill>
              </a:rPr>
            </a:br>
            <a:r>
              <a:rPr lang="es-ES" altLang="es-ES" sz="4800" b="1" dirty="0">
                <a:solidFill>
                  <a:srgbClr val="002060"/>
                </a:solidFill>
              </a:rPr>
              <a:t>los pecadores volverán a ti.</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8B322D8E-C028-4DB0-8D91-EF63B7E736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557617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OH DIOS, CREA EN MÍ UN CORAZÓN PURO.</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62C71C36-9865-4756-B36A-E1F947EA42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410436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214EF11D-B5E9-4E7D-A7A2-C39B0FF9E7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Cristo, en los días de su vida mortal, a gritos y con lágrimas, presentó oraciones y súplicas al que podía salvarlo de la muerte, siendo escuchado por su piedad filial.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aun siendo Hijo, aprendió, sufriendo, a obedecer. Y, llevado a la consumación, se </a:t>
            </a:r>
            <a:r>
              <a:rPr lang="es-ES" sz="5400" b="1" dirty="0" err="1"/>
              <a:t>convertió</a:t>
            </a:r>
            <a:r>
              <a:rPr lang="es-ES" sz="5400" b="1" dirty="0"/>
              <a:t>, para todos los que lo obedecen, en autor de salvación eterna.</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660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57ACA5C0-0FDC-4BCC-80AE-BEDF053E39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entre los que habían venido a celebrar la fiesta había algunos griegos; éstos, acercándose a Felipe, el de Betsaida de Galilea, le rogaban: «Señor, queremos ver a Jesús».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Felipe fue a decírselo a Andrés; y Andrés y Felipe fueron a decírselo a Jesús. Jesús les contestó: «Ha llegado la hora de que sea glorificado el Hijo del hombre.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br>
              <a:rPr lang="es-ES" altLang="es-ES" sz="5400" dirty="0">
                <a:solidFill>
                  <a:srgbClr val="002060"/>
                </a:solidFill>
              </a:rPr>
            </a:br>
            <a:r>
              <a:rPr lang="es-ES" altLang="es-ES" sz="5400" dirty="0">
                <a:solidFill>
                  <a:srgbClr val="002060"/>
                </a:solidFill>
              </a:rPr>
              <a:t>A celebrar un nuevo cambio en tu vida.</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285744A-8251-4FEC-8B87-1C172A15B3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73351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verdad, en verdad os digo: si el grano de trigo no cae en tierra y muere, queda infecundo; pero si muere, da mucho fruto.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que se ama a sí mismo se pierde, y el que se aborrece a sí mismo en este mundo, se guardará para la vida eterna.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que quiera servirme, que me siga, y donde esté yo, allí también estará mi servidor; a quien me sirva, el Padre lo honrará. Ahora mi alma está agitada, y ¿qué diré?: Padre, líbrame de esta hora. </a:t>
            </a:r>
          </a:p>
        </p:txBody>
      </p:sp>
    </p:spTree>
    <p:extLst>
      <p:ext uri="{BB962C8B-B14F-4D97-AF65-F5344CB8AC3E}">
        <p14:creationId xmlns:p14="http://schemas.microsoft.com/office/powerpoint/2010/main" val="30420523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si por esto he venido, para esta hora. Padre, glorifica tu nombre». Entonces vino una voz del cielo: «Lo he glorificado y volveré a glorificarlo». </a:t>
            </a:r>
          </a:p>
        </p:txBody>
      </p:sp>
    </p:spTree>
    <p:extLst>
      <p:ext uri="{BB962C8B-B14F-4D97-AF65-F5344CB8AC3E}">
        <p14:creationId xmlns:p14="http://schemas.microsoft.com/office/powerpoint/2010/main" val="32750074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La gente que estaba allí y lo oyó, decía que había sido un trueno; otros decían que le había hablado un ángel. Jesús tomó la palabra y dijo: «Esta voz no ha venido por mí, sino por vosotros. </a:t>
            </a:r>
          </a:p>
        </p:txBody>
      </p:sp>
    </p:spTree>
    <p:extLst>
      <p:ext uri="{BB962C8B-B14F-4D97-AF65-F5344CB8AC3E}">
        <p14:creationId xmlns:p14="http://schemas.microsoft.com/office/powerpoint/2010/main" val="125842989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Ahora va a ser juzgado el mundo; ahora el príncipe de este mundo va a ser echado fuera. Y cuando yo sea elevado sobre la tierra atraeré a todos hacia mí». Esto lo decía dando a entender la muerte de que iba a morir.</a:t>
            </a:r>
          </a:p>
        </p:txBody>
      </p:sp>
    </p:spTree>
    <p:extLst>
      <p:ext uri="{BB962C8B-B14F-4D97-AF65-F5344CB8AC3E}">
        <p14:creationId xmlns:p14="http://schemas.microsoft.com/office/powerpoint/2010/main" val="423943614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En la tierra la sembró el sembrador,</a:t>
            </a:r>
            <a:br>
              <a:rPr lang="es-ES" altLang="es-ES" sz="4800" dirty="0">
                <a:solidFill>
                  <a:srgbClr val="002060"/>
                </a:solidFill>
              </a:rPr>
            </a:br>
            <a:r>
              <a:rPr lang="es-ES" altLang="es-ES" sz="4800" dirty="0">
                <a:solidFill>
                  <a:srgbClr val="002060"/>
                </a:solidFill>
              </a:rPr>
              <a:t>la semilla de tu pan, Señor.</a:t>
            </a:r>
          </a:p>
        </p:txBody>
      </p:sp>
      <p:sp>
        <p:nvSpPr>
          <p:cNvPr id="4" name="Marcador de texto 3"/>
          <p:cNvSpPr>
            <a:spLocks noGrp="1"/>
          </p:cNvSpPr>
          <p:nvPr>
            <p:ph type="body" sz="half" idx="2"/>
          </p:nvPr>
        </p:nvSpPr>
        <p:spPr/>
        <p:txBody>
          <a:bodyPr/>
          <a:lstStyle/>
          <a:p>
            <a:endParaRPr lang="es-ES"/>
          </a:p>
        </p:txBody>
      </p:sp>
      <p:pic>
        <p:nvPicPr>
          <p:cNvPr id="8" name="Picture 6" descr="http://www.quintaparroquia.net/wp-content/uploads/2010/05/comunion.pn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42" t="396" r="-242" b="398"/>
          <a:stretch/>
        </p:blipFill>
        <p:spPr bwMode="auto">
          <a:xfrm>
            <a:off x="7320135" y="0"/>
            <a:ext cx="488460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7172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Y después el viñador trabajó en buena lid,</a:t>
            </a:r>
            <a:br>
              <a:rPr lang="es-ES" altLang="es-ES" sz="4800" dirty="0">
                <a:solidFill>
                  <a:srgbClr val="002060"/>
                </a:solidFill>
              </a:rPr>
            </a:br>
            <a:r>
              <a:rPr lang="es-ES" altLang="es-ES" sz="4800" dirty="0">
                <a:solidFill>
                  <a:srgbClr val="002060"/>
                </a:solidFill>
              </a:rPr>
              <a:t>y las tierras ven crecer las espigas y la vid.</a:t>
            </a:r>
          </a:p>
        </p:txBody>
      </p:sp>
      <p:sp>
        <p:nvSpPr>
          <p:cNvPr id="4" name="Marcador de texto 3"/>
          <p:cNvSpPr>
            <a:spLocks noGrp="1"/>
          </p:cNvSpPr>
          <p:nvPr>
            <p:ph type="body" sz="half" idx="2"/>
          </p:nvPr>
        </p:nvSpPr>
        <p:spPr/>
        <p:txBody>
          <a:bodyPr/>
          <a:lstStyle/>
          <a:p>
            <a:endParaRPr lang="es-ES"/>
          </a:p>
        </p:txBody>
      </p:sp>
      <p:pic>
        <p:nvPicPr>
          <p:cNvPr id="8" name="Picture 6" descr="http://www.quintaparroquia.net/wp-content/uploads/2010/05/comunion.pn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42" t="396" r="-242" b="398"/>
          <a:stretch/>
        </p:blipFill>
        <p:spPr bwMode="auto">
          <a:xfrm>
            <a:off x="7320135" y="0"/>
            <a:ext cx="488460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5746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El trigo se molió en el molino rompiendo su cuerpo como tú.</a:t>
            </a:r>
            <a:br>
              <a:rPr lang="es-ES" altLang="es-ES" sz="4800" dirty="0">
                <a:solidFill>
                  <a:srgbClr val="002060"/>
                </a:solidFill>
              </a:rPr>
            </a:br>
            <a:r>
              <a:rPr lang="es-ES" altLang="es-ES" sz="4800" dirty="0">
                <a:solidFill>
                  <a:srgbClr val="002060"/>
                </a:solidFill>
              </a:rPr>
              <a:t>La uva la pisó el hombre en el lagar,</a:t>
            </a:r>
            <a:br>
              <a:rPr lang="es-ES" altLang="es-ES" sz="4800" dirty="0">
                <a:solidFill>
                  <a:srgbClr val="002060"/>
                </a:solidFill>
              </a:rPr>
            </a:br>
            <a:r>
              <a:rPr lang="es-ES" altLang="es-ES" sz="4800" dirty="0">
                <a:solidFill>
                  <a:srgbClr val="002060"/>
                </a:solidFill>
              </a:rPr>
              <a:t>igual que tú te dejaste pisar.</a:t>
            </a:r>
          </a:p>
        </p:txBody>
      </p:sp>
      <p:sp>
        <p:nvSpPr>
          <p:cNvPr id="4" name="Marcador de texto 3"/>
          <p:cNvSpPr>
            <a:spLocks noGrp="1"/>
          </p:cNvSpPr>
          <p:nvPr>
            <p:ph type="body" sz="half" idx="2"/>
          </p:nvPr>
        </p:nvSpPr>
        <p:spPr/>
        <p:txBody>
          <a:bodyPr/>
          <a:lstStyle/>
          <a:p>
            <a:endParaRPr lang="es-ES"/>
          </a:p>
        </p:txBody>
      </p:sp>
      <p:pic>
        <p:nvPicPr>
          <p:cNvPr id="8" name="Picture 6" descr="http://www.quintaparroquia.net/wp-content/uploads/2010/05/comunion.pn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42" t="396" r="-242" b="398"/>
          <a:stretch/>
        </p:blipFill>
        <p:spPr bwMode="auto">
          <a:xfrm>
            <a:off x="7320135" y="0"/>
            <a:ext cx="488460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281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Y ahora, convertido en pan y vino, tu pueblo lo ofrece en tu altar.</a:t>
            </a:r>
            <a:br>
              <a:rPr lang="es-ES" altLang="es-ES" sz="4800" dirty="0">
                <a:solidFill>
                  <a:srgbClr val="002060"/>
                </a:solidFill>
              </a:rPr>
            </a:br>
            <a:r>
              <a:rPr lang="es-ES" altLang="es-ES" sz="4800" dirty="0">
                <a:solidFill>
                  <a:srgbClr val="002060"/>
                </a:solidFill>
              </a:rPr>
              <a:t>Conviértelos, oh, Dios, son frutos de tu amor, en tu Cuerpo y Sangre, Señor.</a:t>
            </a:r>
          </a:p>
        </p:txBody>
      </p:sp>
      <p:sp>
        <p:nvSpPr>
          <p:cNvPr id="4" name="Marcador de texto 3"/>
          <p:cNvSpPr>
            <a:spLocks noGrp="1"/>
          </p:cNvSpPr>
          <p:nvPr>
            <p:ph type="body" sz="half" idx="2"/>
          </p:nvPr>
        </p:nvSpPr>
        <p:spPr/>
        <p:txBody>
          <a:bodyPr/>
          <a:lstStyle/>
          <a:p>
            <a:endParaRPr lang="es-ES"/>
          </a:p>
        </p:txBody>
      </p:sp>
      <p:pic>
        <p:nvPicPr>
          <p:cNvPr id="8" name="Picture 6" descr="http://www.quintaparroquia.net/wp-content/uploads/2010/05/comunion.pn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42" t="396" r="-242" b="398"/>
          <a:stretch/>
        </p:blipFill>
        <p:spPr bwMode="auto">
          <a:xfrm>
            <a:off x="7320135" y="0"/>
            <a:ext cx="488460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2494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 Señor, ten piedad de nosotros.</a:t>
            </a:r>
            <a:br>
              <a:rPr lang="es-ES" sz="4800" dirty="0">
                <a:solidFill>
                  <a:srgbClr val="002060"/>
                </a:solidFill>
              </a:rPr>
            </a:br>
            <a:r>
              <a:rPr lang="es-ES" sz="4800" dirty="0">
                <a:solidFill>
                  <a:srgbClr val="002060"/>
                </a:solidFill>
              </a:rPr>
              <a:t>Señor, ten piedad de nosotros.</a:t>
            </a: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es, </a:t>
            </a:r>
            <a:br>
              <a:rPr lang="es-ES" altLang="es-ES" sz="4800" b="1" dirty="0">
                <a:solidFill>
                  <a:srgbClr val="002060"/>
                </a:solidFill>
              </a:rPr>
            </a:br>
            <a:r>
              <a:rPr lang="es-ES" altLang="es-ES" sz="4800" b="1" dirty="0">
                <a:solidFill>
                  <a:srgbClr val="002060"/>
                </a:solidFill>
              </a:rPr>
              <a:t>santo nuestro Dios, </a:t>
            </a:r>
            <a:br>
              <a:rPr lang="es-ES" altLang="es-ES" sz="4800" b="1" dirty="0">
                <a:solidFill>
                  <a:srgbClr val="002060"/>
                </a:solidFill>
              </a:rPr>
            </a:br>
            <a:r>
              <a:rPr lang="es-ES" altLang="es-ES" sz="4800" b="1" dirty="0">
                <a:solidFill>
                  <a:srgbClr val="002060"/>
                </a:solidFill>
              </a:rPr>
              <a:t>hosanna en las alturas. (2)</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a:t>
            </a:r>
            <a:br>
              <a:rPr lang="es-ES" altLang="es-ES" sz="4800" b="1" dirty="0">
                <a:solidFill>
                  <a:srgbClr val="002060"/>
                </a:solidFill>
              </a:rPr>
            </a:br>
            <a:r>
              <a:rPr lang="es-ES" altLang="es-ES" sz="4800" b="1" dirty="0">
                <a:solidFill>
                  <a:srgbClr val="002060"/>
                </a:solidFill>
              </a:rPr>
              <a:t>están llenos de tu gloria, </a:t>
            </a:r>
            <a:br>
              <a:rPr lang="es-ES" altLang="es-ES" sz="4800" b="1" dirty="0">
                <a:solidFill>
                  <a:srgbClr val="002060"/>
                </a:solidFill>
              </a:rPr>
            </a:br>
            <a:r>
              <a:rPr lang="es-ES" altLang="es-ES" sz="4800" b="1" dirty="0">
                <a:solidFill>
                  <a:srgbClr val="002060"/>
                </a:solidFill>
              </a:rPr>
              <a:t>llenos de tu amor.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900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en nombre del Señor, en el nombre del Señor.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br>
              <a:rPr lang="es-ES" altLang="es-ES" sz="4800" b="1" dirty="0">
                <a:solidFill>
                  <a:srgbClr val="002060"/>
                </a:solidFill>
              </a:rPr>
            </a:br>
            <a:r>
              <a:rPr lang="es-ES" altLang="es-ES" sz="4800" b="1" dirty="0">
                <a:solidFill>
                  <a:srgbClr val="002060"/>
                </a:solidFill>
              </a:rPr>
              <a:t>Hosanna en las alturas.</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467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2. Cristo, ten piedad de nosotros</a:t>
            </a:r>
            <a:br>
              <a:rPr lang="es-ES" sz="4800" dirty="0">
                <a:solidFill>
                  <a:srgbClr val="002060"/>
                </a:solidFill>
              </a:rPr>
            </a:br>
            <a:r>
              <a:rPr lang="es-ES" sz="4800" dirty="0">
                <a:solidFill>
                  <a:srgbClr val="002060"/>
                </a:solidFill>
              </a:rPr>
              <a:t>Cristo, ten piedad de nosotros.</a:t>
            </a: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6149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te doy a ti, hermano, </a:t>
            </a:r>
            <a:br>
              <a:rPr lang="es-ES" altLang="es-ES" sz="4800" b="1" dirty="0">
                <a:solidFill>
                  <a:srgbClr val="002060"/>
                </a:solidFill>
              </a:rPr>
            </a:br>
            <a:r>
              <a:rPr lang="es-ES" altLang="es-ES" sz="4800" b="1" dirty="0">
                <a:solidFill>
                  <a:srgbClr val="002060"/>
                </a:solidFill>
              </a:rPr>
              <a:t>la paz que Dios me regaló, </a:t>
            </a:r>
            <a:br>
              <a:rPr lang="es-ES" altLang="es-ES" sz="4800" b="1" dirty="0">
                <a:solidFill>
                  <a:srgbClr val="002060"/>
                </a:solidFill>
              </a:rPr>
            </a:br>
            <a:r>
              <a:rPr lang="es-ES" altLang="es-ES" sz="4800" b="1" dirty="0">
                <a:solidFill>
                  <a:srgbClr val="002060"/>
                </a:solidFill>
              </a:rPr>
              <a:t>y en un abrazo a ti te</a:t>
            </a:r>
            <a:br>
              <a:rPr lang="es-ES" altLang="es-ES" sz="4800" b="1" dirty="0">
                <a:solidFill>
                  <a:srgbClr val="002060"/>
                </a:solidFill>
              </a:rPr>
            </a:br>
            <a:r>
              <a:rPr lang="es-ES" altLang="es-ES" sz="4800" b="1" dirty="0">
                <a:solidFill>
                  <a:srgbClr val="002060"/>
                </a:solidFill>
              </a:rPr>
              <a:t>entrego la paz que llevo en mi corazón.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Recíbela, recíbela, (2)</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a:t>
            </a:r>
            <a:br>
              <a:rPr lang="es-ES" altLang="es-ES" sz="4800" b="1" dirty="0">
                <a:solidFill>
                  <a:srgbClr val="002060"/>
                </a:solidFill>
              </a:rPr>
            </a:br>
            <a:r>
              <a:rPr lang="es-ES" altLang="es-ES" sz="4800" b="1" dirty="0">
                <a:solidFill>
                  <a:srgbClr val="002060"/>
                </a:solidFill>
              </a:rPr>
              <a:t>no te puede dar. (bis)</a:t>
            </a:r>
            <a:br>
              <a:rPr lang="es-ES" altLang="es-ES" sz="4800" b="1" dirty="0">
                <a:solidFill>
                  <a:srgbClr val="002060"/>
                </a:solidFill>
              </a:rPr>
            </a:br>
            <a:r>
              <a:rPr lang="es-ES" altLang="es-ES" sz="4800" b="1" dirty="0">
                <a:solidFill>
                  <a:srgbClr val="002060"/>
                </a:solidFill>
              </a:rPr>
              <a:t>Esta es la paz </a:t>
            </a:r>
            <a:br>
              <a:rPr lang="es-ES" altLang="es-ES" sz="4800" b="1" dirty="0">
                <a:solidFill>
                  <a:srgbClr val="002060"/>
                </a:solidFill>
              </a:rPr>
            </a:br>
            <a:r>
              <a:rPr lang="es-ES" altLang="es-ES" sz="4800" b="1" dirty="0">
                <a:solidFill>
                  <a:srgbClr val="002060"/>
                </a:solidFill>
              </a:rPr>
              <a:t>que el mundo no te puede dar. </a:t>
            </a:r>
          </a:p>
        </p:txBody>
      </p:sp>
      <p:sp>
        <p:nvSpPr>
          <p:cNvPr id="4" name="Marcador de texto 3"/>
          <p:cNvSpPr>
            <a:spLocks noGrp="1"/>
          </p:cNvSpPr>
          <p:nvPr>
            <p:ph type="body" sz="half" idx="2"/>
          </p:nvPr>
        </p:nvSpPr>
        <p:spPr/>
        <p:txBody>
          <a:bodyPr/>
          <a:lstStyle/>
          <a:p>
            <a:endParaRPr lang="es-ES"/>
          </a:p>
        </p:txBody>
      </p:sp>
      <p:pic>
        <p:nvPicPr>
          <p:cNvPr id="6" name="Picture 6" descr="http://triniblog.files.wordpress.com/2012/01/dibujamos-por-la-paz_3.jpe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53640" y="25747"/>
            <a:ext cx="485582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388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3. Señor, ten piedad de nosotros.</a:t>
            </a:r>
            <a:br>
              <a:rPr lang="es-ES" sz="4800" dirty="0">
                <a:solidFill>
                  <a:srgbClr val="002060"/>
                </a:solidFill>
              </a:rPr>
            </a:br>
            <a:r>
              <a:rPr lang="es-ES" sz="4800">
                <a:solidFill>
                  <a:srgbClr val="002060"/>
                </a:solidFill>
              </a:rPr>
              <a:t>Señor, ten piedad de nosotros</a:t>
            </a:r>
            <a:endParaRPr lang="es-ES" sz="48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3093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Felices somos en la pobreza,</a:t>
            </a:r>
            <a:br>
              <a:rPr lang="es-ES" altLang="es-ES" sz="4800" dirty="0">
                <a:solidFill>
                  <a:srgbClr val="002060"/>
                </a:solidFill>
              </a:rPr>
            </a:br>
            <a:r>
              <a:rPr lang="es-ES" altLang="es-ES" sz="4800" dirty="0">
                <a:solidFill>
                  <a:srgbClr val="002060"/>
                </a:solidFill>
              </a:rPr>
              <a:t>si en nuestras manos sólo hay amor de Dios, </a:t>
            </a:r>
            <a:br>
              <a:rPr lang="es-ES" altLang="es-ES" sz="4800" dirty="0">
                <a:solidFill>
                  <a:srgbClr val="002060"/>
                </a:solidFill>
              </a:rPr>
            </a:br>
            <a:r>
              <a:rPr lang="es-ES" altLang="es-ES" sz="4800" dirty="0">
                <a:solidFill>
                  <a:srgbClr val="002060"/>
                </a:solidFill>
              </a:rPr>
              <a:t>si nos abrimos a la esperanza, </a:t>
            </a:r>
            <a:br>
              <a:rPr lang="es-ES" altLang="es-ES" sz="4800" dirty="0">
                <a:solidFill>
                  <a:srgbClr val="002060"/>
                </a:solidFill>
              </a:rPr>
            </a:br>
            <a:r>
              <a:rPr lang="es-ES" altLang="es-ES" sz="4800" dirty="0">
                <a:solidFill>
                  <a:srgbClr val="002060"/>
                </a:solidFill>
              </a:rPr>
              <a:t>si trabajamos en hacer el bien.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en la humildad, </a:t>
            </a:r>
            <a:br>
              <a:rPr lang="es-ES" altLang="es-ES" sz="4800" dirty="0">
                <a:solidFill>
                  <a:srgbClr val="002060"/>
                </a:solidFill>
              </a:rPr>
            </a:br>
            <a:r>
              <a:rPr lang="es-ES" altLang="es-ES" sz="4800" dirty="0">
                <a:solidFill>
                  <a:srgbClr val="002060"/>
                </a:solidFill>
              </a:rPr>
              <a:t>si como niños sabemos vivir. </a:t>
            </a:r>
            <a:br>
              <a:rPr lang="es-ES" altLang="es-ES" sz="4800" dirty="0">
                <a:solidFill>
                  <a:srgbClr val="002060"/>
                </a:solidFill>
              </a:rPr>
            </a:br>
            <a:r>
              <a:rPr lang="es-ES" altLang="es-ES" sz="4800" dirty="0">
                <a:solidFill>
                  <a:srgbClr val="002060"/>
                </a:solidFill>
              </a:rPr>
              <a:t>Será nuestra heredad la tierra, la tierra.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7762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31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Felices somos si compartimos </a:t>
            </a:r>
            <a:br>
              <a:rPr lang="es-ES" altLang="es-ES" sz="4800" dirty="0">
                <a:solidFill>
                  <a:srgbClr val="002060"/>
                </a:solidFill>
              </a:rPr>
            </a:br>
            <a:r>
              <a:rPr lang="es-ES" altLang="es-ES" sz="4800" dirty="0">
                <a:solidFill>
                  <a:srgbClr val="002060"/>
                </a:solidFill>
              </a:rPr>
              <a:t>si nuestro tiempo es para los demás: </a:t>
            </a:r>
            <a:br>
              <a:rPr lang="es-ES" altLang="es-ES" sz="4800" dirty="0">
                <a:solidFill>
                  <a:srgbClr val="002060"/>
                </a:solidFill>
              </a:rPr>
            </a:br>
            <a:r>
              <a:rPr lang="es-ES" altLang="es-ES" sz="4800" dirty="0">
                <a:solidFill>
                  <a:srgbClr val="002060"/>
                </a:solidFill>
              </a:rPr>
              <a:t>para quien vive en la tristeza </a:t>
            </a:r>
            <a:br>
              <a:rPr lang="es-ES" altLang="es-ES" sz="4800" dirty="0">
                <a:solidFill>
                  <a:srgbClr val="002060"/>
                </a:solidFill>
              </a:rPr>
            </a:br>
            <a:r>
              <a:rPr lang="es-ES" altLang="es-ES" sz="4800" dirty="0">
                <a:solidFill>
                  <a:srgbClr val="002060"/>
                </a:solidFill>
              </a:rPr>
              <a:t>y para quien camina en soledad.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32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si damos amor, </a:t>
            </a:r>
            <a:br>
              <a:rPr lang="es-ES" altLang="es-ES" sz="4800" dirty="0">
                <a:solidFill>
                  <a:srgbClr val="002060"/>
                </a:solidFill>
              </a:rPr>
            </a:br>
            <a:r>
              <a:rPr lang="es-ES" altLang="es-ES" sz="4800" dirty="0">
                <a:solidFill>
                  <a:srgbClr val="002060"/>
                </a:solidFill>
              </a:rPr>
              <a:t>si en nuestras manos hay sinceridad </a:t>
            </a:r>
            <a:br>
              <a:rPr lang="es-ES" altLang="es-ES" sz="4800" dirty="0">
                <a:solidFill>
                  <a:srgbClr val="002060"/>
                </a:solidFill>
              </a:rPr>
            </a:br>
            <a:r>
              <a:rPr lang="es-ES" altLang="es-ES" sz="4800" dirty="0">
                <a:solidFill>
                  <a:srgbClr val="002060"/>
                </a:solidFill>
              </a:rPr>
              <a:t>podremos siempre mirar y ver a Dios, </a:t>
            </a:r>
            <a:br>
              <a:rPr lang="es-ES" altLang="es-ES" sz="4800" dirty="0">
                <a:solidFill>
                  <a:srgbClr val="002060"/>
                </a:solidFill>
              </a:rPr>
            </a:br>
            <a:r>
              <a:rPr lang="es-ES" altLang="es-ES" sz="4800" dirty="0">
                <a:solidFill>
                  <a:srgbClr val="002060"/>
                </a:solidFill>
              </a:rPr>
              <a:t>y ver a Dios.</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2578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568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3. Felices somos si ofrecemos paz </a:t>
            </a:r>
            <a:br>
              <a:rPr lang="es-ES" altLang="es-ES" sz="4800" dirty="0">
                <a:solidFill>
                  <a:srgbClr val="002060"/>
                </a:solidFill>
              </a:rPr>
            </a:br>
            <a:r>
              <a:rPr lang="es-ES" altLang="es-ES" sz="4800" dirty="0">
                <a:solidFill>
                  <a:srgbClr val="002060"/>
                </a:solidFill>
              </a:rPr>
              <a:t>y nuestra voz denuncia la opresión, </a:t>
            </a:r>
            <a:br>
              <a:rPr lang="es-ES" altLang="es-ES" sz="4800" dirty="0">
                <a:solidFill>
                  <a:srgbClr val="002060"/>
                </a:solidFill>
              </a:rPr>
            </a:br>
            <a:r>
              <a:rPr lang="es-ES" altLang="es-ES" sz="4800" dirty="0">
                <a:solidFill>
                  <a:srgbClr val="002060"/>
                </a:solidFill>
              </a:rPr>
              <a:t>si desterramos odio y rencores, </a:t>
            </a:r>
            <a:br>
              <a:rPr lang="es-ES" altLang="es-ES" sz="4800" dirty="0">
                <a:solidFill>
                  <a:srgbClr val="002060"/>
                </a:solidFill>
              </a:rPr>
            </a:br>
            <a:r>
              <a:rPr lang="es-ES" altLang="es-ES" sz="4800" dirty="0">
                <a:solidFill>
                  <a:srgbClr val="002060"/>
                </a:solidFill>
              </a:rPr>
              <a:t>será limpio nuestro corazón.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7628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en la adversidad, </a:t>
            </a:r>
            <a:br>
              <a:rPr lang="es-ES" altLang="es-ES" sz="4800" dirty="0">
                <a:solidFill>
                  <a:srgbClr val="002060"/>
                </a:solidFill>
              </a:rPr>
            </a:br>
            <a:r>
              <a:rPr lang="es-ES" altLang="es-ES" sz="4800" dirty="0">
                <a:solidFill>
                  <a:srgbClr val="002060"/>
                </a:solidFill>
              </a:rPr>
              <a:t>si nos persiguen cuando no hay razón, </a:t>
            </a:r>
            <a:br>
              <a:rPr lang="es-ES" altLang="es-ES" sz="4800" dirty="0">
                <a:solidFill>
                  <a:srgbClr val="002060"/>
                </a:solidFill>
              </a:rPr>
            </a:br>
            <a:r>
              <a:rPr lang="es-ES" altLang="es-ES" sz="4800" dirty="0">
                <a:solidFill>
                  <a:srgbClr val="002060"/>
                </a:solidFill>
              </a:rPr>
              <a:t>la vida entonces tendrá sentido en Dios, </a:t>
            </a:r>
            <a:br>
              <a:rPr lang="es-ES" altLang="es-ES" sz="4800" dirty="0">
                <a:solidFill>
                  <a:srgbClr val="002060"/>
                </a:solidFill>
              </a:rPr>
            </a:br>
            <a:r>
              <a:rPr lang="es-ES" altLang="es-ES" sz="4800" dirty="0">
                <a:solidFill>
                  <a:srgbClr val="002060"/>
                </a:solidFill>
              </a:rPr>
              <a:t>sentido en Dios.</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8315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619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Dame de comer tu pan,</a:t>
            </a:r>
            <a:br>
              <a:rPr lang="es-ES" sz="4800" b="1" dirty="0">
                <a:solidFill>
                  <a:srgbClr val="002060"/>
                </a:solidFill>
              </a:rPr>
            </a:br>
            <a:r>
              <a:rPr lang="es-ES" sz="4800" b="1" dirty="0">
                <a:solidFill>
                  <a:srgbClr val="002060"/>
                </a:solidFill>
              </a:rPr>
              <a:t>Dame de beber de ti,</a:t>
            </a:r>
            <a:br>
              <a:rPr lang="es-ES" sz="4800" b="1" dirty="0">
                <a:solidFill>
                  <a:srgbClr val="002060"/>
                </a:solidFill>
              </a:rPr>
            </a:br>
            <a:r>
              <a:rPr lang="es-ES" sz="4800" b="1" dirty="0">
                <a:solidFill>
                  <a:srgbClr val="002060"/>
                </a:solidFill>
              </a:rPr>
              <a:t> Calma mi hambre y mi sed,</a:t>
            </a:r>
            <a:br>
              <a:rPr lang="es-ES" sz="4800" b="1" dirty="0">
                <a:solidFill>
                  <a:srgbClr val="002060"/>
                </a:solidFill>
              </a:rPr>
            </a:br>
            <a:r>
              <a:rPr lang="es-ES" sz="4800" b="1" dirty="0">
                <a:solidFill>
                  <a:srgbClr val="002060"/>
                </a:solidFill>
              </a:rPr>
              <a:t>Que yo no quiero morir.</a:t>
            </a:r>
            <a:br>
              <a:rPr lang="es-ES" sz="4800" b="1" dirty="0">
                <a:solidFill>
                  <a:srgbClr val="002060"/>
                </a:solidFill>
              </a:rPr>
            </a:br>
            <a:r>
              <a:rPr lang="es-ES" sz="4800" b="1" dirty="0">
                <a:solidFill>
                  <a:srgbClr val="002060"/>
                </a:solidFill>
              </a:rPr>
              <a:t>Dame de tu ser la luz,</a:t>
            </a:r>
            <a:br>
              <a:rPr lang="es-ES" sz="4800" b="1" dirty="0">
                <a:solidFill>
                  <a:srgbClr val="002060"/>
                </a:solidFill>
              </a:rPr>
            </a:br>
            <a:r>
              <a:rPr lang="es-ES" sz="4800" b="1" dirty="0">
                <a:solidFill>
                  <a:srgbClr val="002060"/>
                </a:solidFill>
              </a:rPr>
              <a:t>Y renovarás mi fe</a:t>
            </a:r>
            <a:br>
              <a:rPr lang="es-ES" sz="4800" b="1" dirty="0">
                <a:solidFill>
                  <a:srgbClr val="002060"/>
                </a:solidFill>
              </a:rPr>
            </a:br>
            <a:r>
              <a:rPr lang="es-ES" sz="4800" b="1" dirty="0">
                <a:solidFill>
                  <a:srgbClr val="002060"/>
                </a:solidFill>
              </a:rPr>
              <a:t>Y en Espíritu y Verdad </a:t>
            </a:r>
            <a:br>
              <a:rPr lang="es-ES" sz="4800" b="1" dirty="0">
                <a:solidFill>
                  <a:srgbClr val="002060"/>
                </a:solidFill>
              </a:rPr>
            </a:br>
            <a:r>
              <a:rPr lang="es-ES" sz="4800" b="1" dirty="0">
                <a:solidFill>
                  <a:srgbClr val="002060"/>
                </a:solidFill>
              </a:rPr>
              <a:t>Postrado te adoraré.</a:t>
            </a:r>
          </a:p>
        </p:txBody>
      </p:sp>
      <p:sp>
        <p:nvSpPr>
          <p:cNvPr id="4" name="Marcador de texto 3"/>
          <p:cNvSpPr>
            <a:spLocks noGrp="1"/>
          </p:cNvSpPr>
          <p:nvPr>
            <p:ph type="body" sz="half" idx="2"/>
          </p:nvPr>
        </p:nvSpPr>
        <p:spPr/>
        <p:txBody>
          <a:bodyPr/>
          <a:lstStyle/>
          <a:p>
            <a:endParaRPr lang="es-ES"/>
          </a:p>
        </p:txBody>
      </p:sp>
      <p:pic>
        <p:nvPicPr>
          <p:cNvPr id="20" name="Picture 6" descr="http://blogs.21rs.es/kamiano/files/2012/08/tu-pan-nos-lleva-al-cielo.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3287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E7D24E-36DA-4191-8D0E-DDE422637667}"/>
              </a:ext>
            </a:extLst>
          </p:cNvPr>
          <p:cNvSpPr>
            <a:spLocks noGrp="1"/>
          </p:cNvSpPr>
          <p:nvPr>
            <p:ph type="title"/>
          </p:nvPr>
        </p:nvSpPr>
        <p:spPr/>
        <p:txBody>
          <a:bodyPr>
            <a:normAutofit/>
          </a:bodyPr>
          <a:lstStyle/>
          <a:p>
            <a:pPr algn="ctr"/>
            <a:r>
              <a:rPr lang="es-ES" sz="8000" dirty="0"/>
              <a:t>AVISOS</a:t>
            </a:r>
          </a:p>
        </p:txBody>
      </p:sp>
      <p:sp>
        <p:nvSpPr>
          <p:cNvPr id="3" name="Marcador de contenido 2">
            <a:extLst>
              <a:ext uri="{FF2B5EF4-FFF2-40B4-BE49-F238E27FC236}">
                <a16:creationId xmlns:a16="http://schemas.microsoft.com/office/drawing/2014/main" id="{4A5F8559-B4C3-476C-985A-BD61B15A32A9}"/>
              </a:ext>
            </a:extLst>
          </p:cNvPr>
          <p:cNvSpPr>
            <a:spLocks noGrp="1"/>
          </p:cNvSpPr>
          <p:nvPr>
            <p:ph sz="half" idx="1"/>
          </p:nvPr>
        </p:nvSpPr>
        <p:spPr>
          <a:xfrm>
            <a:off x="1341120" y="1901952"/>
            <a:ext cx="9509760" cy="4123944"/>
          </a:xfrm>
        </p:spPr>
        <p:txBody>
          <a:bodyPr>
            <a:normAutofit/>
          </a:bodyPr>
          <a:lstStyle/>
          <a:p>
            <a:r>
              <a:rPr lang="es-ES" sz="4400" dirty="0">
                <a:solidFill>
                  <a:srgbClr val="030207"/>
                </a:solidFill>
              </a:rPr>
              <a:t>Horario domingo de Ramos a las </a:t>
            </a:r>
            <a:r>
              <a:rPr lang="es-ES" sz="4400" b="1" dirty="0">
                <a:solidFill>
                  <a:srgbClr val="FF0000"/>
                </a:solidFill>
              </a:rPr>
              <a:t>11:00</a:t>
            </a:r>
          </a:p>
          <a:p>
            <a:r>
              <a:rPr lang="es-ES" sz="4400" dirty="0">
                <a:solidFill>
                  <a:srgbClr val="030207"/>
                </a:solidFill>
              </a:rPr>
              <a:t>Jueves santo a las </a:t>
            </a:r>
            <a:r>
              <a:rPr lang="es-ES" sz="4400" b="1" dirty="0">
                <a:solidFill>
                  <a:srgbClr val="FF0000"/>
                </a:solidFill>
              </a:rPr>
              <a:t>18:30</a:t>
            </a:r>
          </a:p>
          <a:p>
            <a:r>
              <a:rPr lang="es-ES" sz="4400" dirty="0">
                <a:solidFill>
                  <a:srgbClr val="030207"/>
                </a:solidFill>
              </a:rPr>
              <a:t>Viernes Santo a las </a:t>
            </a:r>
            <a:r>
              <a:rPr lang="es-ES" sz="4400" b="1" dirty="0">
                <a:solidFill>
                  <a:srgbClr val="FF0000"/>
                </a:solidFill>
              </a:rPr>
              <a:t>18:30</a:t>
            </a:r>
            <a:endParaRPr lang="es-ES" sz="4400" b="1" dirty="0">
              <a:solidFill>
                <a:srgbClr val="030207"/>
              </a:solidFill>
            </a:endParaRPr>
          </a:p>
          <a:p>
            <a:r>
              <a:rPr lang="es-ES" sz="4400" dirty="0">
                <a:solidFill>
                  <a:srgbClr val="030207"/>
                </a:solidFill>
              </a:rPr>
              <a:t>Viacrucis a las </a:t>
            </a:r>
            <a:r>
              <a:rPr lang="es-ES" sz="4400" b="1" dirty="0">
                <a:solidFill>
                  <a:srgbClr val="FF0000"/>
                </a:solidFill>
              </a:rPr>
              <a:t>11:00</a:t>
            </a:r>
          </a:p>
          <a:p>
            <a:r>
              <a:rPr lang="es-ES" sz="4400" dirty="0">
                <a:solidFill>
                  <a:srgbClr val="030207"/>
                </a:solidFill>
              </a:rPr>
              <a:t>Vigilia a las </a:t>
            </a:r>
            <a:r>
              <a:rPr lang="es-ES" sz="4400" b="1" dirty="0">
                <a:solidFill>
                  <a:srgbClr val="FF0000"/>
                </a:solidFill>
              </a:rPr>
              <a:t>23:00</a:t>
            </a:r>
            <a:endParaRPr lang="es-ES" sz="4400" dirty="0">
              <a:solidFill>
                <a:srgbClr val="030207"/>
              </a:solidFill>
            </a:endParaRPr>
          </a:p>
        </p:txBody>
      </p:sp>
    </p:spTree>
    <p:extLst>
      <p:ext uri="{BB962C8B-B14F-4D97-AF65-F5344CB8AC3E}">
        <p14:creationId xmlns:p14="http://schemas.microsoft.com/office/powerpoint/2010/main" val="16547345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E7D24E-36DA-4191-8D0E-DDE422637667}"/>
              </a:ext>
            </a:extLst>
          </p:cNvPr>
          <p:cNvSpPr>
            <a:spLocks noGrp="1"/>
          </p:cNvSpPr>
          <p:nvPr>
            <p:ph type="title"/>
          </p:nvPr>
        </p:nvSpPr>
        <p:spPr/>
        <p:txBody>
          <a:bodyPr>
            <a:normAutofit/>
          </a:bodyPr>
          <a:lstStyle/>
          <a:p>
            <a:pPr algn="ctr"/>
            <a:r>
              <a:rPr lang="es-ES" sz="8000" dirty="0"/>
              <a:t>AVISOS</a:t>
            </a:r>
          </a:p>
        </p:txBody>
      </p:sp>
      <p:sp>
        <p:nvSpPr>
          <p:cNvPr id="3" name="Marcador de contenido 2">
            <a:extLst>
              <a:ext uri="{FF2B5EF4-FFF2-40B4-BE49-F238E27FC236}">
                <a16:creationId xmlns:a16="http://schemas.microsoft.com/office/drawing/2014/main" id="{4A5F8559-B4C3-476C-985A-BD61B15A32A9}"/>
              </a:ext>
            </a:extLst>
          </p:cNvPr>
          <p:cNvSpPr>
            <a:spLocks noGrp="1"/>
          </p:cNvSpPr>
          <p:nvPr>
            <p:ph sz="half" idx="1"/>
          </p:nvPr>
        </p:nvSpPr>
        <p:spPr>
          <a:xfrm>
            <a:off x="1055440" y="1901952"/>
            <a:ext cx="10081120" cy="4123944"/>
          </a:xfrm>
        </p:spPr>
        <p:txBody>
          <a:bodyPr>
            <a:normAutofit/>
          </a:bodyPr>
          <a:lstStyle/>
          <a:p>
            <a:r>
              <a:rPr lang="es-ES" sz="4400" dirty="0">
                <a:solidFill>
                  <a:srgbClr val="030207"/>
                </a:solidFill>
              </a:rPr>
              <a:t>El domingo de pascua </a:t>
            </a:r>
            <a:r>
              <a:rPr lang="es-ES" sz="4400" b="1" u="sng" dirty="0">
                <a:solidFill>
                  <a:srgbClr val="030207"/>
                </a:solidFill>
              </a:rPr>
              <a:t>NO</a:t>
            </a:r>
            <a:r>
              <a:rPr lang="es-ES" sz="4400" dirty="0">
                <a:solidFill>
                  <a:srgbClr val="030207"/>
                </a:solidFill>
              </a:rPr>
              <a:t> hay a las </a:t>
            </a:r>
            <a:r>
              <a:rPr lang="es-ES" sz="4400" b="1" dirty="0">
                <a:solidFill>
                  <a:srgbClr val="FF0000"/>
                </a:solidFill>
              </a:rPr>
              <a:t>11:30</a:t>
            </a:r>
          </a:p>
          <a:p>
            <a:r>
              <a:rPr lang="es-ES" sz="4400" dirty="0">
                <a:solidFill>
                  <a:srgbClr val="030207"/>
                </a:solidFill>
              </a:rPr>
              <a:t>Retiros:</a:t>
            </a:r>
          </a:p>
          <a:p>
            <a:pPr lvl="1"/>
            <a:r>
              <a:rPr lang="es-ES" sz="4200" dirty="0">
                <a:solidFill>
                  <a:srgbClr val="030207"/>
                </a:solidFill>
              </a:rPr>
              <a:t>Jueves santos a las </a:t>
            </a:r>
            <a:r>
              <a:rPr lang="es-ES" sz="4200" b="1" dirty="0">
                <a:solidFill>
                  <a:srgbClr val="FF0000"/>
                </a:solidFill>
              </a:rPr>
              <a:t>11:00</a:t>
            </a:r>
          </a:p>
          <a:p>
            <a:pPr lvl="1"/>
            <a:r>
              <a:rPr lang="es-ES" sz="4200" dirty="0">
                <a:solidFill>
                  <a:srgbClr val="030207"/>
                </a:solidFill>
              </a:rPr>
              <a:t>Viernes santos a las </a:t>
            </a:r>
            <a:r>
              <a:rPr lang="es-ES" sz="4200" b="1" dirty="0">
                <a:solidFill>
                  <a:srgbClr val="FF0000"/>
                </a:solidFill>
              </a:rPr>
              <a:t>11:30</a:t>
            </a:r>
            <a:endParaRPr lang="es-ES" sz="4200" dirty="0">
              <a:solidFill>
                <a:srgbClr val="030207"/>
              </a:solidFill>
            </a:endParaRPr>
          </a:p>
        </p:txBody>
      </p:sp>
    </p:spTree>
    <p:extLst>
      <p:ext uri="{BB962C8B-B14F-4D97-AF65-F5344CB8AC3E}">
        <p14:creationId xmlns:p14="http://schemas.microsoft.com/office/powerpoint/2010/main" val="31388412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V DOMINGO DE CUARESMA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2D46BF9F-41D3-4CEB-847C-AA517A275A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2366" y="0"/>
            <a:ext cx="5124095" cy="4800600"/>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CC8C3E82-A4AE-421F-9FDC-A26336FB5F32}"/>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1320</Words>
  <Application>Microsoft Office PowerPoint</Application>
  <PresentationFormat>Panorámica</PresentationFormat>
  <Paragraphs>90</Paragraphs>
  <Slides>86</Slides>
  <Notes>1</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86</vt:i4>
      </vt:variant>
    </vt:vector>
  </HeadingPairs>
  <TitlesOfParts>
    <vt:vector size="92" baseType="lpstr">
      <vt:lpstr>Arial</vt:lpstr>
      <vt:lpstr>Calibri</vt:lpstr>
      <vt:lpstr>Corbel</vt:lpstr>
      <vt:lpstr>Euphemia</vt:lpstr>
      <vt:lpstr>Wingdings</vt:lpstr>
      <vt:lpstr>Banded Design Blue 16x9</vt:lpstr>
      <vt:lpstr>V DOMINGO DE CUARESMA</vt:lpstr>
      <vt:lpstr>Cuarenta días caminado hacia la pascua de Jesús. La comunidad te anima a celebrar un nuevo cambio en tu vida.</vt:lpstr>
      <vt:lpstr>Cuarenta días caminado hacia la pascua de Jesús. La comunidad te anima a celebrar un nuevo cambio en tu vida. A celebrar un nuevo cambio en tu vida.</vt:lpstr>
      <vt:lpstr>Presentación de PowerPoint</vt:lpstr>
      <vt:lpstr>1. Señor, ten piedad de nosotros. Señor, ten piedad de nosotros.</vt:lpstr>
      <vt:lpstr>2. Cristo, ten piedad de nosotros Cristo, ten piedad de nosotros.</vt:lpstr>
      <vt:lpstr>3. Señor, ten piedad de nosotros. Señor, ten piedad de nosotros</vt:lpstr>
      <vt:lpstr>Presentación de PowerPoint</vt:lpstr>
      <vt:lpstr>PRIMERA LECTURA</vt:lpstr>
      <vt:lpstr>Presentación de PowerPoint</vt:lpstr>
      <vt:lpstr>Presentación de PowerPoint</vt:lpstr>
      <vt:lpstr>Presentación de PowerPoint</vt:lpstr>
      <vt:lpstr>Presentación de PowerPoint</vt:lpstr>
      <vt:lpstr>PALABRA DE DIOS TE ALABAMOS, SEÑOR</vt:lpstr>
      <vt:lpstr> OH DIOS, CREA EN MÍ UN CORAZÓN PURO.</vt:lpstr>
      <vt:lpstr>Misericordia, Dios mío, por tu bondad,  por tu inmensa compasión borra mi culpa;  lava del todo mi delito, limpia mi pecado. </vt:lpstr>
      <vt:lpstr> OH DIOS, CREA EN MÍ UN CORAZÓN PURO.</vt:lpstr>
      <vt:lpstr>Oh Dios, crea en mí un corazón puro,  renuévame por dentro con espíritu firme.  No me arrojes lejos de tu rostro, no me quites tu santo espíritu. </vt:lpstr>
      <vt:lpstr> OH DIOS, CREA EN MÍ UN CORAZÓN PURO.</vt:lpstr>
      <vt:lpstr>Devuélveme la alegría de tu salvación,  afiánzame con espíritu generoso. Enseñaré a los malvados tus caminos,  los pecadores volverán a ti.</vt:lpstr>
      <vt:lpstr> OH DIOS, CREA EN MÍ UN CORAZÓN PURO.</vt:lpstr>
      <vt:lpstr>SEGUNDA LECTURA</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En la tierra la sembró el sembrador, la semilla de tu pan, Señor.</vt:lpstr>
      <vt:lpstr>Y después el viñador trabajó en buena lid, y las tierras ven crecer las espigas y la vid.</vt:lpstr>
      <vt:lpstr>El trigo se molió en el molino rompiendo su cuerpo como tú. La uva la pisó el hombre en el lagar, igual que tú te dejaste pisar.</vt:lpstr>
      <vt:lpstr>Y ahora, convertido en pan y vino, tu pueblo lo ofrece en tu altar. Conviértelos, oh, Dios, son frutos de tu amor, en tu Cuerpo y Sangre, Señor.</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es,  santo nuestro Dios,  hosanna en las alturas. (2)</vt:lpstr>
      <vt:lpstr>Los cielos y la tierra  están llenos de tu gloria,  llenos de tu amor. Santo es, santo nuestro Dios,  hosanna en las alturas. </vt:lpstr>
      <vt:lpstr>Bendito el que viene en nombre del Señor, en el nombre del Señor. Santo es, santo nuestro Dios,  hosanna en las alturas.  Hosanna en las alturas.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La paz te doy a ti, hermano,  la paz que Dios me regaló,  y en un abrazo a ti te entrego la paz que llevo en mi corazón. </vt:lpstr>
      <vt:lpstr>Recíbela, recíbela, (2) esta es la paz  que el mundo  no te puede dar. (bis) Esta es la paz  que el mundo no te puede dar. </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1. Felices somos en la pobreza, si en nuestras manos sólo hay amor de Dios,  si nos abrimos a la esperanza,  si trabajamos en hacer el bien. </vt:lpstr>
      <vt:lpstr>Felices somos en la humildad,  si como niños sabemos vivir.  Será nuestra heredad la tierra, la tierra. </vt:lpstr>
      <vt:lpstr>SI EL GRANO DE TRIGO  NO MUERE EN LA TIERRA ES IMPOSIBLE QUE NAZCA FRUTO. AQUEL QUE DA SU VIDA  PARA LOS DEMÁS  TENDRÁ SIEMPRE AL SEÑOR.</vt:lpstr>
      <vt:lpstr>2. Felices somos si compartimos  si nuestro tiempo es para los demás:  para quien vive en la tristeza  y para quien camina en soledad. </vt:lpstr>
      <vt:lpstr>Felices somos si damos amor,  si en nuestras manos hay sinceridad  podremos siempre mirar y ver a Dios,  y ver a Dios.</vt:lpstr>
      <vt:lpstr>SI EL GRANO DE TRIGO  NO MUERE EN LA TIERRA ES IMPOSIBLE QUE NAZCA FRUTO. AQUEL QUE DA SU VIDA  PARA LOS DEMÁS  TENDRÁ SIEMPRE AL SEÑOR.</vt:lpstr>
      <vt:lpstr>3. Felices somos si ofrecemos paz  y nuestra voz denuncia la opresión,  si desterramos odio y rencores,  será limpio nuestro corazón. </vt:lpstr>
      <vt:lpstr>Felices somos en la adversidad,  si nos persiguen cuando no hay razón,  la vida entonces tendrá sentido en Dios,  sentido en Dios.</vt:lpstr>
      <vt:lpstr>SI EL GRANO DE TRIGO  NO MUERE EN LA TIERRA ES IMPOSIBLE QUE NAZCA FRUTO. AQUEL QUE DA SU VIDA  PARA LOS DEMÁS  TENDRÁ SIEMPRE AL SEÑOR.</vt:lpstr>
      <vt:lpstr>Presentación de PowerPoint</vt:lpstr>
      <vt:lpstr>Dame de comer tu pan, Dame de beber de ti,  Calma mi hambre y mi sed, Que yo no quiero morir. Dame de tu ser la luz, Y renovarás mi fe Y en Espíritu y Verdad  Postrado te adoraré.</vt:lpstr>
      <vt:lpstr>AVISOS</vt:lpstr>
      <vt:lpstr>AVISOS</vt:lpstr>
      <vt:lpstr>V DOMINGO DE CUARESMA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2018-03-17T15:28:33Z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