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Default Extension="mp4" ContentType="video/mp4"/>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2"/>
  </p:sldMasterIdLst>
  <p:notesMasterIdLst>
    <p:notesMasterId r:id="rId98"/>
  </p:notesMasterIdLst>
  <p:handoutMasterIdLst>
    <p:handoutMasterId r:id="rId99"/>
  </p:handoutMasterIdLst>
  <p:sldIdLst>
    <p:sldId id="1267" r:id="rId3"/>
    <p:sldId id="265" r:id="rId4"/>
    <p:sldId id="1220" r:id="rId5"/>
    <p:sldId id="1221" r:id="rId6"/>
    <p:sldId id="1222" r:id="rId7"/>
    <p:sldId id="1223" r:id="rId8"/>
    <p:sldId id="1224" r:id="rId9"/>
    <p:sldId id="1225" r:id="rId10"/>
    <p:sldId id="289" r:id="rId11"/>
    <p:sldId id="451" r:id="rId12"/>
    <p:sldId id="1218" r:id="rId13"/>
    <p:sldId id="1219" r:id="rId14"/>
    <p:sldId id="300" r:id="rId15"/>
    <p:sldId id="315" r:id="rId16"/>
    <p:sldId id="316" r:id="rId17"/>
    <p:sldId id="1226" r:id="rId18"/>
    <p:sldId id="1227" r:id="rId19"/>
    <p:sldId id="1228" r:id="rId20"/>
    <p:sldId id="1229" r:id="rId21"/>
    <p:sldId id="1230" r:id="rId22"/>
    <p:sldId id="1231" r:id="rId23"/>
    <p:sldId id="319" r:id="rId24"/>
    <p:sldId id="548" r:id="rId25"/>
    <p:sldId id="549" r:id="rId26"/>
    <p:sldId id="1232" r:id="rId27"/>
    <p:sldId id="1233" r:id="rId28"/>
    <p:sldId id="1234" r:id="rId29"/>
    <p:sldId id="1235" r:id="rId30"/>
    <p:sldId id="1236" r:id="rId31"/>
    <p:sldId id="1237" r:id="rId32"/>
    <p:sldId id="1238" r:id="rId33"/>
    <p:sldId id="329" r:id="rId34"/>
    <p:sldId id="330" r:id="rId35"/>
    <p:sldId id="331" r:id="rId36"/>
    <p:sldId id="958" r:id="rId37"/>
    <p:sldId id="1239" r:id="rId38"/>
    <p:sldId id="1240" r:id="rId39"/>
    <p:sldId id="1241" r:id="rId40"/>
    <p:sldId id="1242" r:id="rId41"/>
    <p:sldId id="1243" r:id="rId42"/>
    <p:sldId id="333" r:id="rId43"/>
    <p:sldId id="1244" r:id="rId44"/>
    <p:sldId id="1245" r:id="rId45"/>
    <p:sldId id="1246" r:id="rId46"/>
    <p:sldId id="1247" r:id="rId47"/>
    <p:sldId id="1248" r:id="rId48"/>
    <p:sldId id="335" r:id="rId49"/>
    <p:sldId id="337" r:id="rId50"/>
    <p:sldId id="338" r:id="rId51"/>
    <p:sldId id="727" r:id="rId52"/>
    <p:sldId id="1112" r:id="rId53"/>
    <p:sldId id="1113" r:id="rId54"/>
    <p:sldId id="1114" r:id="rId55"/>
    <p:sldId id="370" r:id="rId56"/>
    <p:sldId id="371" r:id="rId57"/>
    <p:sldId id="372" r:id="rId58"/>
    <p:sldId id="373" r:id="rId59"/>
    <p:sldId id="374" r:id="rId60"/>
    <p:sldId id="375" r:id="rId61"/>
    <p:sldId id="376" r:id="rId62"/>
    <p:sldId id="377" r:id="rId63"/>
    <p:sldId id="378" r:id="rId64"/>
    <p:sldId id="1249" r:id="rId65"/>
    <p:sldId id="1250" r:id="rId66"/>
    <p:sldId id="1251" r:id="rId67"/>
    <p:sldId id="382" r:id="rId68"/>
    <p:sldId id="380" r:id="rId69"/>
    <p:sldId id="381" r:id="rId70"/>
    <p:sldId id="383" r:id="rId71"/>
    <p:sldId id="1252" r:id="rId72"/>
    <p:sldId id="1253" r:id="rId73"/>
    <p:sldId id="385" r:id="rId74"/>
    <p:sldId id="386" r:id="rId75"/>
    <p:sldId id="387" r:id="rId76"/>
    <p:sldId id="388" r:id="rId77"/>
    <p:sldId id="389" r:id="rId78"/>
    <p:sldId id="1163" r:id="rId79"/>
    <p:sldId id="1164" r:id="rId80"/>
    <p:sldId id="391" r:id="rId81"/>
    <p:sldId id="1254" r:id="rId82"/>
    <p:sldId id="1255" r:id="rId83"/>
    <p:sldId id="393" r:id="rId84"/>
    <p:sldId id="394" r:id="rId85"/>
    <p:sldId id="395" r:id="rId86"/>
    <p:sldId id="1258" r:id="rId87"/>
    <p:sldId id="1259" r:id="rId88"/>
    <p:sldId id="1260" r:id="rId89"/>
    <p:sldId id="1261" r:id="rId90"/>
    <p:sldId id="1262" r:id="rId91"/>
    <p:sldId id="1263" r:id="rId92"/>
    <p:sldId id="1264" r:id="rId93"/>
    <p:sldId id="1265" r:id="rId94"/>
    <p:sldId id="397" r:id="rId95"/>
    <p:sldId id="1256" r:id="rId96"/>
    <p:sldId id="1257" r:id="rId9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0" userDrawn="1">
          <p15:clr>
            <a:srgbClr val="A4A3A4"/>
          </p15:clr>
        </p15:guide>
        <p15:guide id="2" pos="6816" userDrawn="1">
          <p15:clr>
            <a:srgbClr val="A4A3A4"/>
          </p15:clr>
        </p15:guide>
        <p15:guide id="3" pos="816" userDrawn="1">
          <p15:clr>
            <a:srgbClr val="A4A3A4"/>
          </p15:clr>
        </p15:guide>
        <p15:guide id="4" orient="horz" pos="216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5" name="Autor" initials="A" lastIdx="2"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CD"/>
    <a:srgbClr val="9D9C9A"/>
    <a:srgbClr val="E1ECF2"/>
    <a:srgbClr val="E3E2DD"/>
    <a:srgbClr val="F8F7F5"/>
    <a:srgbClr val="F5F5F5"/>
    <a:srgbClr val="263050"/>
    <a:srgbClr val="F08F1E"/>
    <a:srgbClr val="1E253D"/>
    <a:srgbClr val="1E253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B301B821-A1FF-4177-AEE7-76D212191A0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985" autoAdjust="0"/>
    <p:restoredTop sz="93613" autoAdjust="0"/>
  </p:normalViewPr>
  <p:slideViewPr>
    <p:cSldViewPr>
      <p:cViewPr varScale="1">
        <p:scale>
          <a:sx n="44" d="100"/>
          <a:sy n="44" d="100"/>
        </p:scale>
        <p:origin x="54" y="594"/>
      </p:cViewPr>
      <p:guideLst>
        <p:guide pos="3840"/>
        <p:guide pos="6816"/>
        <p:guide pos="816"/>
        <p:guide orient="horz" pos="2160"/>
      </p:guideLst>
    </p:cSldViewPr>
  </p:slideViewPr>
  <p:outlineViewPr>
    <p:cViewPr>
      <p:scale>
        <a:sx n="33" d="100"/>
        <a:sy n="33" d="100"/>
      </p:scale>
      <p:origin x="0" y="-1878"/>
    </p:cViewPr>
  </p:outlineViewPr>
  <p:notesTextViewPr>
    <p:cViewPr>
      <p:scale>
        <a:sx n="1" d="1"/>
        <a:sy n="1" d="1"/>
      </p:scale>
      <p:origin x="0" y="0"/>
    </p:cViewPr>
  </p:notesTextViewPr>
  <p:notesViewPr>
    <p:cSldViewPr>
      <p:cViewPr varScale="1">
        <p:scale>
          <a:sx n="95" d="100"/>
          <a:sy n="95" d="100"/>
        </p:scale>
        <p:origin x="3576" y="84"/>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1.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slide" Target="slides/slide85.xml"/><Relationship Id="rId102" Type="http://schemas.openxmlformats.org/officeDocument/2006/relationships/viewProps" Target="viewProps.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slide" Target="slides/slide88.xml"/><Relationship Id="rId95" Type="http://schemas.openxmlformats.org/officeDocument/2006/relationships/slide" Target="slides/slide9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100" Type="http://schemas.openxmlformats.org/officeDocument/2006/relationships/commentAuthors" Target="commentAuthor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slide" Target="slides/slide91.xml"/><Relationship Id="rId98" Type="http://schemas.openxmlformats.org/officeDocument/2006/relationships/notesMaster" Target="notesMasters/notesMaster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theme" Target="theme/theme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 Type="http://schemas.openxmlformats.org/officeDocument/2006/relationships/customXml" Target="../customXml/item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handoutMaster" Target="handoutMasters/handoutMaster1.xml"/><Relationship Id="rId10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0EA5F0D-C1DC-412F-A146-DDB3A74B588F}" type="datetimeFigureOut">
              <a:rPr lang="en-US"/>
              <a:t>3/4/2017</a:t>
            </a:fld>
            <a:endParaRPr/>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BAE14B8-3CC9-472D-9BC5-A84D80684DE2}" type="slidenum">
              <a:rPr/>
              <a:t>‹Nº›</a:t>
            </a:fld>
            <a:endParaRPr/>
          </a:p>
        </p:txBody>
      </p:sp>
    </p:spTree>
    <p:extLst>
      <p:ext uri="{BB962C8B-B14F-4D97-AF65-F5344CB8AC3E}">
        <p14:creationId xmlns:p14="http://schemas.microsoft.com/office/powerpoint/2010/main" val="25778275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CDE508-72C8-4AB5-AA9C-1584D31690E0}" type="datetimeFigureOut">
              <a:rPr lang="en-US"/>
              <a:t>3/4/2017</a:t>
            </a:fld>
            <a:endParaRP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685800" y="4400550"/>
            <a:ext cx="5486400" cy="3086100"/>
          </a:xfrm>
          <a:prstGeom prst="rect">
            <a:avLst/>
          </a:prstGeom>
        </p:spPr>
        <p:txBody>
          <a:bodyPr vert="horz" lIns="91440" tIns="45720" rIns="91440" bIns="45720" rtlCol="0"/>
          <a:lstStyle/>
          <a:p>
            <a:pPr lvl="0"/>
            <a:r>
              <a:rPr dirty="0"/>
              <a:t>Click to edit Master text styles</a:t>
            </a:r>
          </a:p>
          <a:p>
            <a:pPr lvl="1"/>
            <a:r>
              <a:rPr dirty="0"/>
              <a:t>Second level</a:t>
            </a:r>
          </a:p>
          <a:p>
            <a:pPr lvl="2"/>
            <a:r>
              <a:rPr dirty="0"/>
              <a:t>Third level</a:t>
            </a:r>
          </a:p>
          <a:p>
            <a:pPr lvl="3"/>
            <a:r>
              <a:rPr dirty="0"/>
              <a:t>Fourth level</a:t>
            </a:r>
          </a:p>
          <a:p>
            <a:pPr lvl="4"/>
            <a:r>
              <a:rPr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FB667E1-E601-4AAF-B95C-B25720D70A60}" type="slidenum">
              <a:rPr/>
              <a:t>‹Nº›</a:t>
            </a:fld>
            <a:endParaRPr/>
          </a:p>
        </p:txBody>
      </p:sp>
    </p:spTree>
    <p:extLst>
      <p:ext uri="{BB962C8B-B14F-4D97-AF65-F5344CB8AC3E}">
        <p14:creationId xmlns:p14="http://schemas.microsoft.com/office/powerpoint/2010/main" val="7111367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l" defTabSz="914400">
              <a:buNone/>
            </a:pPr>
            <a:r>
              <a:rPr lang="en-US" sz="1200" b="0" i="0">
                <a:solidFill>
                  <a:srgbClr val="363D3D"/>
                </a:solidFill>
                <a:latin typeface="Corbel"/>
                <a:ea typeface="+mn-ea"/>
                <a:cs typeface="+mn-cs"/>
              </a:rPr>
              <a:t>Quizás necesite más de una diapositiva</a:t>
            </a:r>
          </a:p>
        </p:txBody>
      </p:sp>
      <p:sp>
        <p:nvSpPr>
          <p:cNvPr id="4" name="Slide Number Placeholder 3"/>
          <p:cNvSpPr>
            <a:spLocks noGrp="1"/>
          </p:cNvSpPr>
          <p:nvPr>
            <p:ph type="sldNum" sz="quarter" idx="10"/>
          </p:nvPr>
        </p:nvSpPr>
        <p:spPr/>
        <p:txBody>
          <a:bodyPr/>
          <a:lstStyle/>
          <a:p>
            <a:pPr algn="r" defTabSz="914400">
              <a:buNone/>
            </a:pPr>
            <a:fld id="{7FB667E1-E601-4AAF-B95C-B25720D70A60}" type="slidenum">
              <a:rPr lang="en-US" sz="1200" b="0" i="0">
                <a:latin typeface="Corbel"/>
                <a:ea typeface="+mn-ea"/>
                <a:cs typeface="+mn-cs"/>
              </a:rPr>
              <a:t>9</a:t>
            </a:fld>
            <a:endParaRPr lang="en-US" sz="1200" b="0" i="0">
              <a:latin typeface="Corbel"/>
              <a:ea typeface="+mn-ea"/>
              <a:cs typeface="+mn-cs"/>
            </a:endParaRPr>
          </a:p>
        </p:txBody>
      </p:sp>
    </p:spTree>
    <p:extLst>
      <p:ext uri="{BB962C8B-B14F-4D97-AF65-F5344CB8AC3E}">
        <p14:creationId xmlns:p14="http://schemas.microsoft.com/office/powerpoint/2010/main" val="42658260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7FB667E1-E601-4AAF-B95C-B25720D70A60}" type="slidenum">
              <a:rPr lang="es-ES" smtClean="0"/>
              <a:t>77</a:t>
            </a:fld>
            <a:endParaRPr lang="es-ES"/>
          </a:p>
        </p:txBody>
      </p:sp>
    </p:spTree>
    <p:extLst>
      <p:ext uri="{BB962C8B-B14F-4D97-AF65-F5344CB8AC3E}">
        <p14:creationId xmlns:p14="http://schemas.microsoft.com/office/powerpoint/2010/main" val="21867925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smtClean="0"/>
              <a:t>Fin de la</a:t>
            </a:r>
            <a:r>
              <a:rPr lang="es-ES" baseline="0" dirty="0" smtClean="0"/>
              <a:t> </a:t>
            </a:r>
            <a:r>
              <a:rPr lang="es-ES" baseline="0" dirty="0" err="1" smtClean="0"/>
              <a:t>presentacion</a:t>
            </a:r>
            <a:endParaRPr lang="es-ES" dirty="0"/>
          </a:p>
        </p:txBody>
      </p:sp>
      <p:sp>
        <p:nvSpPr>
          <p:cNvPr id="4" name="Marcador de número de diapositiva 3"/>
          <p:cNvSpPr>
            <a:spLocks noGrp="1"/>
          </p:cNvSpPr>
          <p:nvPr>
            <p:ph type="sldNum" sz="quarter" idx="10"/>
          </p:nvPr>
        </p:nvSpPr>
        <p:spPr/>
        <p:txBody>
          <a:bodyPr/>
          <a:lstStyle/>
          <a:p>
            <a:fld id="{7FB667E1-E601-4AAF-B95C-B25720D70A60}" type="slidenum">
              <a:rPr lang="es-ES" smtClean="0"/>
              <a:t>84</a:t>
            </a:fld>
            <a:endParaRPr lang="es-ES"/>
          </a:p>
        </p:txBody>
      </p:sp>
    </p:spTree>
    <p:extLst>
      <p:ext uri="{BB962C8B-B14F-4D97-AF65-F5344CB8AC3E}">
        <p14:creationId xmlns:p14="http://schemas.microsoft.com/office/powerpoint/2010/main" val="303431282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51" y="0"/>
            <a:ext cx="12188699" cy="4799300"/>
          </a:xfrm>
          <a:prstGeom prst="rect">
            <a:avLst/>
          </a:prstGeom>
        </p:spPr>
      </p:pic>
      <p:sp>
        <p:nvSpPr>
          <p:cNvPr id="4" name="Rectangle 3"/>
          <p:cNvSpPr/>
          <p:nvPr/>
        </p:nvSpPr>
        <p:spPr bwMode="ltGray">
          <a:xfrm>
            <a:off x="-2" y="4754880"/>
            <a:ext cx="12192002" cy="2103120"/>
          </a:xfrm>
          <a:prstGeom prst="rect">
            <a:avLst/>
          </a:prstGeom>
          <a:gradFill flip="none" rotWithShape="1">
            <a:gsLst>
              <a:gs pos="100000">
                <a:schemeClr val="tx2">
                  <a:lumMod val="75000"/>
                </a:schemeClr>
              </a:gs>
              <a:gs pos="0">
                <a:schemeClr val="tx2"/>
              </a:gs>
            </a:gsLst>
            <a:path path="circle">
              <a:fillToRect l="50000" t="50000" r="50000" b="50000"/>
            </a:path>
            <a:tileRect/>
          </a:gra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a:ln>
                <a:noFill/>
              </a:ln>
              <a:solidFill>
                <a:prstClr val="white"/>
              </a:solidFill>
              <a:effectLst/>
              <a:uLnTx/>
              <a:uFillTx/>
              <a:latin typeface="Euphemia"/>
              <a:ea typeface="+mn-ea"/>
              <a:cs typeface="+mn-cs"/>
            </a:endParaRPr>
          </a:p>
        </p:txBody>
      </p:sp>
      <p:sp>
        <p:nvSpPr>
          <p:cNvPr id="6" name="Rectangle 5"/>
          <p:cNvSpPr/>
          <p:nvPr/>
        </p:nvSpPr>
        <p:spPr bwMode="white">
          <a:xfrm>
            <a:off x="-127" y="4724400"/>
            <a:ext cx="12188826" cy="762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 name="Title 1"/>
          <p:cNvSpPr>
            <a:spLocks noGrp="1"/>
          </p:cNvSpPr>
          <p:nvPr>
            <p:ph type="ctrTitle"/>
          </p:nvPr>
        </p:nvSpPr>
        <p:spPr>
          <a:xfrm>
            <a:off x="1523999" y="4800600"/>
            <a:ext cx="9144002" cy="1143000"/>
          </a:xfrm>
        </p:spPr>
        <p:txBody>
          <a:bodyPr anchor="b">
            <a:normAutofit/>
          </a:bodyPr>
          <a:lstStyle>
            <a:lvl1pPr algn="ctr">
              <a:defRPr sz="4800">
                <a:solidFill>
                  <a:schemeClr val="bg1"/>
                </a:solidFill>
              </a:defRPr>
            </a:lvl1pPr>
          </a:lstStyle>
          <a:p>
            <a:r>
              <a:rPr lang="es-ES" smtClean="0"/>
              <a:t>Haga clic para modificar el estilo de título del patrón</a:t>
            </a:r>
            <a:endParaRPr/>
          </a:p>
        </p:txBody>
      </p:sp>
      <p:sp>
        <p:nvSpPr>
          <p:cNvPr id="3" name="Subtitle 2"/>
          <p:cNvSpPr>
            <a:spLocks noGrp="1"/>
          </p:cNvSpPr>
          <p:nvPr>
            <p:ph type="subTitle" idx="1"/>
          </p:nvPr>
        </p:nvSpPr>
        <p:spPr>
          <a:xfrm>
            <a:off x="1522413" y="5943600"/>
            <a:ext cx="9144002" cy="762000"/>
          </a:xfrm>
        </p:spPr>
        <p:txBody>
          <a:bodyPr>
            <a:normAutofit/>
          </a:bodyPr>
          <a:lstStyle>
            <a:lvl1pPr marL="0" indent="0" algn="ctr">
              <a:spcBef>
                <a:spcPts val="0"/>
              </a:spcBef>
              <a:buNone/>
              <a:defRPr sz="2000" cap="none" baseline="0">
                <a:solidFill>
                  <a:schemeClr val="bg1"/>
                </a:solidFill>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s-ES" smtClean="0"/>
              <a:t>Haga clic para modificar el estilo de subtítulo del patrón</a:t>
            </a:r>
            <a:endParaRPr/>
          </a:p>
        </p:txBody>
      </p:sp>
    </p:spTree>
    <p:extLst>
      <p:ext uri="{BB962C8B-B14F-4D97-AF65-F5344CB8AC3E}">
        <p14:creationId xmlns:p14="http://schemas.microsoft.com/office/powerpoint/2010/main" val="3382882087"/>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objTx" preserve="1">
  <p:cSld name="Alternate Content with Caption">
    <p:spTree>
      <p:nvGrpSpPr>
        <p:cNvPr id="1" name=""/>
        <p:cNvGrpSpPr/>
        <p:nvPr/>
      </p:nvGrpSpPr>
      <p:grpSpPr>
        <a:xfrm>
          <a:off x="0" y="0"/>
          <a:ext cx="0" cy="0"/>
          <a:chOff x="0" y="0"/>
          <a:chExt cx="0" cy="0"/>
        </a:xfrm>
      </p:grpSpPr>
      <p:sp>
        <p:nvSpPr>
          <p:cNvPr id="8" name="Rectangle 7"/>
          <p:cNvSpPr/>
          <p:nvPr/>
        </p:nvSpPr>
        <p:spPr bwMode="ltGray">
          <a:xfrm>
            <a:off x="0" y="0"/>
            <a:ext cx="4873752" cy="6858000"/>
          </a:xfrm>
          <a:prstGeom prst="rect">
            <a:avLst/>
          </a:prstGeom>
          <a:gradFill flip="none" rotWithShape="1">
            <a:gsLst>
              <a:gs pos="100000">
                <a:schemeClr val="tx2">
                  <a:lumMod val="75000"/>
                </a:schemeClr>
              </a:gs>
              <a:gs pos="0">
                <a:schemeClr val="tx2"/>
              </a:gs>
            </a:gsLst>
            <a:path path="circle">
              <a:fillToRect l="50000" t="50000" r="50000" b="50000"/>
            </a:path>
            <a:tileRect/>
          </a:gra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a:ln>
                <a:noFill/>
              </a:ln>
              <a:solidFill>
                <a:prstClr val="white"/>
              </a:solidFill>
              <a:effectLst/>
              <a:uLnTx/>
              <a:uFillTx/>
              <a:latin typeface="Euphemia"/>
              <a:ea typeface="+mn-ea"/>
              <a:cs typeface="+mn-cs"/>
            </a:endParaRPr>
          </a:p>
        </p:txBody>
      </p:sp>
      <p:sp>
        <p:nvSpPr>
          <p:cNvPr id="2" name="Title 1"/>
          <p:cNvSpPr>
            <a:spLocks noGrp="1"/>
          </p:cNvSpPr>
          <p:nvPr>
            <p:ph type="title"/>
          </p:nvPr>
        </p:nvSpPr>
        <p:spPr>
          <a:xfrm>
            <a:off x="760412" y="2362200"/>
            <a:ext cx="3200400" cy="1990725"/>
          </a:xfrm>
        </p:spPr>
        <p:txBody>
          <a:bodyPr anchor="b">
            <a:normAutofit/>
          </a:bodyPr>
          <a:lstStyle>
            <a:lvl1pPr>
              <a:defRPr sz="3400" b="0">
                <a:solidFill>
                  <a:schemeClr val="bg1"/>
                </a:solidFill>
              </a:defRPr>
            </a:lvl1pPr>
          </a:lstStyle>
          <a:p>
            <a:r>
              <a:rPr lang="es-ES" smtClean="0"/>
              <a:t>Haga clic para modificar el estilo de título del patrón</a:t>
            </a:r>
            <a:endParaRPr/>
          </a:p>
        </p:txBody>
      </p:sp>
      <p:sp>
        <p:nvSpPr>
          <p:cNvPr id="3" name="Content Placeholder 2"/>
          <p:cNvSpPr>
            <a:spLocks noGrp="1"/>
          </p:cNvSpPr>
          <p:nvPr>
            <p:ph idx="1"/>
          </p:nvPr>
        </p:nvSpPr>
        <p:spPr>
          <a:xfrm>
            <a:off x="5362892" y="685800"/>
            <a:ext cx="6370320" cy="548640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4" name="Text Placeholder 3"/>
          <p:cNvSpPr>
            <a:spLocks noGrp="1"/>
          </p:cNvSpPr>
          <p:nvPr>
            <p:ph type="body" sz="half" idx="2"/>
          </p:nvPr>
        </p:nvSpPr>
        <p:spPr>
          <a:xfrm>
            <a:off x="760412" y="4367308"/>
            <a:ext cx="3200400" cy="1622012"/>
          </a:xfrm>
        </p:spPr>
        <p:txBody>
          <a:bodyPr>
            <a:normAutofit/>
          </a:bodyPr>
          <a:lstStyle>
            <a:lvl1pPr marL="0" indent="0">
              <a:spcBef>
                <a:spcPts val="1200"/>
              </a:spcBef>
              <a:buNone/>
              <a:defRPr sz="16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lvl1pPr>
              <a:defRPr>
                <a:solidFill>
                  <a:schemeClr val="tx2"/>
                </a:solidFill>
              </a:defRPr>
            </a:lvl1pPr>
          </a:lstStyle>
          <a:p>
            <a:fld id="{9E583DDF-CA54-461A-A486-592D2374C532}" type="datetimeFigureOut">
              <a:rPr lang="en-US"/>
              <a:pPr/>
              <a:t>3/4/2017</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CA8D9AD5-F248-4919-864A-CFD76CC027D6}" type="slidenum">
              <a:rPr/>
              <a:pPr/>
              <a:t>‹Nº›</a:t>
            </a:fld>
            <a:endParaRPr/>
          </a:p>
        </p:txBody>
      </p:sp>
    </p:spTree>
    <p:extLst>
      <p:ext uri="{BB962C8B-B14F-4D97-AF65-F5344CB8AC3E}">
        <p14:creationId xmlns:p14="http://schemas.microsoft.com/office/powerpoint/2010/main" val="37693078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8" name="Rectangle 7"/>
          <p:cNvSpPr/>
          <p:nvPr/>
        </p:nvSpPr>
        <p:spPr bwMode="ltGray">
          <a:xfrm>
            <a:off x="7315200" y="0"/>
            <a:ext cx="4873752" cy="6858000"/>
          </a:xfrm>
          <a:prstGeom prst="rect">
            <a:avLst/>
          </a:prstGeom>
          <a:gradFill flip="none" rotWithShape="1">
            <a:gsLst>
              <a:gs pos="100000">
                <a:schemeClr val="tx2">
                  <a:lumMod val="75000"/>
                </a:schemeClr>
              </a:gs>
              <a:gs pos="0">
                <a:schemeClr val="tx2"/>
              </a:gs>
            </a:gsLst>
            <a:path path="circle">
              <a:fillToRect l="50000" t="50000" r="50000" b="50000"/>
            </a:path>
            <a:tileRect/>
          </a:gra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a:ln>
                <a:noFill/>
              </a:ln>
              <a:solidFill>
                <a:prstClr val="white"/>
              </a:solidFill>
              <a:effectLst/>
              <a:uLnTx/>
              <a:uFillTx/>
              <a:latin typeface="Euphemia"/>
              <a:ea typeface="+mn-ea"/>
              <a:cs typeface="+mn-cs"/>
            </a:endParaRPr>
          </a:p>
        </p:txBody>
      </p:sp>
      <p:sp>
        <p:nvSpPr>
          <p:cNvPr id="2" name="Title 1"/>
          <p:cNvSpPr>
            <a:spLocks noGrp="1"/>
          </p:cNvSpPr>
          <p:nvPr>
            <p:ph type="title"/>
          </p:nvPr>
        </p:nvSpPr>
        <p:spPr>
          <a:xfrm>
            <a:off x="7923214" y="2362200"/>
            <a:ext cx="3200400" cy="1993392"/>
          </a:xfrm>
        </p:spPr>
        <p:txBody>
          <a:bodyPr anchor="b">
            <a:normAutofit/>
          </a:bodyPr>
          <a:lstStyle>
            <a:lvl1pPr>
              <a:defRPr sz="3400" b="0">
                <a:solidFill>
                  <a:schemeClr val="bg1"/>
                </a:solidFill>
              </a:defRPr>
            </a:lvl1pPr>
          </a:lstStyle>
          <a:p>
            <a:r>
              <a:rPr lang="es-ES" smtClean="0"/>
              <a:t>Haga clic para modificar el estilo de título del patrón</a:t>
            </a:r>
            <a:endParaRPr/>
          </a:p>
        </p:txBody>
      </p:sp>
      <p:sp>
        <p:nvSpPr>
          <p:cNvPr id="3" name="Picture Placeholder 2"/>
          <p:cNvSpPr>
            <a:spLocks noGrp="1"/>
          </p:cNvSpPr>
          <p:nvPr>
            <p:ph type="pic" idx="1"/>
          </p:nvPr>
        </p:nvSpPr>
        <p:spPr>
          <a:xfrm>
            <a:off x="0" y="0"/>
            <a:ext cx="7315200" cy="6858000"/>
          </a:xfrm>
          <a:solidFill>
            <a:schemeClr val="bg2">
              <a:lumMod val="90000"/>
            </a:schemeClr>
          </a:solidFill>
        </p:spPr>
        <p:txBody>
          <a:bodyPr/>
          <a:lstStyle>
            <a:lvl1pPr marL="0" indent="0" algn="ctr">
              <a:buNone/>
              <a:defRPr sz="3200">
                <a:solidFill>
                  <a:schemeClr val="tx2"/>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smtClean="0"/>
              <a:t>Haga clic en el icono para agregar una imagen</a:t>
            </a:r>
            <a:endParaRPr/>
          </a:p>
        </p:txBody>
      </p:sp>
      <p:sp>
        <p:nvSpPr>
          <p:cNvPr id="4" name="Text Placeholder 3"/>
          <p:cNvSpPr>
            <a:spLocks noGrp="1"/>
          </p:cNvSpPr>
          <p:nvPr>
            <p:ph type="body" sz="half" idx="2"/>
          </p:nvPr>
        </p:nvSpPr>
        <p:spPr>
          <a:xfrm>
            <a:off x="7923214" y="4355592"/>
            <a:ext cx="3200400" cy="1644614"/>
          </a:xfrm>
        </p:spPr>
        <p:txBody>
          <a:bodyPr>
            <a:normAutofit/>
          </a:bodyPr>
          <a:lstStyle>
            <a:lvl1pPr marL="0" indent="0">
              <a:spcBef>
                <a:spcPts val="1200"/>
              </a:spcBef>
              <a:buNone/>
              <a:defRPr sz="16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9E583DDF-CA54-461A-A486-592D2374C532}" type="datetimeFigureOut">
              <a:rPr lang="en-US"/>
              <a:t>3/4/2017</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137173462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a:p>
        </p:txBody>
      </p:sp>
      <p:sp>
        <p:nvSpPr>
          <p:cNvPr id="3" name="Vertical Text Placeholder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4" name="Date Placeholder 3"/>
          <p:cNvSpPr>
            <a:spLocks noGrp="1"/>
          </p:cNvSpPr>
          <p:nvPr>
            <p:ph type="dt" sz="half" idx="10"/>
          </p:nvPr>
        </p:nvSpPr>
        <p:spPr/>
        <p:txBody>
          <a:bodyPr/>
          <a:lstStyle/>
          <a:p>
            <a:fld id="{9E583DDF-CA54-461A-A486-592D2374C532}" type="datetimeFigureOut">
              <a:rPr lang="en-US"/>
              <a:t>3/4/2017</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333857220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274638"/>
            <a:ext cx="2628900" cy="5897562"/>
          </a:xfrm>
        </p:spPr>
        <p:txBody>
          <a:bodyPr vert="eaVert"/>
          <a:lstStyle/>
          <a:p>
            <a:r>
              <a:rPr lang="es-ES" smtClean="0"/>
              <a:t>Haga clic para modificar el estilo de título del patrón</a:t>
            </a:r>
            <a:endParaRPr/>
          </a:p>
        </p:txBody>
      </p:sp>
      <p:sp>
        <p:nvSpPr>
          <p:cNvPr id="3" name="Vertical Text Placeholder 2"/>
          <p:cNvSpPr>
            <a:spLocks noGrp="1"/>
          </p:cNvSpPr>
          <p:nvPr>
            <p:ph type="body" orient="vert" idx="1"/>
          </p:nvPr>
        </p:nvSpPr>
        <p:spPr>
          <a:xfrm>
            <a:off x="838200" y="274638"/>
            <a:ext cx="7734300" cy="5897562"/>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4" name="Date Placeholder 3"/>
          <p:cNvSpPr>
            <a:spLocks noGrp="1"/>
          </p:cNvSpPr>
          <p:nvPr>
            <p:ph type="dt" sz="half" idx="10"/>
          </p:nvPr>
        </p:nvSpPr>
        <p:spPr/>
        <p:txBody>
          <a:bodyPr/>
          <a:lstStyle/>
          <a:p>
            <a:fld id="{9E583DDF-CA54-461A-A486-592D2374C532}" type="datetimeFigureOut">
              <a:rPr lang="en-US"/>
              <a:t>3/4/2017</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275155822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a:p>
        </p:txBody>
      </p:sp>
      <p:sp>
        <p:nvSpPr>
          <p:cNvPr id="3" name="Content Placeholder 2"/>
          <p:cNvSpPr>
            <a:spLocks noGrp="1"/>
          </p:cNvSpPr>
          <p:nvPr>
            <p:ph idx="1"/>
          </p:nvPr>
        </p:nvSpPr>
        <p:spPr/>
        <p:txBody>
          <a:bodyPr/>
          <a:lstStyle>
            <a:lvl6pPr>
              <a:defRPr/>
            </a:lvl6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4" name="Date Placeholder 3"/>
          <p:cNvSpPr>
            <a:spLocks noGrp="1"/>
          </p:cNvSpPr>
          <p:nvPr>
            <p:ph type="dt" sz="half" idx="10"/>
          </p:nvPr>
        </p:nvSpPr>
        <p:spPr/>
        <p:txBody>
          <a:bodyPr/>
          <a:lstStyle/>
          <a:p>
            <a:fld id="{9E583DDF-CA54-461A-A486-592D2374C532}" type="datetimeFigureOut">
              <a:rPr lang="en-US"/>
              <a:t>3/4/2017</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4159342245"/>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bg>
      <p:bgRef idx="1002">
        <a:schemeClr val="bg2"/>
      </p:bgRef>
    </p:bg>
    <p:spTree>
      <p:nvGrpSpPr>
        <p:cNvPr id="1" name=""/>
        <p:cNvGrpSpPr/>
        <p:nvPr/>
      </p:nvGrpSpPr>
      <p:grpSpPr>
        <a:xfrm>
          <a:off x="0" y="0"/>
          <a:ext cx="0" cy="0"/>
          <a:chOff x="0" y="0"/>
          <a:chExt cx="0" cy="0"/>
        </a:xfrm>
      </p:grpSpPr>
      <p:sp>
        <p:nvSpPr>
          <p:cNvPr id="7" name="Rectangle 6"/>
          <p:cNvSpPr/>
          <p:nvPr/>
        </p:nvSpPr>
        <p:spPr bwMode="ltGray">
          <a:xfrm>
            <a:off x="0" y="0"/>
            <a:ext cx="12188826" cy="457200"/>
          </a:xfrm>
          <a:prstGeom prst="rect">
            <a:avLst/>
          </a:prstGeom>
          <a:gradFill flip="none" rotWithShape="1">
            <a:gsLst>
              <a:gs pos="100000">
                <a:schemeClr val="tx2">
                  <a:lumMod val="75000"/>
                </a:schemeClr>
              </a:gs>
              <a:gs pos="0">
                <a:schemeClr val="tx2"/>
              </a:gs>
            </a:gsLst>
            <a:path path="circle">
              <a:fillToRect l="50000" t="50000" r="50000" b="50000"/>
            </a:path>
            <a:tileRect/>
          </a:gradFill>
          <a:ln w="952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b="0" i="0" u="none" strike="noStrike" kern="0" cap="none" spc="0" normalizeH="0" baseline="0">
              <a:ln>
                <a:noFill/>
              </a:ln>
              <a:solidFill>
                <a:prstClr val="white"/>
              </a:solidFill>
              <a:effectLst/>
              <a:uLnTx/>
              <a:uFillTx/>
              <a:latin typeface="Euphemia"/>
            </a:endParaRPr>
          </a:p>
        </p:txBody>
      </p:sp>
      <p:sp>
        <p:nvSpPr>
          <p:cNvPr id="8" name="Rectangle 7"/>
          <p:cNvSpPr/>
          <p:nvPr/>
        </p:nvSpPr>
        <p:spPr bwMode="white">
          <a:xfrm>
            <a:off x="-1" y="411480"/>
            <a:ext cx="12188826" cy="4572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1524000" y="1143000"/>
            <a:ext cx="9144000" cy="2667000"/>
          </a:xfrm>
        </p:spPr>
        <p:txBody>
          <a:bodyPr anchor="b">
            <a:normAutofit/>
          </a:bodyPr>
          <a:lstStyle>
            <a:lvl1pPr algn="ctr">
              <a:defRPr sz="5200" b="0"/>
            </a:lvl1pPr>
          </a:lstStyle>
          <a:p>
            <a:r>
              <a:rPr lang="es-ES" smtClean="0"/>
              <a:t>Haga clic para modificar el estilo de título del patrón</a:t>
            </a:r>
            <a:endParaRPr/>
          </a:p>
        </p:txBody>
      </p:sp>
      <p:sp>
        <p:nvSpPr>
          <p:cNvPr id="3" name="Text Placeholder 2"/>
          <p:cNvSpPr>
            <a:spLocks noGrp="1"/>
          </p:cNvSpPr>
          <p:nvPr>
            <p:ph type="body" idx="1"/>
          </p:nvPr>
        </p:nvSpPr>
        <p:spPr>
          <a:xfrm>
            <a:off x="1524000" y="3810000"/>
            <a:ext cx="9144000" cy="1143000"/>
          </a:xfrm>
        </p:spPr>
        <p:txBody>
          <a:bodyPr anchor="t">
            <a:normAutofit/>
          </a:bodyPr>
          <a:lstStyle>
            <a:lvl1pPr marL="0" indent="0" algn="ctr">
              <a:spcBef>
                <a:spcPts val="0"/>
              </a:spcBef>
              <a:buNone/>
              <a:defRPr sz="2400" cap="none" baseline="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9E583DDF-CA54-461A-A486-592D2374C532}" type="datetimeFigureOut">
              <a:rPr lang="en-US"/>
              <a:t>3/4/2017</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271584378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Encabezado alternativo de sección">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524000" y="1143000"/>
            <a:ext cx="9144000" cy="2667000"/>
          </a:xfrm>
        </p:spPr>
        <p:txBody>
          <a:bodyPr anchor="b">
            <a:normAutofit/>
          </a:bodyPr>
          <a:lstStyle>
            <a:lvl1pPr algn="ctr">
              <a:defRPr sz="5200" b="0">
                <a:solidFill>
                  <a:schemeClr val="tx1"/>
                </a:solidFill>
              </a:defRPr>
            </a:lvl1pPr>
          </a:lstStyle>
          <a:p>
            <a:r>
              <a:rPr lang="es-ES" smtClean="0"/>
              <a:t>Haga clic para modificar el estilo de título del patrón</a:t>
            </a:r>
            <a:endParaRPr/>
          </a:p>
        </p:txBody>
      </p:sp>
      <p:sp>
        <p:nvSpPr>
          <p:cNvPr id="3" name="Text Placeholder 2"/>
          <p:cNvSpPr>
            <a:spLocks noGrp="1"/>
          </p:cNvSpPr>
          <p:nvPr>
            <p:ph type="body" idx="1"/>
          </p:nvPr>
        </p:nvSpPr>
        <p:spPr>
          <a:xfrm>
            <a:off x="1522413" y="3810000"/>
            <a:ext cx="9144000" cy="1143000"/>
          </a:xfrm>
        </p:spPr>
        <p:txBody>
          <a:bodyPr anchor="t">
            <a:normAutofit/>
          </a:bodyPr>
          <a:lstStyle>
            <a:lvl1pPr marL="0" indent="0" algn="ctr">
              <a:spcBef>
                <a:spcPts val="0"/>
              </a:spcBef>
              <a:buNone/>
              <a:defRPr sz="2400" cap="none" baseline="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lvl1pPr>
              <a:defRPr>
                <a:solidFill>
                  <a:schemeClr val="tx2"/>
                </a:solidFill>
              </a:defRPr>
            </a:lvl1pPr>
          </a:lstStyle>
          <a:p>
            <a:fld id="{9E583DDF-CA54-461A-A486-592D2374C532}" type="datetimeFigureOut">
              <a:rPr lang="en-US"/>
              <a:pPr/>
              <a:t>3/4/2017</a:t>
            </a:fld>
            <a:endParaRPr/>
          </a:p>
        </p:txBody>
      </p:sp>
      <p:sp>
        <p:nvSpPr>
          <p:cNvPr id="5" name="Footer Placeholder 4"/>
          <p:cNvSpPr>
            <a:spLocks noGrp="1"/>
          </p:cNvSpPr>
          <p:nvPr>
            <p:ph type="ftr" sz="quarter" idx="11"/>
          </p:nvPr>
        </p:nvSpPr>
        <p:spPr/>
        <p:txBody>
          <a:bodyPr/>
          <a:lstStyle>
            <a:lvl1pPr>
              <a:defRPr>
                <a:solidFill>
                  <a:schemeClr val="tx2"/>
                </a:solidFill>
              </a:defRPr>
            </a:lvl1pPr>
          </a:lstStyle>
          <a:p>
            <a:endParaRPr/>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CA8D9AD5-F248-4919-864A-CFD76CC027D6}" type="slidenum">
              <a:rPr/>
              <a:pPr/>
              <a:t>‹Nº›</a:t>
            </a:fld>
            <a:endParaRPr/>
          </a:p>
        </p:txBody>
      </p:sp>
    </p:spTree>
    <p:extLst>
      <p:ext uri="{BB962C8B-B14F-4D97-AF65-F5344CB8AC3E}">
        <p14:creationId xmlns:p14="http://schemas.microsoft.com/office/powerpoint/2010/main" val="280432806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a:p>
        </p:txBody>
      </p:sp>
      <p:sp>
        <p:nvSpPr>
          <p:cNvPr id="3" name="Content Placeholder 2"/>
          <p:cNvSpPr>
            <a:spLocks noGrp="1"/>
          </p:cNvSpPr>
          <p:nvPr>
            <p:ph sz="half" idx="1"/>
          </p:nvPr>
        </p:nvSpPr>
        <p:spPr>
          <a:xfrm>
            <a:off x="1341120" y="1901952"/>
            <a:ext cx="4572000" cy="4123944"/>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4" name="Content Placeholder 3"/>
          <p:cNvSpPr>
            <a:spLocks noGrp="1"/>
          </p:cNvSpPr>
          <p:nvPr>
            <p:ph sz="half" idx="2"/>
          </p:nvPr>
        </p:nvSpPr>
        <p:spPr>
          <a:xfrm>
            <a:off x="6278880" y="1901952"/>
            <a:ext cx="4572000" cy="4123944"/>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5" name="Date Placeholder 4"/>
          <p:cNvSpPr>
            <a:spLocks noGrp="1"/>
          </p:cNvSpPr>
          <p:nvPr>
            <p:ph type="dt" sz="half" idx="10"/>
          </p:nvPr>
        </p:nvSpPr>
        <p:spPr/>
        <p:txBody>
          <a:bodyPr/>
          <a:lstStyle/>
          <a:p>
            <a:fld id="{9DD7D43D-6574-4C7B-808D-C6C12215A4D4}" type="datetimeFigureOut">
              <a:rPr lang="en-US"/>
              <a:t>3/4/2017</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A0ECE5F2-81AA-4605-B028-6FBA391056AF}" type="slidenum">
              <a:rPr/>
              <a:t>‹Nº›</a:t>
            </a:fld>
            <a:endParaRPr/>
          </a:p>
        </p:txBody>
      </p:sp>
    </p:spTree>
    <p:extLst>
      <p:ext uri="{BB962C8B-B14F-4D97-AF65-F5344CB8AC3E}">
        <p14:creationId xmlns:p14="http://schemas.microsoft.com/office/powerpoint/2010/main" val="311707841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1341120" y="466344"/>
            <a:ext cx="9509760" cy="1234440"/>
          </a:xfrm>
        </p:spPr>
        <p:txBody>
          <a:bodyPr/>
          <a:lstStyle/>
          <a:p>
            <a:r>
              <a:rPr lang="es-ES" smtClean="0"/>
              <a:t>Haga clic para modificar el estilo de título del patrón</a:t>
            </a:r>
            <a:endParaRPr/>
          </a:p>
        </p:txBody>
      </p:sp>
      <p:sp>
        <p:nvSpPr>
          <p:cNvPr id="3" name="Text Placeholder 2"/>
          <p:cNvSpPr>
            <a:spLocks noGrp="1"/>
          </p:cNvSpPr>
          <p:nvPr>
            <p:ph type="body" idx="1"/>
          </p:nvPr>
        </p:nvSpPr>
        <p:spPr>
          <a:xfrm>
            <a:off x="1341120" y="1837464"/>
            <a:ext cx="4572000" cy="766588"/>
          </a:xfrm>
        </p:spPr>
        <p:txBody>
          <a:bodyPr anchor="ctr">
            <a:normAutofit/>
          </a:bodyPr>
          <a:lstStyle>
            <a:lvl1pPr marL="0" indent="0">
              <a:spcBef>
                <a:spcPts val="0"/>
              </a:spcBef>
              <a:buNone/>
              <a:defRPr sz="2200" b="0" cap="none"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Content Placeholder 3"/>
          <p:cNvSpPr>
            <a:spLocks noGrp="1"/>
          </p:cNvSpPr>
          <p:nvPr>
            <p:ph sz="half" idx="2"/>
          </p:nvPr>
        </p:nvSpPr>
        <p:spPr>
          <a:xfrm>
            <a:off x="1341120" y="2740732"/>
            <a:ext cx="4572000" cy="3288847"/>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5" name="Text Placeholder 4"/>
          <p:cNvSpPr>
            <a:spLocks noGrp="1"/>
          </p:cNvSpPr>
          <p:nvPr>
            <p:ph type="body" sz="quarter" idx="3"/>
          </p:nvPr>
        </p:nvSpPr>
        <p:spPr>
          <a:xfrm>
            <a:off x="6278880" y="1837464"/>
            <a:ext cx="4572000" cy="766588"/>
          </a:xfrm>
        </p:spPr>
        <p:txBody>
          <a:bodyPr anchor="ctr">
            <a:normAutofit/>
          </a:bodyPr>
          <a:lstStyle>
            <a:lvl1pPr marL="0" indent="0">
              <a:spcBef>
                <a:spcPts val="0"/>
              </a:spcBef>
              <a:buNone/>
              <a:defRPr sz="2200" b="0" cap="none"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Content Placeholder 5"/>
          <p:cNvSpPr>
            <a:spLocks noGrp="1"/>
          </p:cNvSpPr>
          <p:nvPr>
            <p:ph sz="quarter" idx="4"/>
          </p:nvPr>
        </p:nvSpPr>
        <p:spPr>
          <a:xfrm>
            <a:off x="6278880" y="2740732"/>
            <a:ext cx="4572000" cy="3288847"/>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7" name="Date Placeholder 6"/>
          <p:cNvSpPr>
            <a:spLocks noGrp="1"/>
          </p:cNvSpPr>
          <p:nvPr>
            <p:ph type="dt" sz="half" idx="10"/>
          </p:nvPr>
        </p:nvSpPr>
        <p:spPr/>
        <p:txBody>
          <a:bodyPr/>
          <a:lstStyle/>
          <a:p>
            <a:fld id="{9E583DDF-CA54-461A-A486-592D2374C532}" type="datetimeFigureOut">
              <a:rPr lang="en-US"/>
              <a:t>3/4/2017</a:t>
            </a:fld>
            <a:endParaRPr/>
          </a:p>
        </p:txBody>
      </p:sp>
      <p:sp>
        <p:nvSpPr>
          <p:cNvPr id="8" name="Footer Placeholder 7"/>
          <p:cNvSpPr>
            <a:spLocks noGrp="1"/>
          </p:cNvSpPr>
          <p:nvPr>
            <p:ph type="ftr" sz="quarter" idx="11"/>
          </p:nvPr>
        </p:nvSpPr>
        <p:spPr/>
        <p:txBody>
          <a:bodyPr/>
          <a:lstStyle/>
          <a:p>
            <a:endParaRPr/>
          </a:p>
        </p:txBody>
      </p:sp>
      <p:sp>
        <p:nvSpPr>
          <p:cNvPr id="9" name="Slide Number Placeholder 8"/>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4057080828"/>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a:p>
        </p:txBody>
      </p:sp>
      <p:sp>
        <p:nvSpPr>
          <p:cNvPr id="3" name="Date Placeholder 2"/>
          <p:cNvSpPr>
            <a:spLocks noGrp="1"/>
          </p:cNvSpPr>
          <p:nvPr>
            <p:ph type="dt" sz="half" idx="10"/>
          </p:nvPr>
        </p:nvSpPr>
        <p:spPr/>
        <p:txBody>
          <a:bodyPr/>
          <a:lstStyle/>
          <a:p>
            <a:fld id="{9E583DDF-CA54-461A-A486-592D2374C532}" type="datetimeFigureOut">
              <a:rPr lang="en-US"/>
              <a:t>3/4/2017</a:t>
            </a:fld>
            <a:endParaRPr/>
          </a:p>
        </p:txBody>
      </p:sp>
      <p:sp>
        <p:nvSpPr>
          <p:cNvPr id="4" name="Footer Placeholder 3"/>
          <p:cNvSpPr>
            <a:spLocks noGrp="1"/>
          </p:cNvSpPr>
          <p:nvPr>
            <p:ph type="ftr" sz="quarter" idx="11"/>
          </p:nvPr>
        </p:nvSpPr>
        <p:spPr/>
        <p:txBody>
          <a:bodyPr/>
          <a:lstStyle/>
          <a:p>
            <a:endParaRPr/>
          </a:p>
        </p:txBody>
      </p:sp>
      <p:sp>
        <p:nvSpPr>
          <p:cNvPr id="5" name="Slide Number Placeholder 4"/>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84201103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tx2"/>
                </a:solidFill>
              </a:defRPr>
            </a:lvl1pPr>
          </a:lstStyle>
          <a:p>
            <a:fld id="{9E583DDF-CA54-461A-A486-592D2374C532}" type="datetimeFigureOut">
              <a:rPr lang="en-US"/>
              <a:pPr/>
              <a:t>3/4/2017</a:t>
            </a:fld>
            <a:endParaRPr/>
          </a:p>
        </p:txBody>
      </p:sp>
      <p:sp>
        <p:nvSpPr>
          <p:cNvPr id="3" name="Footer Placeholder 2"/>
          <p:cNvSpPr>
            <a:spLocks noGrp="1"/>
          </p:cNvSpPr>
          <p:nvPr>
            <p:ph type="ftr" sz="quarter" idx="11"/>
          </p:nvPr>
        </p:nvSpPr>
        <p:spPr/>
        <p:txBody>
          <a:bodyPr/>
          <a:lstStyle>
            <a:lvl1pPr>
              <a:defRPr>
                <a:solidFill>
                  <a:schemeClr val="tx2"/>
                </a:solidFill>
              </a:defRPr>
            </a:lvl1pPr>
          </a:lstStyle>
          <a:p>
            <a:endParaRPr/>
          </a:p>
        </p:txBody>
      </p:sp>
      <p:sp>
        <p:nvSpPr>
          <p:cNvPr id="4" name="Slide Number Placeholder 3"/>
          <p:cNvSpPr>
            <a:spLocks noGrp="1"/>
          </p:cNvSpPr>
          <p:nvPr>
            <p:ph type="sldNum" sz="quarter" idx="12"/>
          </p:nvPr>
        </p:nvSpPr>
        <p:spPr/>
        <p:txBody>
          <a:bodyPr/>
          <a:lstStyle>
            <a:lvl1pPr>
              <a:defRPr>
                <a:solidFill>
                  <a:schemeClr val="tx2"/>
                </a:solidFill>
              </a:defRPr>
            </a:lvl1pPr>
          </a:lstStyle>
          <a:p>
            <a:fld id="{CA8D9AD5-F248-4919-864A-CFD76CC027D6}" type="slidenum">
              <a:rPr/>
              <a:pPr/>
              <a:t>‹Nº›</a:t>
            </a:fld>
            <a:endParaRPr/>
          </a:p>
        </p:txBody>
      </p:sp>
    </p:spTree>
    <p:extLst>
      <p:ext uri="{BB962C8B-B14F-4D97-AF65-F5344CB8AC3E}">
        <p14:creationId xmlns:p14="http://schemas.microsoft.com/office/powerpoint/2010/main" val="255900396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760412" y="2362200"/>
            <a:ext cx="3200400" cy="1990725"/>
          </a:xfrm>
        </p:spPr>
        <p:txBody>
          <a:bodyPr anchor="b">
            <a:normAutofit/>
          </a:bodyPr>
          <a:lstStyle>
            <a:lvl1pPr>
              <a:defRPr sz="3400" b="0"/>
            </a:lvl1pPr>
          </a:lstStyle>
          <a:p>
            <a:r>
              <a:rPr lang="es-ES" smtClean="0"/>
              <a:t>Haga clic para modificar el estilo de título del patrón</a:t>
            </a:r>
            <a:endParaRPr/>
          </a:p>
        </p:txBody>
      </p:sp>
      <p:sp>
        <p:nvSpPr>
          <p:cNvPr id="3" name="Content Placeholder 2"/>
          <p:cNvSpPr>
            <a:spLocks noGrp="1"/>
          </p:cNvSpPr>
          <p:nvPr>
            <p:ph idx="1"/>
          </p:nvPr>
        </p:nvSpPr>
        <p:spPr>
          <a:xfrm>
            <a:off x="4494212" y="685800"/>
            <a:ext cx="7239001" cy="548640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4" name="Text Placeholder 3"/>
          <p:cNvSpPr>
            <a:spLocks noGrp="1"/>
          </p:cNvSpPr>
          <p:nvPr>
            <p:ph type="body" sz="half" idx="2"/>
          </p:nvPr>
        </p:nvSpPr>
        <p:spPr>
          <a:xfrm>
            <a:off x="760412" y="4367308"/>
            <a:ext cx="3200400" cy="1622012"/>
          </a:xfrm>
        </p:spPr>
        <p:txBody>
          <a:bodyPr>
            <a:normAutofit/>
          </a:bodyPr>
          <a:lstStyle>
            <a:lvl1pPr marL="0" indent="0">
              <a:spcBef>
                <a:spcPts val="12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9E583DDF-CA54-461A-A486-592D2374C532}" type="datetimeFigureOut">
              <a:rPr lang="en-US"/>
              <a:t>3/4/2017</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1435946658"/>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bwMode="ltGray">
          <a:xfrm>
            <a:off x="1587" y="6583680"/>
            <a:ext cx="12188826" cy="274320"/>
          </a:xfrm>
          <a:prstGeom prst="rect">
            <a:avLst/>
          </a:prstGeom>
          <a:gradFill flip="none" rotWithShape="1">
            <a:gsLst>
              <a:gs pos="100000">
                <a:schemeClr val="tx2">
                  <a:lumMod val="75000"/>
                </a:schemeClr>
              </a:gs>
              <a:gs pos="0">
                <a:schemeClr val="tx2"/>
              </a:gs>
            </a:gsLst>
            <a:path path="circle">
              <a:fillToRect l="50000" t="50000" r="50000" b="50000"/>
            </a:path>
            <a:tileRect/>
          </a:gradFill>
          <a:ln w="952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b="0" i="0" u="none" strike="noStrike" kern="0" cap="none" spc="0" normalizeH="0" baseline="0">
              <a:ln>
                <a:noFill/>
              </a:ln>
              <a:solidFill>
                <a:prstClr val="white"/>
              </a:solidFill>
              <a:effectLst/>
              <a:uLnTx/>
              <a:uFillTx/>
              <a:latin typeface="Euphemia"/>
            </a:endParaRPr>
          </a:p>
        </p:txBody>
      </p:sp>
      <p:sp>
        <p:nvSpPr>
          <p:cNvPr id="8" name="Rectangle 7"/>
          <p:cNvSpPr/>
          <p:nvPr/>
        </p:nvSpPr>
        <p:spPr bwMode="white">
          <a:xfrm>
            <a:off x="1587" y="6583680"/>
            <a:ext cx="12188826" cy="4572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 name="Title Placeholder 1"/>
          <p:cNvSpPr>
            <a:spLocks noGrp="1"/>
          </p:cNvSpPr>
          <p:nvPr>
            <p:ph type="title"/>
          </p:nvPr>
        </p:nvSpPr>
        <p:spPr>
          <a:xfrm>
            <a:off x="1341120" y="467360"/>
            <a:ext cx="9509760" cy="1233424"/>
          </a:xfrm>
          <a:prstGeom prst="rect">
            <a:avLst/>
          </a:prstGeom>
        </p:spPr>
        <p:txBody>
          <a:bodyPr vert="horz" lIns="91440" tIns="45720" rIns="91440" bIns="45720" rtlCol="0" anchor="b">
            <a:normAutofit/>
          </a:bodyPr>
          <a:lstStyle/>
          <a:p>
            <a:r>
              <a:rPr lang="es-ES" smtClean="0"/>
              <a:t>Haga clic para modificar el estilo de título del patrón</a:t>
            </a:r>
            <a:endParaRPr/>
          </a:p>
        </p:txBody>
      </p:sp>
      <p:sp>
        <p:nvSpPr>
          <p:cNvPr id="3" name="Text Placeholder 2"/>
          <p:cNvSpPr>
            <a:spLocks noGrp="1"/>
          </p:cNvSpPr>
          <p:nvPr>
            <p:ph type="body" idx="1"/>
          </p:nvPr>
        </p:nvSpPr>
        <p:spPr>
          <a:xfrm>
            <a:off x="1341120" y="1901952"/>
            <a:ext cx="9509760" cy="4127627"/>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4" name="Date Placeholder 3"/>
          <p:cNvSpPr>
            <a:spLocks noGrp="1"/>
          </p:cNvSpPr>
          <p:nvPr>
            <p:ph type="dt" sz="half" idx="2"/>
          </p:nvPr>
        </p:nvSpPr>
        <p:spPr>
          <a:xfrm>
            <a:off x="8875776" y="6601968"/>
            <a:ext cx="960120" cy="237744"/>
          </a:xfrm>
          <a:prstGeom prst="rect">
            <a:avLst/>
          </a:prstGeom>
        </p:spPr>
        <p:txBody>
          <a:bodyPr vert="horz" lIns="91440" tIns="45720" rIns="91440" bIns="45720" rtlCol="0" anchor="ctr"/>
          <a:lstStyle>
            <a:lvl1pPr algn="r">
              <a:defRPr sz="800">
                <a:solidFill>
                  <a:schemeClr val="bg2"/>
                </a:solidFill>
              </a:defRPr>
            </a:lvl1pPr>
          </a:lstStyle>
          <a:p>
            <a:fld id="{9E583DDF-CA54-461A-A486-592D2374C532}" type="datetimeFigureOut">
              <a:rPr lang="en-US"/>
              <a:pPr/>
              <a:t>3/4/2017</a:t>
            </a:fld>
            <a:endParaRPr/>
          </a:p>
        </p:txBody>
      </p:sp>
      <p:sp>
        <p:nvSpPr>
          <p:cNvPr id="5" name="Footer Placeholder 4"/>
          <p:cNvSpPr>
            <a:spLocks noGrp="1"/>
          </p:cNvSpPr>
          <p:nvPr>
            <p:ph type="ftr" sz="quarter" idx="3"/>
          </p:nvPr>
        </p:nvSpPr>
        <p:spPr>
          <a:xfrm>
            <a:off x="1341120" y="6601968"/>
            <a:ext cx="7159752" cy="237744"/>
          </a:xfrm>
          <a:prstGeom prst="rect">
            <a:avLst/>
          </a:prstGeom>
        </p:spPr>
        <p:txBody>
          <a:bodyPr vert="horz" lIns="91440" tIns="45720" rIns="91440" bIns="45720" rtlCol="0" anchor="ctr"/>
          <a:lstStyle>
            <a:lvl1pPr algn="l">
              <a:defRPr sz="800" cap="all" baseline="0">
                <a:solidFill>
                  <a:schemeClr val="bg2"/>
                </a:solidFill>
              </a:defRPr>
            </a:lvl1pPr>
          </a:lstStyle>
          <a:p>
            <a:endParaRPr/>
          </a:p>
        </p:txBody>
      </p:sp>
      <p:sp>
        <p:nvSpPr>
          <p:cNvPr id="6" name="Slide Number Placeholder 5"/>
          <p:cNvSpPr>
            <a:spLocks noGrp="1"/>
          </p:cNvSpPr>
          <p:nvPr>
            <p:ph type="sldNum" sz="quarter" idx="4"/>
          </p:nvPr>
        </p:nvSpPr>
        <p:spPr>
          <a:xfrm>
            <a:off x="10210800" y="6601968"/>
            <a:ext cx="640080" cy="237744"/>
          </a:xfrm>
          <a:prstGeom prst="rect">
            <a:avLst/>
          </a:prstGeom>
        </p:spPr>
        <p:txBody>
          <a:bodyPr vert="horz" lIns="91440" tIns="45720" rIns="91440" bIns="45720" rtlCol="0" anchor="ctr"/>
          <a:lstStyle>
            <a:lvl1pPr algn="r">
              <a:defRPr sz="800">
                <a:solidFill>
                  <a:schemeClr val="bg2"/>
                </a:solidFill>
              </a:defRPr>
            </a:lvl1pPr>
          </a:lstStyle>
          <a:p>
            <a:fld id="{CA8D9AD5-F248-4919-864A-CFD76CC027D6}" type="slidenum">
              <a:rPr/>
              <a:pPr/>
              <a:t>‹Nº›</a:t>
            </a:fld>
            <a:endParaRPr/>
          </a:p>
        </p:txBody>
      </p:sp>
    </p:spTree>
    <p:extLst>
      <p:ext uri="{BB962C8B-B14F-4D97-AF65-F5344CB8AC3E}">
        <p14:creationId xmlns:p14="http://schemas.microsoft.com/office/powerpoint/2010/main" val="25637609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2" r:id="rId4"/>
    <p:sldLayoutId id="2147483661" r:id="rId5"/>
    <p:sldLayoutId id="2147483653" r:id="rId6"/>
    <p:sldLayoutId id="2147483654" r:id="rId7"/>
    <p:sldLayoutId id="2147483655" r:id="rId8"/>
    <p:sldLayoutId id="2147483656" r:id="rId9"/>
    <p:sldLayoutId id="2147483663" r:id="rId10"/>
    <p:sldLayoutId id="2147483657" r:id="rId11"/>
    <p:sldLayoutId id="2147483658" r:id="rId12"/>
    <p:sldLayoutId id="2147483659" r:id="rId13"/>
  </p:sldLayoutIdLst>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xStyles>
    <p:titleStyle>
      <a:lvl1pPr marL="0" indent="0" algn="l" defTabSz="914400" rtl="0" eaLnBrk="1" latinLnBrk="0" hangingPunct="1">
        <a:lnSpc>
          <a:spcPct val="90000"/>
        </a:lnSpc>
        <a:spcBef>
          <a:spcPct val="0"/>
        </a:spcBef>
        <a:buFont typeface="Arial" pitchFamily="34" charset="0"/>
        <a:buNone/>
        <a:defRPr sz="3400" kern="1200">
          <a:solidFill>
            <a:schemeClr val="tx2">
              <a:lumMod val="75000"/>
            </a:schemeClr>
          </a:solidFill>
          <a:latin typeface="+mj-lt"/>
          <a:ea typeface="+mj-ea"/>
          <a:cs typeface="+mj-cs"/>
        </a:defRPr>
      </a:lvl1pPr>
    </p:titleStyle>
    <p:bodyStyle>
      <a:lvl1pPr marL="274320" indent="-228600" algn="l" defTabSz="914400" rtl="0" eaLnBrk="1" latinLnBrk="0" hangingPunct="1">
        <a:lnSpc>
          <a:spcPct val="90000"/>
        </a:lnSpc>
        <a:spcBef>
          <a:spcPts val="1800"/>
        </a:spcBef>
        <a:buClr>
          <a:schemeClr val="tx2"/>
        </a:buClr>
        <a:buSzPct val="80000"/>
        <a:buFont typeface="Wingdings" pitchFamily="2" charset="2"/>
        <a:buChar char="§"/>
        <a:defRPr sz="2000" kern="1200">
          <a:solidFill>
            <a:schemeClr val="tx2"/>
          </a:solidFill>
          <a:latin typeface="+mn-lt"/>
          <a:ea typeface="+mn-ea"/>
          <a:cs typeface="+mn-cs"/>
        </a:defRPr>
      </a:lvl1pPr>
      <a:lvl2pPr marL="594360" indent="-228600" algn="l" defTabSz="914400" rtl="0" eaLnBrk="1" latinLnBrk="0" hangingPunct="1">
        <a:lnSpc>
          <a:spcPct val="90000"/>
        </a:lnSpc>
        <a:spcBef>
          <a:spcPts val="1000"/>
        </a:spcBef>
        <a:buClr>
          <a:schemeClr val="tx2"/>
        </a:buClr>
        <a:buSzPct val="80000"/>
        <a:buFont typeface="Wingdings" pitchFamily="2" charset="2"/>
        <a:buChar char="§"/>
        <a:defRPr sz="1800" kern="1200">
          <a:solidFill>
            <a:schemeClr val="tx2"/>
          </a:solidFill>
          <a:latin typeface="+mn-lt"/>
          <a:ea typeface="+mn-ea"/>
          <a:cs typeface="+mn-cs"/>
        </a:defRPr>
      </a:lvl2pPr>
      <a:lvl3pPr marL="914400" indent="-228600" algn="l" defTabSz="914400" rtl="0" eaLnBrk="1" latinLnBrk="0" hangingPunct="1">
        <a:lnSpc>
          <a:spcPct val="90000"/>
        </a:lnSpc>
        <a:spcBef>
          <a:spcPts val="800"/>
        </a:spcBef>
        <a:buClr>
          <a:schemeClr val="tx2"/>
        </a:buClr>
        <a:buSzPct val="80000"/>
        <a:buFont typeface="Wingdings" pitchFamily="2" charset="2"/>
        <a:buChar char="§"/>
        <a:defRPr sz="1600" kern="1200">
          <a:solidFill>
            <a:schemeClr val="tx2"/>
          </a:solidFill>
          <a:latin typeface="+mn-lt"/>
          <a:ea typeface="+mn-ea"/>
          <a:cs typeface="+mn-cs"/>
        </a:defRPr>
      </a:lvl3pPr>
      <a:lvl4pPr marL="1234440" indent="-228600" algn="l" defTabSz="914400" rtl="0" eaLnBrk="1" latinLnBrk="0" hangingPunct="1">
        <a:lnSpc>
          <a:spcPct val="90000"/>
        </a:lnSpc>
        <a:spcBef>
          <a:spcPts val="800"/>
        </a:spcBef>
        <a:buClr>
          <a:schemeClr val="tx2"/>
        </a:buClr>
        <a:buSzPct val="80000"/>
        <a:buFont typeface="Wingdings" pitchFamily="2" charset="2"/>
        <a:buChar char="§"/>
        <a:defRPr sz="1400" kern="1200">
          <a:solidFill>
            <a:schemeClr val="tx2"/>
          </a:solidFill>
          <a:latin typeface="+mn-lt"/>
          <a:ea typeface="+mn-ea"/>
          <a:cs typeface="+mn-cs"/>
        </a:defRPr>
      </a:lvl4pPr>
      <a:lvl5pPr marL="1554480" indent="-228600" algn="l" defTabSz="914400" rtl="0" eaLnBrk="1" latinLnBrk="0" hangingPunct="1">
        <a:lnSpc>
          <a:spcPct val="90000"/>
        </a:lnSpc>
        <a:spcBef>
          <a:spcPts val="800"/>
        </a:spcBef>
        <a:buClr>
          <a:schemeClr val="tx2"/>
        </a:buClr>
        <a:buSzPct val="80000"/>
        <a:buFont typeface="Wingdings" pitchFamily="2" charset="2"/>
        <a:buChar char="§"/>
        <a:defRPr sz="1400" kern="1200">
          <a:solidFill>
            <a:schemeClr val="tx2"/>
          </a:solidFill>
          <a:latin typeface="+mn-lt"/>
          <a:ea typeface="+mn-ea"/>
          <a:cs typeface="+mn-cs"/>
        </a:defRPr>
      </a:lvl5pPr>
      <a:lvl6pPr marL="1874520" indent="-228600" algn="l" defTabSz="914400" rtl="0" eaLnBrk="1" latinLnBrk="0" hangingPunct="1">
        <a:lnSpc>
          <a:spcPct val="90000"/>
        </a:lnSpc>
        <a:spcBef>
          <a:spcPts val="800"/>
        </a:spcBef>
        <a:buSzPct val="80000"/>
        <a:buFont typeface="Wingdings" pitchFamily="2" charset="2"/>
        <a:buChar char="§"/>
        <a:defRPr sz="1400" kern="1200">
          <a:solidFill>
            <a:schemeClr val="tx2"/>
          </a:solidFill>
          <a:latin typeface="+mn-lt"/>
          <a:ea typeface="+mn-ea"/>
          <a:cs typeface="+mn-cs"/>
        </a:defRPr>
      </a:lvl6pPr>
      <a:lvl7pPr marL="2194560" indent="-228600" algn="l" defTabSz="914400" rtl="0" eaLnBrk="1" latinLnBrk="0" hangingPunct="1">
        <a:lnSpc>
          <a:spcPct val="90000"/>
        </a:lnSpc>
        <a:spcBef>
          <a:spcPts val="800"/>
        </a:spcBef>
        <a:buSzPct val="80000"/>
        <a:buFont typeface="Wingdings" pitchFamily="2" charset="2"/>
        <a:buChar char="§"/>
        <a:defRPr sz="1400" kern="1200" baseline="0">
          <a:solidFill>
            <a:schemeClr val="tx2"/>
          </a:solidFill>
          <a:latin typeface="+mn-lt"/>
          <a:ea typeface="+mn-ea"/>
          <a:cs typeface="+mn-cs"/>
        </a:defRPr>
      </a:lvl7pPr>
      <a:lvl8pPr marL="2514600" indent="-228600" algn="l" defTabSz="914400" rtl="0" eaLnBrk="1" latinLnBrk="0" hangingPunct="1">
        <a:lnSpc>
          <a:spcPct val="90000"/>
        </a:lnSpc>
        <a:spcBef>
          <a:spcPts val="800"/>
        </a:spcBef>
        <a:buSzPct val="80000"/>
        <a:buFont typeface="Wingdings" pitchFamily="2" charset="2"/>
        <a:buChar char="§"/>
        <a:defRPr sz="1400" kern="1200" baseline="0">
          <a:solidFill>
            <a:schemeClr val="tx2"/>
          </a:solidFill>
          <a:latin typeface="+mn-lt"/>
          <a:ea typeface="+mn-ea"/>
          <a:cs typeface="+mn-cs"/>
        </a:defRPr>
      </a:lvl8pPr>
      <a:lvl9pPr marL="2834640" indent="-228600" algn="l" defTabSz="914400" rtl="0" eaLnBrk="1" latinLnBrk="0" hangingPunct="1">
        <a:lnSpc>
          <a:spcPct val="90000"/>
        </a:lnSpc>
        <a:spcBef>
          <a:spcPts val="800"/>
        </a:spcBef>
        <a:buSzPct val="80000"/>
        <a:buFont typeface="Wingdings" pitchFamily="2" charset="2"/>
        <a:buChar char="§"/>
        <a:defRPr sz="1400" kern="1200" baseline="0">
          <a:solidFill>
            <a:schemeClr val="tx2"/>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360">
          <p15:clr>
            <a:srgbClr val="F26B43"/>
          </p15:clr>
        </p15:guide>
        <p15:guide id="2" pos="40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1.xml"/></Relationships>
</file>

<file path=ppt/slides/_rels/slide43.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1.xml"/></Relationships>
</file>

<file path=ppt/slides/_rels/slide44.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1.xml"/></Relationships>
</file>

<file path=ppt/slides/_rels/slide45.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1.xml"/></Relationships>
</file>

<file path=ppt/slides/_rels/slide4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1.xml"/></Relationships>
</file>

<file path=ppt/slides/_rels/slide4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1.xml"/></Relationships>
</file>

<file path=ppt/slides/_rels/slide6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1.xml"/></Relationships>
</file>

<file path=ppt/slides/_rels/slide6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1.xml"/></Relationships>
</file>

<file path=ppt/slides/_rels/slide7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1.xml"/></Relationships>
</file>

<file path=ppt/slides/_rels/slide7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7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1.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1.xml"/></Relationships>
</file>

<file path=ppt/slides/_rels/slide8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1.xml"/></Relationships>
</file>

<file path=ppt/slides/_rels/slide8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8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1.xml"/></Relationships>
</file>

<file path=ppt/slides/_rels/slide8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1.xml"/></Relationships>
</file>

<file path=ppt/slides/_rels/slide8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1.xml"/></Relationships>
</file>

<file path=ppt/slides/_rels/slide8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1.xml"/></Relationships>
</file>

<file path=ppt/slides/_rels/slide8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1.xml"/></Relationships>
</file>

<file path=ppt/slides/_rels/slide9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1.xml"/></Relationships>
</file>

<file path=ppt/slides/_rels/slide9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1.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1.xml"/></Relationships>
</file>

<file path=ppt/slides/_rels/slide9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Es tiempo de cambiar -Juanes">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0586" y="-25896"/>
            <a:ext cx="12202585" cy="6883896"/>
          </a:xfrm>
          <a:prstGeom prst="rect">
            <a:avLst/>
          </a:prstGeom>
        </p:spPr>
      </p:pic>
    </p:spTree>
    <p:extLst>
      <p:ext uri="{BB962C8B-B14F-4D97-AF65-F5344CB8AC3E}">
        <p14:creationId xmlns:p14="http://schemas.microsoft.com/office/powerpoint/2010/main" val="172849042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6449"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663633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Ten piedad Señor ten piedad, </a:t>
            </a:r>
            <a:br>
              <a:rPr lang="es-ES" altLang="es-ES" sz="4800" b="1" dirty="0">
                <a:solidFill>
                  <a:srgbClr val="002060"/>
                </a:solidFill>
              </a:rPr>
            </a:br>
            <a:r>
              <a:rPr lang="es-ES" altLang="es-ES" sz="4800" b="1" dirty="0">
                <a:solidFill>
                  <a:srgbClr val="002060"/>
                </a:solidFill>
              </a:rPr>
              <a:t>soy pecador ten piedad.</a:t>
            </a:r>
            <a:br>
              <a:rPr lang="es-ES" altLang="es-ES" sz="4800" b="1" dirty="0">
                <a:solidFill>
                  <a:srgbClr val="002060"/>
                </a:solidFill>
              </a:rPr>
            </a:br>
            <a:r>
              <a:rPr lang="es-ES" altLang="es-ES" sz="4800" b="1" dirty="0">
                <a:solidFill>
                  <a:srgbClr val="002060"/>
                </a:solidFill>
              </a:rPr>
              <a:t>(BIS</a:t>
            </a:r>
            <a:r>
              <a:rPr lang="es-ES" altLang="es-ES" sz="4800" b="1" dirty="0" smtClean="0">
                <a:solidFill>
                  <a:srgbClr val="002060"/>
                </a:solidFill>
              </a:rPr>
              <a:t>)</a:t>
            </a:r>
            <a:endParaRPr lang="es-ES" altLang="es-ES" sz="48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6" name="Picture 6" descr="http://m1.paperblog.com/i/148/1482873/senor-ten-piedad-L-Ex947v.jpe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396" b="396"/>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31867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Y de mí, Cristo apiádate, </a:t>
            </a:r>
            <a:br>
              <a:rPr lang="es-ES" altLang="es-ES" sz="4800" b="1" dirty="0">
                <a:solidFill>
                  <a:srgbClr val="002060"/>
                </a:solidFill>
              </a:rPr>
            </a:br>
            <a:r>
              <a:rPr lang="es-ES" altLang="es-ES" sz="4800" b="1" dirty="0">
                <a:solidFill>
                  <a:srgbClr val="002060"/>
                </a:solidFill>
              </a:rPr>
              <a:t>contra Ti yo pequé. </a:t>
            </a:r>
            <a:br>
              <a:rPr lang="es-ES" altLang="es-ES" sz="4800" b="1" dirty="0">
                <a:solidFill>
                  <a:srgbClr val="002060"/>
                </a:solidFill>
              </a:rPr>
            </a:br>
            <a:r>
              <a:rPr lang="es-ES" altLang="es-ES" sz="4800" b="1" dirty="0">
                <a:solidFill>
                  <a:srgbClr val="002060"/>
                </a:solidFill>
              </a:rPr>
              <a:t>Ten piedad Señor ten piedad, </a:t>
            </a:r>
            <a:br>
              <a:rPr lang="es-ES" altLang="es-ES" sz="4800" b="1" dirty="0">
                <a:solidFill>
                  <a:srgbClr val="002060"/>
                </a:solidFill>
              </a:rPr>
            </a:br>
            <a:r>
              <a:rPr lang="es-ES" altLang="es-ES" sz="4800" b="1" dirty="0">
                <a:solidFill>
                  <a:srgbClr val="002060"/>
                </a:solidFill>
              </a:rPr>
              <a:t>soy pecador ten piedad</a:t>
            </a:r>
          </a:p>
        </p:txBody>
      </p:sp>
      <p:sp>
        <p:nvSpPr>
          <p:cNvPr id="4" name="Marcador de texto 3"/>
          <p:cNvSpPr>
            <a:spLocks noGrp="1"/>
          </p:cNvSpPr>
          <p:nvPr>
            <p:ph type="body" sz="half" idx="2"/>
          </p:nvPr>
        </p:nvSpPr>
        <p:spPr/>
        <p:txBody>
          <a:bodyPr/>
          <a:lstStyle/>
          <a:p>
            <a:endParaRPr lang="es-ES"/>
          </a:p>
        </p:txBody>
      </p:sp>
      <p:pic>
        <p:nvPicPr>
          <p:cNvPr id="6" name="Picture 6" descr="http://m1.paperblog.com/i/148/1482873/senor-ten-piedad-L-Ex947v.jpe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396" b="396"/>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0764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091447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s-ES" sz="5400" dirty="0" smtClean="0"/>
              <a:t>PRIMERA LECTURA</a:t>
            </a:r>
            <a:endParaRPr lang="es-ES" sz="5400" dirty="0"/>
          </a:p>
        </p:txBody>
      </p:sp>
      <p:sp>
        <p:nvSpPr>
          <p:cNvPr id="4" name="Marcador de texto 3"/>
          <p:cNvSpPr>
            <a:spLocks noGrp="1"/>
          </p:cNvSpPr>
          <p:nvPr>
            <p:ph type="body" sz="half" idx="2"/>
          </p:nvPr>
        </p:nvSpPr>
        <p:spPr/>
        <p:txBody>
          <a:bodyPr/>
          <a:lstStyle/>
          <a:p>
            <a:endParaRPr lang="es-ES" dirty="0"/>
          </a:p>
        </p:txBody>
      </p:sp>
      <p:pic>
        <p:nvPicPr>
          <p:cNvPr id="6" name="Marcador de posición de imagen 5"/>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t="15132" b="15132"/>
          <a:stretch>
            <a:fillRect/>
          </a:stretch>
        </p:blipFill>
        <p:spPr/>
      </p:pic>
    </p:spTree>
    <p:extLst>
      <p:ext uri="{BB962C8B-B14F-4D97-AF65-F5344CB8AC3E}">
        <p14:creationId xmlns:p14="http://schemas.microsoft.com/office/powerpoint/2010/main" val="197645176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El Señor Dios modeló al hombre del polvo del suelo e insufló en su nariz aliento de vida; y el hombre se convirtió en ser vivo. Luego el Señor Dios plantó un jardín en Edén, hacia oriente, y colocó en él al hombre que había modelado. </a:t>
            </a:r>
            <a:endParaRPr lang="es-ES" sz="5400" dirty="0"/>
          </a:p>
        </p:txBody>
      </p:sp>
    </p:spTree>
    <p:extLst>
      <p:ext uri="{BB962C8B-B14F-4D97-AF65-F5344CB8AC3E}">
        <p14:creationId xmlns:p14="http://schemas.microsoft.com/office/powerpoint/2010/main" val="393901769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El Señor Dios hizo brotar del suelo toda clase de árboles hermosos para la vista y buenos para comer; además, el árbol de la vida en mitad del jardín, y el árbol del conocimiento del bien y el mal. </a:t>
            </a:r>
            <a:endParaRPr lang="es-ES" sz="5400" dirty="0"/>
          </a:p>
        </p:txBody>
      </p:sp>
    </p:spTree>
    <p:extLst>
      <p:ext uri="{BB962C8B-B14F-4D97-AF65-F5344CB8AC3E}">
        <p14:creationId xmlns:p14="http://schemas.microsoft.com/office/powerpoint/2010/main" val="2377944489"/>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La serpiente era más astuta que las demás bestias del campo que el Señor había hecho. Y dijo a la mujer: «¿Conque Dios os ha dicho que no comáis de ningún árbol del jardín?». La mujer contestó a la serpiente</a:t>
            </a:r>
            <a:r>
              <a:rPr lang="es-ES" sz="5400" b="1" dirty="0" smtClean="0"/>
              <a:t>:</a:t>
            </a:r>
            <a:endParaRPr lang="es-ES" sz="5400" dirty="0"/>
          </a:p>
        </p:txBody>
      </p:sp>
    </p:spTree>
    <p:extLst>
      <p:ext uri="{BB962C8B-B14F-4D97-AF65-F5344CB8AC3E}">
        <p14:creationId xmlns:p14="http://schemas.microsoft.com/office/powerpoint/2010/main" val="405094923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«Podemos comer los frutos de los árboles del jardín; pero del fruto del árbol que está en mitad del jardín nos ha dicho Dios: “No comáis de él ni lo toquéis, de lo contrario moriréis”». La serpiente replicó a la mujer</a:t>
            </a:r>
            <a:r>
              <a:rPr lang="es-ES" sz="5400" b="1" dirty="0" smtClean="0"/>
              <a:t>:</a:t>
            </a:r>
            <a:endParaRPr lang="es-ES" sz="5400" dirty="0"/>
          </a:p>
        </p:txBody>
      </p:sp>
    </p:spTree>
    <p:extLst>
      <p:ext uri="{BB962C8B-B14F-4D97-AF65-F5344CB8AC3E}">
        <p14:creationId xmlns:p14="http://schemas.microsoft.com/office/powerpoint/2010/main" val="1088518075"/>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«No, no moriréis; es que Dios sabe que el día en que comáis de él, se os abrirán los ojos, y seréis como Dios en el conocimiento del bien y el mal». </a:t>
            </a:r>
            <a:endParaRPr lang="es-ES" sz="5400" dirty="0"/>
          </a:p>
        </p:txBody>
      </p:sp>
    </p:spTree>
    <p:extLst>
      <p:ext uri="{BB962C8B-B14F-4D97-AF65-F5344CB8AC3E}">
        <p14:creationId xmlns:p14="http://schemas.microsoft.com/office/powerpoint/2010/main" val="2521286129"/>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1055440" y="4800600"/>
            <a:ext cx="9937104" cy="1143000"/>
          </a:xfrm>
        </p:spPr>
        <p:txBody>
          <a:bodyPr>
            <a:normAutofit/>
          </a:bodyPr>
          <a:lstStyle/>
          <a:p>
            <a:pPr marL="0" indent="0" algn="ctr" defTabSz="914400">
              <a:lnSpc>
                <a:spcPct val="90000"/>
              </a:lnSpc>
              <a:spcBef>
                <a:spcPts val="0"/>
              </a:spcBef>
              <a:buNone/>
            </a:pPr>
            <a:r>
              <a:rPr lang="es-ES" dirty="0" smtClean="0"/>
              <a:t>I </a:t>
            </a:r>
            <a:r>
              <a:rPr lang="es-ES" dirty="0" smtClean="0"/>
              <a:t>DOMINGO DE </a:t>
            </a:r>
            <a:r>
              <a:rPr lang="es-ES" dirty="0" smtClean="0"/>
              <a:t>CUARESMA</a:t>
            </a:r>
            <a:endParaRPr lang="es-ES" dirty="0"/>
          </a:p>
        </p:txBody>
      </p:sp>
      <p:sp>
        <p:nvSpPr>
          <p:cNvPr id="4" name="Subtítulo 3"/>
          <p:cNvSpPr>
            <a:spLocks noGrp="1"/>
          </p:cNvSpPr>
          <p:nvPr>
            <p:ph type="subTitle" idx="1"/>
          </p:nvPr>
        </p:nvSpPr>
        <p:spPr/>
        <p:txBody>
          <a:bodyPr>
            <a:normAutofit/>
          </a:bodyPr>
          <a:lstStyle/>
          <a:p>
            <a:r>
              <a:rPr lang="es-ES" dirty="0" smtClean="0"/>
              <a:t>Juan Carlos García Jiménez</a:t>
            </a:r>
          </a:p>
          <a:p>
            <a:r>
              <a:rPr lang="es-ES" b="1" dirty="0"/>
              <a:t>http://pptparasanjose.mex.tl/</a:t>
            </a:r>
          </a:p>
        </p:txBody>
      </p:sp>
      <p:pic>
        <p:nvPicPr>
          <p:cNvPr id="3" name="Imagen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192000" cy="4779870"/>
          </a:xfrm>
          <a:prstGeom prst="rect">
            <a:avLst/>
          </a:prstGeom>
        </p:spPr>
      </p:pic>
    </p:spTree>
    <p:extLst>
      <p:ext uri="{BB962C8B-B14F-4D97-AF65-F5344CB8AC3E}">
        <p14:creationId xmlns:p14="http://schemas.microsoft.com/office/powerpoint/2010/main" val="2798809327"/>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Entonces la mujer se dio cuenta de que el árbol era bueno de comer, atrayente a los ojos y deseable para lograr inteligencia; así que tomó de su fruto y comió. Luego se lo dio a su marido, que también comió. </a:t>
            </a:r>
            <a:endParaRPr lang="es-ES" sz="5400" dirty="0"/>
          </a:p>
        </p:txBody>
      </p:sp>
    </p:spTree>
    <p:extLst>
      <p:ext uri="{BB962C8B-B14F-4D97-AF65-F5344CB8AC3E}">
        <p14:creationId xmlns:p14="http://schemas.microsoft.com/office/powerpoint/2010/main" val="186293102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Se les abrieron los ojos a los dos y descubrieron que estaban desnudos; y entrelazaron hojas de higuera y se las ciñeron.</a:t>
            </a:r>
            <a:endParaRPr lang="es-ES" sz="5400" dirty="0"/>
          </a:p>
        </p:txBody>
      </p:sp>
    </p:spTree>
    <p:extLst>
      <p:ext uri="{BB962C8B-B14F-4D97-AF65-F5344CB8AC3E}">
        <p14:creationId xmlns:p14="http://schemas.microsoft.com/office/powerpoint/2010/main" val="130803734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smtClean="0"/>
              <a:t>PALABRA DE DIOS</a:t>
            </a:r>
            <a:br>
              <a:rPr lang="es-ES" dirty="0" smtClean="0"/>
            </a:br>
            <a:r>
              <a:rPr lang="es-ES" b="1" dirty="0" smtClean="0">
                <a:solidFill>
                  <a:srgbClr val="FF0000"/>
                </a:solidFill>
              </a:rPr>
              <a:t>TE ALABAMOS, SEÑOR</a:t>
            </a:r>
            <a:endParaRPr lang="es-ES" dirty="0"/>
          </a:p>
        </p:txBody>
      </p:sp>
      <p:sp>
        <p:nvSpPr>
          <p:cNvPr id="3" name="Marcador de texto 2"/>
          <p:cNvSpPr>
            <a:spLocks noGrp="1"/>
          </p:cNvSpPr>
          <p:nvPr>
            <p:ph type="body" idx="1"/>
          </p:nvPr>
        </p:nvSpPr>
        <p:spPr/>
        <p:txBody>
          <a:bodyPr/>
          <a:lstStyle/>
          <a:p>
            <a:endParaRPr lang="es-ES"/>
          </a:p>
        </p:txBody>
      </p:sp>
    </p:spTree>
    <p:extLst>
      <p:ext uri="{BB962C8B-B14F-4D97-AF65-F5344CB8AC3E}">
        <p14:creationId xmlns:p14="http://schemas.microsoft.com/office/powerpoint/2010/main" val="1856354362"/>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smtClean="0">
                <a:solidFill>
                  <a:srgbClr val="FF0000"/>
                </a:solidFill>
              </a:rPr>
              <a:t>MISERICORDIA, SEÑOR: HEMOS PECADO</a:t>
            </a:r>
            <a:endParaRPr lang="es-ES" sz="4800" b="1" dirty="0">
              <a:solidFill>
                <a:srgbClr val="FF0000"/>
              </a:solidFill>
            </a:endParaRPr>
          </a:p>
        </p:txBody>
      </p:sp>
      <p:sp>
        <p:nvSpPr>
          <p:cNvPr id="4" name="Marcador de texto 3"/>
          <p:cNvSpPr>
            <a:spLocks noGrp="1"/>
          </p:cNvSpPr>
          <p:nvPr>
            <p:ph type="body" sz="half" idx="2"/>
          </p:nvPr>
        </p:nvSpPr>
        <p:spPr/>
        <p:txBody>
          <a:bodyPr/>
          <a:lstStyle/>
          <a:p>
            <a:endParaRPr lang="es-ES"/>
          </a:p>
        </p:txBody>
      </p:sp>
      <p:pic>
        <p:nvPicPr>
          <p:cNvPr id="5" name="Marcador de posición de imagen 4"/>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l="336" r="67"/>
          <a:stretch/>
        </p:blipFill>
        <p:spPr>
          <a:xfrm>
            <a:off x="7320136" y="0"/>
            <a:ext cx="4871864" cy="6858000"/>
          </a:xfrm>
        </p:spPr>
      </p:pic>
    </p:spTree>
    <p:extLst>
      <p:ext uri="{BB962C8B-B14F-4D97-AF65-F5344CB8AC3E}">
        <p14:creationId xmlns:p14="http://schemas.microsoft.com/office/powerpoint/2010/main" val="1414087189"/>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Misericordia, Dios mío, por tu bondad, por tu inmensa compasión borra mi culpa; lava del todo mi delito, limpia mi pecado.</a:t>
            </a:r>
            <a:endParaRPr lang="es-ES" sz="48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6" name="Marcador de posición de imagen 4"/>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l="336" r="67"/>
          <a:stretch/>
        </p:blipFill>
        <p:spPr>
          <a:xfrm>
            <a:off x="7320136" y="0"/>
            <a:ext cx="4871864" cy="6858000"/>
          </a:xfrm>
        </p:spPr>
      </p:pic>
    </p:spTree>
    <p:extLst>
      <p:ext uri="{BB962C8B-B14F-4D97-AF65-F5344CB8AC3E}">
        <p14:creationId xmlns:p14="http://schemas.microsoft.com/office/powerpoint/2010/main" val="362764548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smtClean="0">
                <a:solidFill>
                  <a:srgbClr val="FF0000"/>
                </a:solidFill>
              </a:rPr>
              <a:t>MISERICORDIA, SEÑOR: HEMOS PECADO</a:t>
            </a:r>
            <a:endParaRPr lang="es-ES" sz="4800" b="1" dirty="0">
              <a:solidFill>
                <a:srgbClr val="FF0000"/>
              </a:solidFill>
            </a:endParaRPr>
          </a:p>
        </p:txBody>
      </p:sp>
      <p:sp>
        <p:nvSpPr>
          <p:cNvPr id="4" name="Marcador de texto 3"/>
          <p:cNvSpPr>
            <a:spLocks noGrp="1"/>
          </p:cNvSpPr>
          <p:nvPr>
            <p:ph type="body" sz="half" idx="2"/>
          </p:nvPr>
        </p:nvSpPr>
        <p:spPr/>
        <p:txBody>
          <a:bodyPr/>
          <a:lstStyle/>
          <a:p>
            <a:endParaRPr lang="es-ES"/>
          </a:p>
        </p:txBody>
      </p:sp>
      <p:pic>
        <p:nvPicPr>
          <p:cNvPr id="5" name="Marcador de posición de imagen 4"/>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l="336" r="67"/>
          <a:stretch/>
        </p:blipFill>
        <p:spPr>
          <a:xfrm>
            <a:off x="7320136" y="0"/>
            <a:ext cx="4871864" cy="6858000"/>
          </a:xfrm>
        </p:spPr>
      </p:pic>
    </p:spTree>
    <p:extLst>
      <p:ext uri="{BB962C8B-B14F-4D97-AF65-F5344CB8AC3E}">
        <p14:creationId xmlns:p14="http://schemas.microsoft.com/office/powerpoint/2010/main" val="638863335"/>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Pues yo reconozco mi culpa, tengo siempre presente mi pecado. Contra ti, contra ti solo pequé, cometí la maldad que aborreces.</a:t>
            </a:r>
            <a:endParaRPr lang="es-ES" sz="48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6" name="Marcador de posición de imagen 4"/>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l="336" r="67"/>
          <a:stretch/>
        </p:blipFill>
        <p:spPr>
          <a:xfrm>
            <a:off x="7320136" y="0"/>
            <a:ext cx="4871864" cy="6858000"/>
          </a:xfrm>
        </p:spPr>
      </p:pic>
    </p:spTree>
    <p:extLst>
      <p:ext uri="{BB962C8B-B14F-4D97-AF65-F5344CB8AC3E}">
        <p14:creationId xmlns:p14="http://schemas.microsoft.com/office/powerpoint/2010/main" val="3810565712"/>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smtClean="0">
                <a:solidFill>
                  <a:srgbClr val="FF0000"/>
                </a:solidFill>
              </a:rPr>
              <a:t>MISERICORDIA, SEÑOR: HEMOS PECADO</a:t>
            </a:r>
            <a:endParaRPr lang="es-ES" sz="4800" b="1" dirty="0">
              <a:solidFill>
                <a:srgbClr val="FF0000"/>
              </a:solidFill>
            </a:endParaRPr>
          </a:p>
        </p:txBody>
      </p:sp>
      <p:sp>
        <p:nvSpPr>
          <p:cNvPr id="4" name="Marcador de texto 3"/>
          <p:cNvSpPr>
            <a:spLocks noGrp="1"/>
          </p:cNvSpPr>
          <p:nvPr>
            <p:ph type="body" sz="half" idx="2"/>
          </p:nvPr>
        </p:nvSpPr>
        <p:spPr/>
        <p:txBody>
          <a:bodyPr/>
          <a:lstStyle/>
          <a:p>
            <a:endParaRPr lang="es-ES"/>
          </a:p>
        </p:txBody>
      </p:sp>
      <p:pic>
        <p:nvPicPr>
          <p:cNvPr id="5" name="Marcador de posición de imagen 4"/>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l="336" r="67"/>
          <a:stretch/>
        </p:blipFill>
        <p:spPr>
          <a:xfrm>
            <a:off x="7320136" y="0"/>
            <a:ext cx="4871864" cy="6858000"/>
          </a:xfrm>
        </p:spPr>
      </p:pic>
    </p:spTree>
    <p:extLst>
      <p:ext uri="{BB962C8B-B14F-4D97-AF65-F5344CB8AC3E}">
        <p14:creationId xmlns:p14="http://schemas.microsoft.com/office/powerpoint/2010/main" val="399028939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Oh, Dios, crea en mi un corazón puro, renuévame por dentro con espíritu firme. No me arrojes lejos de tu rostro, no me quites tu santo espíritu.</a:t>
            </a:r>
            <a:endParaRPr lang="es-ES" sz="48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6" name="Marcador de posición de imagen 4"/>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l="336" r="67"/>
          <a:stretch/>
        </p:blipFill>
        <p:spPr>
          <a:xfrm>
            <a:off x="7320136" y="0"/>
            <a:ext cx="4871864" cy="6858000"/>
          </a:xfrm>
        </p:spPr>
      </p:pic>
    </p:spTree>
    <p:extLst>
      <p:ext uri="{BB962C8B-B14F-4D97-AF65-F5344CB8AC3E}">
        <p14:creationId xmlns:p14="http://schemas.microsoft.com/office/powerpoint/2010/main" val="1633889399"/>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smtClean="0">
                <a:solidFill>
                  <a:srgbClr val="FF0000"/>
                </a:solidFill>
              </a:rPr>
              <a:t>MISERICORDIA, SEÑOR: HEMOS PECADO</a:t>
            </a:r>
            <a:endParaRPr lang="es-ES" sz="4800" b="1" dirty="0">
              <a:solidFill>
                <a:srgbClr val="FF0000"/>
              </a:solidFill>
            </a:endParaRPr>
          </a:p>
        </p:txBody>
      </p:sp>
      <p:sp>
        <p:nvSpPr>
          <p:cNvPr id="4" name="Marcador de texto 3"/>
          <p:cNvSpPr>
            <a:spLocks noGrp="1"/>
          </p:cNvSpPr>
          <p:nvPr>
            <p:ph type="body" sz="half" idx="2"/>
          </p:nvPr>
        </p:nvSpPr>
        <p:spPr/>
        <p:txBody>
          <a:bodyPr/>
          <a:lstStyle/>
          <a:p>
            <a:endParaRPr lang="es-ES"/>
          </a:p>
        </p:txBody>
      </p:sp>
      <p:pic>
        <p:nvPicPr>
          <p:cNvPr id="5" name="Marcador de posición de imagen 4"/>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l="336" r="67"/>
          <a:stretch/>
        </p:blipFill>
        <p:spPr>
          <a:xfrm>
            <a:off x="7320136" y="0"/>
            <a:ext cx="4871864" cy="6858000"/>
          </a:xfrm>
        </p:spPr>
      </p:pic>
    </p:spTree>
    <p:extLst>
      <p:ext uri="{BB962C8B-B14F-4D97-AF65-F5344CB8AC3E}">
        <p14:creationId xmlns:p14="http://schemas.microsoft.com/office/powerpoint/2010/main" val="349511169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Querido Padre, cansado </a:t>
            </a:r>
            <a:br>
              <a:rPr lang="es-ES" altLang="es-ES" sz="4800" b="1" dirty="0">
                <a:solidFill>
                  <a:srgbClr val="002060"/>
                </a:solidFill>
              </a:rPr>
            </a:br>
            <a:r>
              <a:rPr lang="es-ES" altLang="es-ES" sz="4800" b="1" dirty="0">
                <a:solidFill>
                  <a:srgbClr val="002060"/>
                </a:solidFill>
              </a:rPr>
              <a:t>vuelvo a ti.</a:t>
            </a:r>
            <a:br>
              <a:rPr lang="es-ES" altLang="es-ES" sz="4800" b="1" dirty="0">
                <a:solidFill>
                  <a:srgbClr val="002060"/>
                </a:solidFill>
              </a:rPr>
            </a:br>
            <a:r>
              <a:rPr lang="es-ES" altLang="es-ES" sz="4800" b="1" dirty="0">
                <a:solidFill>
                  <a:srgbClr val="002060"/>
                </a:solidFill>
              </a:rPr>
              <a:t>Haz que conozca </a:t>
            </a:r>
            <a:br>
              <a:rPr lang="es-ES" altLang="es-ES" sz="4800" b="1" dirty="0">
                <a:solidFill>
                  <a:srgbClr val="002060"/>
                </a:solidFill>
              </a:rPr>
            </a:br>
            <a:r>
              <a:rPr lang="es-ES" altLang="es-ES" sz="4800" b="1" dirty="0">
                <a:solidFill>
                  <a:srgbClr val="002060"/>
                </a:solidFill>
              </a:rPr>
              <a:t>el don de tu amistad.</a:t>
            </a:r>
            <a:br>
              <a:rPr lang="es-ES" altLang="es-ES" sz="4800" b="1" dirty="0">
                <a:solidFill>
                  <a:srgbClr val="002060"/>
                </a:solidFill>
              </a:rPr>
            </a:br>
            <a:r>
              <a:rPr lang="es-ES" altLang="es-ES" sz="4800" b="1" dirty="0">
                <a:solidFill>
                  <a:srgbClr val="002060"/>
                </a:solidFill>
              </a:rPr>
              <a:t>Vivir por siempre </a:t>
            </a:r>
            <a:br>
              <a:rPr lang="es-ES" altLang="es-ES" sz="4800" b="1" dirty="0">
                <a:solidFill>
                  <a:srgbClr val="002060"/>
                </a:solidFill>
              </a:rPr>
            </a:br>
            <a:r>
              <a:rPr lang="es-ES" altLang="es-ES" sz="4800" b="1" dirty="0">
                <a:solidFill>
                  <a:srgbClr val="002060"/>
                </a:solidFill>
              </a:rPr>
              <a:t>el gozo del perdón.</a:t>
            </a:r>
            <a:br>
              <a:rPr lang="es-ES" altLang="es-ES" sz="4800" b="1" dirty="0">
                <a:solidFill>
                  <a:srgbClr val="002060"/>
                </a:solidFill>
              </a:rPr>
            </a:br>
            <a:r>
              <a:rPr lang="es-ES" altLang="es-ES" sz="4800" b="1" dirty="0">
                <a:solidFill>
                  <a:srgbClr val="002060"/>
                </a:solidFill>
              </a:rPr>
              <a:t>Y en tu presencia tu fiesta celebrar.</a:t>
            </a:r>
            <a:endParaRPr lang="es-ES" altLang="es-ES" sz="48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8" name="Picture 6" descr="http://3.bp.blogspot.com/_j5RtIF2oAz0/ShX8RH9r-NI/AAAAAAAAASo/5o4H1FzP0PM/s400/San+Marcos+16,15-20.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659" b="-659"/>
          <a:stretch/>
        </p:blipFill>
        <p:spPr bwMode="auto">
          <a:xfrm>
            <a:off x="7320136" y="0"/>
            <a:ext cx="485402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03565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Devuélveme la alegría de tu salvación, afiánzame con espíritu generoso. Señor, me abrirás los labios, y mi boca proclamará tu alabanza.</a:t>
            </a:r>
            <a:endParaRPr lang="es-ES" sz="48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6" name="Marcador de posición de imagen 4"/>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l="336" r="67"/>
          <a:stretch/>
        </p:blipFill>
        <p:spPr>
          <a:xfrm>
            <a:off x="7320136" y="0"/>
            <a:ext cx="4871864" cy="6858000"/>
          </a:xfrm>
        </p:spPr>
      </p:pic>
    </p:spTree>
    <p:extLst>
      <p:ext uri="{BB962C8B-B14F-4D97-AF65-F5344CB8AC3E}">
        <p14:creationId xmlns:p14="http://schemas.microsoft.com/office/powerpoint/2010/main" val="141498759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smtClean="0">
                <a:solidFill>
                  <a:srgbClr val="FF0000"/>
                </a:solidFill>
              </a:rPr>
              <a:t>MISERICORDIA, SEÑOR: HEMOS PECADO</a:t>
            </a:r>
            <a:endParaRPr lang="es-ES" sz="4800" b="1" dirty="0">
              <a:solidFill>
                <a:srgbClr val="FF0000"/>
              </a:solidFill>
            </a:endParaRPr>
          </a:p>
        </p:txBody>
      </p:sp>
      <p:sp>
        <p:nvSpPr>
          <p:cNvPr id="4" name="Marcador de texto 3"/>
          <p:cNvSpPr>
            <a:spLocks noGrp="1"/>
          </p:cNvSpPr>
          <p:nvPr>
            <p:ph type="body" sz="half" idx="2"/>
          </p:nvPr>
        </p:nvSpPr>
        <p:spPr/>
        <p:txBody>
          <a:bodyPr/>
          <a:lstStyle/>
          <a:p>
            <a:endParaRPr lang="es-ES"/>
          </a:p>
        </p:txBody>
      </p:sp>
      <p:pic>
        <p:nvPicPr>
          <p:cNvPr id="5" name="Marcador de posición de imagen 4"/>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l="336" r="67"/>
          <a:stretch/>
        </p:blipFill>
        <p:spPr>
          <a:xfrm>
            <a:off x="7320136" y="0"/>
            <a:ext cx="4871864" cy="6858000"/>
          </a:xfrm>
        </p:spPr>
      </p:pic>
    </p:spTree>
    <p:extLst>
      <p:ext uri="{BB962C8B-B14F-4D97-AF65-F5344CB8AC3E}">
        <p14:creationId xmlns:p14="http://schemas.microsoft.com/office/powerpoint/2010/main" val="109836463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7923214" y="2362200"/>
            <a:ext cx="3645394" cy="1993392"/>
          </a:xfrm>
        </p:spPr>
        <p:txBody>
          <a:bodyPr>
            <a:noAutofit/>
          </a:bodyPr>
          <a:lstStyle/>
          <a:p>
            <a:r>
              <a:rPr lang="es-ES" sz="5400" dirty="0" smtClean="0"/>
              <a:t>SEGUNDA LECTURA</a:t>
            </a:r>
            <a:endParaRPr lang="es-ES" sz="5400" dirty="0"/>
          </a:p>
        </p:txBody>
      </p:sp>
      <p:sp>
        <p:nvSpPr>
          <p:cNvPr id="4" name="Marcador de texto 3"/>
          <p:cNvSpPr>
            <a:spLocks noGrp="1"/>
          </p:cNvSpPr>
          <p:nvPr>
            <p:ph type="body" sz="half" idx="2"/>
          </p:nvPr>
        </p:nvSpPr>
        <p:spPr/>
        <p:txBody>
          <a:bodyPr/>
          <a:lstStyle/>
          <a:p>
            <a:endParaRPr lang="es-ES" dirty="0"/>
          </a:p>
        </p:txBody>
      </p:sp>
      <p:pic>
        <p:nvPicPr>
          <p:cNvPr id="6" name="Marcador de posición de imagen 5"/>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l="335" r="70"/>
          <a:stretch/>
        </p:blipFill>
        <p:spPr/>
      </p:pic>
    </p:spTree>
    <p:extLst>
      <p:ext uri="{BB962C8B-B14F-4D97-AF65-F5344CB8AC3E}">
        <p14:creationId xmlns:p14="http://schemas.microsoft.com/office/powerpoint/2010/main" val="291476472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Hermanos: Lo mismo que por un hombre entró el pecado en el mundo, y por el pecado la muerte, y así la muerte se propagó a todos los hombres, porque todos pecaron... </a:t>
            </a:r>
            <a:endParaRPr lang="es-ES" sz="5400" b="1" dirty="0"/>
          </a:p>
        </p:txBody>
      </p:sp>
    </p:spTree>
    <p:extLst>
      <p:ext uri="{BB962C8B-B14F-4D97-AF65-F5344CB8AC3E}">
        <p14:creationId xmlns:p14="http://schemas.microsoft.com/office/powerpoint/2010/main" val="234873745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Pues, hasta que llegó la ley había pecado en el mundo, pero el pecado no se imputaba porque no había ley. </a:t>
            </a:r>
            <a:endParaRPr lang="es-ES" sz="5400" b="1" dirty="0"/>
          </a:p>
        </p:txBody>
      </p:sp>
    </p:spTree>
    <p:extLst>
      <p:ext uri="{BB962C8B-B14F-4D97-AF65-F5344CB8AC3E}">
        <p14:creationId xmlns:p14="http://schemas.microsoft.com/office/powerpoint/2010/main" val="16101263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Pese a todo, la muerte reinó desde Adán hasta Moisés, incluso sobre los que no habían pecado con una transgresión como la de Adán, que era figura del que tenía que venir. </a:t>
            </a:r>
            <a:endParaRPr lang="es-ES" sz="5400" b="1" dirty="0"/>
          </a:p>
        </p:txBody>
      </p:sp>
    </p:spTree>
    <p:extLst>
      <p:ext uri="{BB962C8B-B14F-4D97-AF65-F5344CB8AC3E}">
        <p14:creationId xmlns:p14="http://schemas.microsoft.com/office/powerpoint/2010/main" val="70238790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Sin embargo, no hay proporción entre el delito y el don: si por el delito de uno solo murieron todos, con mayor razón la gracia de Dios y el don otorgado en virtud de un hombre, Jesucristo, se han desbordado sobre todos. </a:t>
            </a:r>
            <a:endParaRPr lang="es-ES" sz="5400" b="1" dirty="0"/>
          </a:p>
        </p:txBody>
      </p:sp>
    </p:spTree>
    <p:extLst>
      <p:ext uri="{BB962C8B-B14F-4D97-AF65-F5344CB8AC3E}">
        <p14:creationId xmlns:p14="http://schemas.microsoft.com/office/powerpoint/2010/main" val="2102480498"/>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Y tampoco hay proporción entre la gracia y el pecado de uno: pues el juicio, a partir de uno, acabó en condena, mientras que la gracia, a partir de muchos pecados, acabó en justicia. </a:t>
            </a:r>
            <a:endParaRPr lang="es-ES" sz="5400" b="1" dirty="0"/>
          </a:p>
        </p:txBody>
      </p:sp>
    </p:spTree>
    <p:extLst>
      <p:ext uri="{BB962C8B-B14F-4D97-AF65-F5344CB8AC3E}">
        <p14:creationId xmlns:p14="http://schemas.microsoft.com/office/powerpoint/2010/main" val="208416489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Si por el delito de uno solo la muerte inauguró su reinado a través de uno solo, con cuánta más razón los que reciben a raudales el don gratuito de la justificación reinarán en la vida gracias a uno solo, Jesucristo. </a:t>
            </a:r>
            <a:endParaRPr lang="es-ES" sz="5400" b="1" dirty="0"/>
          </a:p>
        </p:txBody>
      </p:sp>
    </p:spTree>
    <p:extLst>
      <p:ext uri="{BB962C8B-B14F-4D97-AF65-F5344CB8AC3E}">
        <p14:creationId xmlns:p14="http://schemas.microsoft.com/office/powerpoint/2010/main" val="2288810275"/>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En resumen, lo mismo que por un solo delito resultó condena para todos, así también por un acto de justicia resultó justificación y vida para todos. </a:t>
            </a:r>
            <a:endParaRPr lang="es-ES" sz="5400" b="1" dirty="0"/>
          </a:p>
        </p:txBody>
      </p:sp>
    </p:spTree>
    <p:extLst>
      <p:ext uri="{BB962C8B-B14F-4D97-AF65-F5344CB8AC3E}">
        <p14:creationId xmlns:p14="http://schemas.microsoft.com/office/powerpoint/2010/main" val="2841685299"/>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Pongo en tus manos </a:t>
            </a:r>
            <a:br>
              <a:rPr lang="es-ES" altLang="es-ES" sz="4800" b="1" dirty="0">
                <a:solidFill>
                  <a:srgbClr val="002060"/>
                </a:solidFill>
              </a:rPr>
            </a:br>
            <a:r>
              <a:rPr lang="es-ES" altLang="es-ES" sz="4800" b="1" dirty="0">
                <a:solidFill>
                  <a:srgbClr val="002060"/>
                </a:solidFill>
              </a:rPr>
              <a:t>mis culpas, </a:t>
            </a:r>
            <a:br>
              <a:rPr lang="es-ES" altLang="es-ES" sz="4800" b="1" dirty="0">
                <a:solidFill>
                  <a:srgbClr val="002060"/>
                </a:solidFill>
              </a:rPr>
            </a:br>
            <a:r>
              <a:rPr lang="es-ES" altLang="es-ES" sz="4800" b="1" dirty="0">
                <a:solidFill>
                  <a:srgbClr val="002060"/>
                </a:solidFill>
              </a:rPr>
              <a:t>oh Señor, estoy seguro </a:t>
            </a:r>
            <a:br>
              <a:rPr lang="es-ES" altLang="es-ES" sz="4800" b="1" dirty="0">
                <a:solidFill>
                  <a:srgbClr val="002060"/>
                </a:solidFill>
              </a:rPr>
            </a:br>
            <a:r>
              <a:rPr lang="es-ES" altLang="es-ES" sz="4800" b="1" dirty="0">
                <a:solidFill>
                  <a:srgbClr val="002060"/>
                </a:solidFill>
              </a:rPr>
              <a:t>de que eres siempre fiel.</a:t>
            </a:r>
            <a:br>
              <a:rPr lang="es-ES" altLang="es-ES" sz="4800" b="1" dirty="0">
                <a:solidFill>
                  <a:srgbClr val="002060"/>
                </a:solidFill>
              </a:rPr>
            </a:br>
            <a:r>
              <a:rPr lang="es-ES" altLang="es-ES" sz="4800" b="1" dirty="0">
                <a:solidFill>
                  <a:srgbClr val="002060"/>
                </a:solidFill>
              </a:rPr>
              <a:t>Dame la fuerza para</a:t>
            </a:r>
            <a:br>
              <a:rPr lang="es-ES" altLang="es-ES" sz="4800" b="1" dirty="0">
                <a:solidFill>
                  <a:srgbClr val="002060"/>
                </a:solidFill>
              </a:rPr>
            </a:br>
            <a:r>
              <a:rPr lang="es-ES" altLang="es-ES" sz="4800" b="1" dirty="0">
                <a:solidFill>
                  <a:srgbClr val="002060"/>
                </a:solidFill>
              </a:rPr>
              <a:t> poder andar</a:t>
            </a:r>
            <a:br>
              <a:rPr lang="es-ES" altLang="es-ES" sz="4800" b="1" dirty="0">
                <a:solidFill>
                  <a:srgbClr val="002060"/>
                </a:solidFill>
              </a:rPr>
            </a:br>
            <a:r>
              <a:rPr lang="es-ES" altLang="es-ES" sz="4800" b="1" dirty="0">
                <a:solidFill>
                  <a:srgbClr val="002060"/>
                </a:solidFill>
              </a:rPr>
              <a:t>Buscando en todo </a:t>
            </a:r>
            <a:br>
              <a:rPr lang="es-ES" altLang="es-ES" sz="4800" b="1" dirty="0">
                <a:solidFill>
                  <a:srgbClr val="002060"/>
                </a:solidFill>
              </a:rPr>
            </a:br>
            <a:r>
              <a:rPr lang="es-ES" altLang="es-ES" sz="4800" b="1" dirty="0">
                <a:solidFill>
                  <a:srgbClr val="002060"/>
                </a:solidFill>
              </a:rPr>
              <a:t>hacer tu voluntad.</a:t>
            </a:r>
          </a:p>
        </p:txBody>
      </p:sp>
      <p:sp>
        <p:nvSpPr>
          <p:cNvPr id="4" name="Marcador de texto 3"/>
          <p:cNvSpPr>
            <a:spLocks noGrp="1"/>
          </p:cNvSpPr>
          <p:nvPr>
            <p:ph type="body" sz="half" idx="2"/>
          </p:nvPr>
        </p:nvSpPr>
        <p:spPr/>
        <p:txBody>
          <a:bodyPr/>
          <a:lstStyle/>
          <a:p>
            <a:endParaRPr lang="es-ES"/>
          </a:p>
        </p:txBody>
      </p:sp>
      <p:pic>
        <p:nvPicPr>
          <p:cNvPr id="8" name="Picture 6" descr="http://3.bp.blogspot.com/_j5RtIF2oAz0/ShX8RH9r-NI/AAAAAAAAASo/5o4H1FzP0PM/s400/San+Marcos+16,15-20.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659" b="-659"/>
          <a:stretch/>
        </p:blipFill>
        <p:spPr bwMode="auto">
          <a:xfrm>
            <a:off x="7320136" y="0"/>
            <a:ext cx="485402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164145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Pues, así como por la desobediencia de un solo hombre, todos fueron constituidos pecadores, así también por la obediencia de uno solo, todos serán constituidos justos.</a:t>
            </a:r>
            <a:endParaRPr lang="es-ES" sz="5400" b="1" dirty="0"/>
          </a:p>
        </p:txBody>
      </p:sp>
    </p:spTree>
    <p:extLst>
      <p:ext uri="{BB962C8B-B14F-4D97-AF65-F5344CB8AC3E}">
        <p14:creationId xmlns:p14="http://schemas.microsoft.com/office/powerpoint/2010/main" val="1176592385"/>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smtClean="0"/>
              <a:t>PALABRA DE DIOS</a:t>
            </a:r>
            <a:br>
              <a:rPr lang="es-ES" dirty="0" smtClean="0"/>
            </a:br>
            <a:r>
              <a:rPr lang="es-ES" b="1" dirty="0" smtClean="0">
                <a:solidFill>
                  <a:srgbClr val="FF0000"/>
                </a:solidFill>
              </a:rPr>
              <a:t>TE ALABAMOS, SEÑOR</a:t>
            </a:r>
            <a:endParaRPr lang="es-ES" dirty="0"/>
          </a:p>
        </p:txBody>
      </p:sp>
      <p:sp>
        <p:nvSpPr>
          <p:cNvPr id="3" name="Marcador de texto 2"/>
          <p:cNvSpPr>
            <a:spLocks noGrp="1"/>
          </p:cNvSpPr>
          <p:nvPr>
            <p:ph type="body" idx="1"/>
          </p:nvPr>
        </p:nvSpPr>
        <p:spPr/>
        <p:txBody>
          <a:bodyPr/>
          <a:lstStyle/>
          <a:p>
            <a:endParaRPr lang="es-ES"/>
          </a:p>
        </p:txBody>
      </p:sp>
    </p:spTree>
    <p:extLst>
      <p:ext uri="{BB962C8B-B14F-4D97-AF65-F5344CB8AC3E}">
        <p14:creationId xmlns:p14="http://schemas.microsoft.com/office/powerpoint/2010/main" val="957737925"/>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Tu palabra me da vida, </a:t>
            </a:r>
            <a:br>
              <a:rPr lang="es-ES" altLang="es-ES" sz="4800" b="1" dirty="0">
                <a:solidFill>
                  <a:srgbClr val="002060"/>
                </a:solidFill>
              </a:rPr>
            </a:br>
            <a:r>
              <a:rPr lang="es-ES" altLang="es-ES" sz="4800" b="1" dirty="0">
                <a:solidFill>
                  <a:srgbClr val="002060"/>
                </a:solidFill>
              </a:rPr>
              <a:t>confío en ti Señor.</a:t>
            </a:r>
            <a:br>
              <a:rPr lang="es-ES" altLang="es-ES" sz="4800" b="1" dirty="0">
                <a:solidFill>
                  <a:srgbClr val="002060"/>
                </a:solidFill>
              </a:rPr>
            </a:br>
            <a:r>
              <a:rPr lang="es-ES" altLang="es-ES" sz="4800" b="1" dirty="0">
                <a:solidFill>
                  <a:srgbClr val="002060"/>
                </a:solidFill>
              </a:rPr>
              <a:t/>
            </a:r>
            <a:br>
              <a:rPr lang="es-ES" altLang="es-ES" sz="4800" b="1" dirty="0">
                <a:solidFill>
                  <a:srgbClr val="002060"/>
                </a:solidFill>
              </a:rPr>
            </a:br>
            <a:r>
              <a:rPr lang="es-ES" altLang="es-ES" sz="4800" b="1" dirty="0">
                <a:solidFill>
                  <a:srgbClr val="002060"/>
                </a:solidFill>
              </a:rPr>
              <a:t>Tu palabra es eterna, </a:t>
            </a:r>
            <a:br>
              <a:rPr lang="es-ES" altLang="es-ES" sz="4800" b="1" dirty="0">
                <a:solidFill>
                  <a:srgbClr val="002060"/>
                </a:solidFill>
              </a:rPr>
            </a:br>
            <a:r>
              <a:rPr lang="es-ES" altLang="es-ES" sz="4800" b="1" dirty="0">
                <a:solidFill>
                  <a:srgbClr val="002060"/>
                </a:solidFill>
              </a:rPr>
              <a:t>en ella esperaré.</a:t>
            </a:r>
            <a:endParaRPr lang="es-ES" altLang="es-ES" sz="48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5" name="Marcador de posición de imagen 4"/>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l="10264" r="11591"/>
          <a:stretch/>
        </p:blipFill>
        <p:spPr>
          <a:xfrm>
            <a:off x="7320136" y="0"/>
            <a:ext cx="4871864" cy="6858000"/>
          </a:xfrm>
        </p:spPr>
      </p:pic>
    </p:spTree>
    <p:extLst>
      <p:ext uri="{BB962C8B-B14F-4D97-AF65-F5344CB8AC3E}">
        <p14:creationId xmlns:p14="http://schemas.microsoft.com/office/powerpoint/2010/main" val="36315711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Dichoso el que con </a:t>
            </a:r>
            <a:br>
              <a:rPr lang="es-ES" altLang="es-ES" sz="4800" b="1" dirty="0">
                <a:solidFill>
                  <a:srgbClr val="002060"/>
                </a:solidFill>
              </a:rPr>
            </a:br>
            <a:r>
              <a:rPr lang="es-ES" altLang="es-ES" sz="4800" b="1" dirty="0">
                <a:solidFill>
                  <a:srgbClr val="002060"/>
                </a:solidFill>
              </a:rPr>
              <a:t>vida intachable, </a:t>
            </a:r>
            <a:br>
              <a:rPr lang="es-ES" altLang="es-ES" sz="4800" b="1" dirty="0">
                <a:solidFill>
                  <a:srgbClr val="002060"/>
                </a:solidFill>
              </a:rPr>
            </a:br>
            <a:r>
              <a:rPr lang="es-ES" altLang="es-ES" sz="4800" b="1" dirty="0">
                <a:solidFill>
                  <a:srgbClr val="002060"/>
                </a:solidFill>
              </a:rPr>
              <a:t>camina en la ley del Señor, </a:t>
            </a:r>
            <a:br>
              <a:rPr lang="es-ES" altLang="es-ES" sz="4800" b="1" dirty="0">
                <a:solidFill>
                  <a:srgbClr val="002060"/>
                </a:solidFill>
              </a:rPr>
            </a:br>
            <a:r>
              <a:rPr lang="es-ES" altLang="es-ES" sz="4800" b="1" dirty="0">
                <a:solidFill>
                  <a:srgbClr val="002060"/>
                </a:solidFill>
              </a:rPr>
              <a:t>dichoso el que guardando </a:t>
            </a:r>
            <a:br>
              <a:rPr lang="es-ES" altLang="es-ES" sz="4800" b="1" dirty="0">
                <a:solidFill>
                  <a:srgbClr val="002060"/>
                </a:solidFill>
              </a:rPr>
            </a:br>
            <a:r>
              <a:rPr lang="es-ES" altLang="es-ES" sz="4800" b="1" dirty="0">
                <a:solidFill>
                  <a:srgbClr val="002060"/>
                </a:solidFill>
              </a:rPr>
              <a:t>sus preceptos, </a:t>
            </a:r>
            <a:br>
              <a:rPr lang="es-ES" altLang="es-ES" sz="4800" b="1" dirty="0">
                <a:solidFill>
                  <a:srgbClr val="002060"/>
                </a:solidFill>
              </a:rPr>
            </a:br>
            <a:r>
              <a:rPr lang="es-ES" altLang="es-ES" sz="4800" b="1" dirty="0">
                <a:solidFill>
                  <a:srgbClr val="002060"/>
                </a:solidFill>
              </a:rPr>
              <a:t>lo busca de todo corazón.</a:t>
            </a:r>
          </a:p>
        </p:txBody>
      </p:sp>
      <p:sp>
        <p:nvSpPr>
          <p:cNvPr id="4" name="Marcador de texto 3"/>
          <p:cNvSpPr>
            <a:spLocks noGrp="1"/>
          </p:cNvSpPr>
          <p:nvPr>
            <p:ph type="body" sz="half" idx="2"/>
          </p:nvPr>
        </p:nvSpPr>
        <p:spPr/>
        <p:txBody>
          <a:bodyPr/>
          <a:lstStyle/>
          <a:p>
            <a:endParaRPr lang="es-ES"/>
          </a:p>
        </p:txBody>
      </p:sp>
      <p:pic>
        <p:nvPicPr>
          <p:cNvPr id="5" name="Marcador de posición de imagen 4"/>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l="10264" r="11591"/>
          <a:stretch/>
        </p:blipFill>
        <p:spPr>
          <a:xfrm>
            <a:off x="7320136" y="0"/>
            <a:ext cx="4871864" cy="6858000"/>
          </a:xfrm>
        </p:spPr>
      </p:pic>
    </p:spTree>
    <p:extLst>
      <p:ext uri="{BB962C8B-B14F-4D97-AF65-F5344CB8AC3E}">
        <p14:creationId xmlns:p14="http://schemas.microsoft.com/office/powerpoint/2010/main" val="31550488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Tu palabra me da vida, </a:t>
            </a:r>
            <a:br>
              <a:rPr lang="es-ES" altLang="es-ES" sz="4800" b="1" dirty="0">
                <a:solidFill>
                  <a:srgbClr val="002060"/>
                </a:solidFill>
              </a:rPr>
            </a:br>
            <a:r>
              <a:rPr lang="es-ES" altLang="es-ES" sz="4800" b="1" dirty="0">
                <a:solidFill>
                  <a:srgbClr val="002060"/>
                </a:solidFill>
              </a:rPr>
              <a:t>confío en ti Señor.</a:t>
            </a:r>
            <a:br>
              <a:rPr lang="es-ES" altLang="es-ES" sz="4800" b="1" dirty="0">
                <a:solidFill>
                  <a:srgbClr val="002060"/>
                </a:solidFill>
              </a:rPr>
            </a:br>
            <a:r>
              <a:rPr lang="es-ES" altLang="es-ES" sz="4800" b="1" dirty="0">
                <a:solidFill>
                  <a:srgbClr val="002060"/>
                </a:solidFill>
              </a:rPr>
              <a:t/>
            </a:r>
            <a:br>
              <a:rPr lang="es-ES" altLang="es-ES" sz="4800" b="1" dirty="0">
                <a:solidFill>
                  <a:srgbClr val="002060"/>
                </a:solidFill>
              </a:rPr>
            </a:br>
            <a:r>
              <a:rPr lang="es-ES" altLang="es-ES" sz="4800" b="1" dirty="0">
                <a:solidFill>
                  <a:srgbClr val="002060"/>
                </a:solidFill>
              </a:rPr>
              <a:t>Tu palabra es eterna, </a:t>
            </a:r>
            <a:br>
              <a:rPr lang="es-ES" altLang="es-ES" sz="4800" b="1" dirty="0">
                <a:solidFill>
                  <a:srgbClr val="002060"/>
                </a:solidFill>
              </a:rPr>
            </a:br>
            <a:r>
              <a:rPr lang="es-ES" altLang="es-ES" sz="4800" b="1" dirty="0">
                <a:solidFill>
                  <a:srgbClr val="002060"/>
                </a:solidFill>
              </a:rPr>
              <a:t>en ella esperaré.</a:t>
            </a:r>
            <a:endParaRPr lang="es-ES" altLang="es-ES" sz="48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5" name="Marcador de posición de imagen 4"/>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l="10264" r="11591"/>
          <a:stretch/>
        </p:blipFill>
        <p:spPr>
          <a:xfrm>
            <a:off x="7320136" y="0"/>
            <a:ext cx="4871864" cy="6858000"/>
          </a:xfrm>
        </p:spPr>
      </p:pic>
    </p:spTree>
    <p:extLst>
      <p:ext uri="{BB962C8B-B14F-4D97-AF65-F5344CB8AC3E}">
        <p14:creationId xmlns:p14="http://schemas.microsoft.com/office/powerpoint/2010/main" val="29729203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Dichoso el que con </a:t>
            </a:r>
            <a:br>
              <a:rPr lang="es-ES" altLang="es-ES" sz="4800" b="1" dirty="0">
                <a:solidFill>
                  <a:srgbClr val="002060"/>
                </a:solidFill>
              </a:rPr>
            </a:br>
            <a:r>
              <a:rPr lang="es-ES" altLang="es-ES" sz="4800" b="1" dirty="0">
                <a:solidFill>
                  <a:srgbClr val="002060"/>
                </a:solidFill>
              </a:rPr>
              <a:t>vida intachable, </a:t>
            </a:r>
            <a:br>
              <a:rPr lang="es-ES" altLang="es-ES" sz="4800" b="1" dirty="0">
                <a:solidFill>
                  <a:srgbClr val="002060"/>
                </a:solidFill>
              </a:rPr>
            </a:br>
            <a:r>
              <a:rPr lang="es-ES" altLang="es-ES" sz="4800" b="1" dirty="0">
                <a:solidFill>
                  <a:srgbClr val="002060"/>
                </a:solidFill>
              </a:rPr>
              <a:t>camina en la ley del Señor, </a:t>
            </a:r>
            <a:br>
              <a:rPr lang="es-ES" altLang="es-ES" sz="4800" b="1" dirty="0">
                <a:solidFill>
                  <a:srgbClr val="002060"/>
                </a:solidFill>
              </a:rPr>
            </a:br>
            <a:r>
              <a:rPr lang="es-ES" altLang="es-ES" sz="4800" b="1" dirty="0">
                <a:solidFill>
                  <a:srgbClr val="002060"/>
                </a:solidFill>
              </a:rPr>
              <a:t>dichoso el que guardando </a:t>
            </a:r>
            <a:br>
              <a:rPr lang="es-ES" altLang="es-ES" sz="4800" b="1" dirty="0">
                <a:solidFill>
                  <a:srgbClr val="002060"/>
                </a:solidFill>
              </a:rPr>
            </a:br>
            <a:r>
              <a:rPr lang="es-ES" altLang="es-ES" sz="4800" b="1" dirty="0">
                <a:solidFill>
                  <a:srgbClr val="002060"/>
                </a:solidFill>
              </a:rPr>
              <a:t>sus preceptos, </a:t>
            </a:r>
            <a:br>
              <a:rPr lang="es-ES" altLang="es-ES" sz="4800" b="1" dirty="0">
                <a:solidFill>
                  <a:srgbClr val="002060"/>
                </a:solidFill>
              </a:rPr>
            </a:br>
            <a:r>
              <a:rPr lang="es-ES" altLang="es-ES" sz="4800" b="1" dirty="0">
                <a:solidFill>
                  <a:srgbClr val="002060"/>
                </a:solidFill>
              </a:rPr>
              <a:t>lo busca de todo corazón.</a:t>
            </a:r>
          </a:p>
        </p:txBody>
      </p:sp>
      <p:sp>
        <p:nvSpPr>
          <p:cNvPr id="4" name="Marcador de texto 3"/>
          <p:cNvSpPr>
            <a:spLocks noGrp="1"/>
          </p:cNvSpPr>
          <p:nvPr>
            <p:ph type="body" sz="half" idx="2"/>
          </p:nvPr>
        </p:nvSpPr>
        <p:spPr/>
        <p:txBody>
          <a:bodyPr/>
          <a:lstStyle/>
          <a:p>
            <a:endParaRPr lang="es-ES"/>
          </a:p>
        </p:txBody>
      </p:sp>
      <p:pic>
        <p:nvPicPr>
          <p:cNvPr id="5" name="Marcador de posición de imagen 4"/>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l="10264" r="11591"/>
          <a:stretch/>
        </p:blipFill>
        <p:spPr>
          <a:xfrm>
            <a:off x="7320136" y="0"/>
            <a:ext cx="4871864" cy="6858000"/>
          </a:xfrm>
        </p:spPr>
      </p:pic>
    </p:spTree>
    <p:extLst>
      <p:ext uri="{BB962C8B-B14F-4D97-AF65-F5344CB8AC3E}">
        <p14:creationId xmlns:p14="http://schemas.microsoft.com/office/powerpoint/2010/main" val="6868213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Tu palabra me da vida, </a:t>
            </a:r>
            <a:br>
              <a:rPr lang="es-ES" altLang="es-ES" sz="4800" b="1" dirty="0">
                <a:solidFill>
                  <a:srgbClr val="002060"/>
                </a:solidFill>
              </a:rPr>
            </a:br>
            <a:r>
              <a:rPr lang="es-ES" altLang="es-ES" sz="4800" b="1" dirty="0">
                <a:solidFill>
                  <a:srgbClr val="002060"/>
                </a:solidFill>
              </a:rPr>
              <a:t>confío en ti Señor.</a:t>
            </a:r>
            <a:br>
              <a:rPr lang="es-ES" altLang="es-ES" sz="4800" b="1" dirty="0">
                <a:solidFill>
                  <a:srgbClr val="002060"/>
                </a:solidFill>
              </a:rPr>
            </a:br>
            <a:r>
              <a:rPr lang="es-ES" altLang="es-ES" sz="4800" b="1" dirty="0">
                <a:solidFill>
                  <a:srgbClr val="002060"/>
                </a:solidFill>
              </a:rPr>
              <a:t/>
            </a:r>
            <a:br>
              <a:rPr lang="es-ES" altLang="es-ES" sz="4800" b="1" dirty="0">
                <a:solidFill>
                  <a:srgbClr val="002060"/>
                </a:solidFill>
              </a:rPr>
            </a:br>
            <a:r>
              <a:rPr lang="es-ES" altLang="es-ES" sz="4800" b="1" dirty="0">
                <a:solidFill>
                  <a:srgbClr val="002060"/>
                </a:solidFill>
              </a:rPr>
              <a:t>Tu palabra es eterna, </a:t>
            </a:r>
            <a:br>
              <a:rPr lang="es-ES" altLang="es-ES" sz="4800" b="1" dirty="0">
                <a:solidFill>
                  <a:srgbClr val="002060"/>
                </a:solidFill>
              </a:rPr>
            </a:br>
            <a:r>
              <a:rPr lang="es-ES" altLang="es-ES" sz="4800" b="1" dirty="0">
                <a:solidFill>
                  <a:srgbClr val="002060"/>
                </a:solidFill>
              </a:rPr>
              <a:t>en ella esperaré.</a:t>
            </a:r>
            <a:endParaRPr lang="es-ES" altLang="es-ES" sz="48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5" name="Marcador de posición de imagen 4"/>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l="10264" r="11591"/>
          <a:stretch/>
        </p:blipFill>
        <p:spPr>
          <a:xfrm>
            <a:off x="7320136" y="0"/>
            <a:ext cx="4871864" cy="6858000"/>
          </a:xfrm>
        </p:spPr>
      </p:pic>
    </p:spTree>
    <p:extLst>
      <p:ext uri="{BB962C8B-B14F-4D97-AF65-F5344CB8AC3E}">
        <p14:creationId xmlns:p14="http://schemas.microsoft.com/office/powerpoint/2010/main" val="41801885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7464152" y="260648"/>
            <a:ext cx="4536504" cy="6336704"/>
          </a:xfrm>
        </p:spPr>
        <p:txBody>
          <a:bodyPr>
            <a:normAutofit/>
          </a:bodyPr>
          <a:lstStyle/>
          <a:p>
            <a:pPr lvl="0">
              <a:spcBef>
                <a:spcPts val="1000"/>
              </a:spcBef>
            </a:pPr>
            <a:r>
              <a:rPr lang="es-ES" altLang="es-ES" sz="4800" dirty="0">
                <a:latin typeface="Calibri" panose="020F0502020204030204"/>
                <a:ea typeface="+mn-ea"/>
                <a:cs typeface="+mn-cs"/>
              </a:rPr>
              <a:t>El Señor esté con vosotros.</a:t>
            </a:r>
            <a:br>
              <a:rPr lang="es-ES" altLang="es-ES" sz="4800" dirty="0">
                <a:latin typeface="Calibri" panose="020F0502020204030204"/>
                <a:ea typeface="+mn-ea"/>
                <a:cs typeface="+mn-cs"/>
              </a:rPr>
            </a:br>
            <a:r>
              <a:rPr lang="es-ES" altLang="es-ES" sz="4800" dirty="0">
                <a:solidFill>
                  <a:srgbClr val="FF0000"/>
                </a:solidFill>
                <a:latin typeface="Calibri" panose="020F0502020204030204"/>
                <a:ea typeface="+mn-ea"/>
                <a:cs typeface="+mn-cs"/>
              </a:rPr>
              <a:t>Y con tu espíritu.</a:t>
            </a:r>
            <a:br>
              <a:rPr lang="es-ES" altLang="es-ES" sz="4800" dirty="0">
                <a:solidFill>
                  <a:srgbClr val="FF0000"/>
                </a:solidFill>
                <a:latin typeface="Calibri" panose="020F0502020204030204"/>
                <a:ea typeface="+mn-ea"/>
                <a:cs typeface="+mn-cs"/>
              </a:rPr>
            </a:br>
            <a:r>
              <a:rPr lang="es-ES" altLang="es-ES" sz="4800" dirty="0">
                <a:latin typeface="Calibri" panose="020F0502020204030204"/>
                <a:ea typeface="+mn-ea"/>
                <a:cs typeface="+mn-cs"/>
              </a:rPr>
              <a:t>Lectura del santo Evangelio según san </a:t>
            </a:r>
            <a:r>
              <a:rPr lang="es-ES" altLang="es-ES" sz="4800" dirty="0" smtClean="0">
                <a:latin typeface="Calibri" panose="020F0502020204030204"/>
                <a:ea typeface="+mn-ea"/>
                <a:cs typeface="+mn-cs"/>
              </a:rPr>
              <a:t>Juan.</a:t>
            </a:r>
            <a:r>
              <a:rPr lang="es-ES" altLang="es-ES" sz="4800" dirty="0">
                <a:solidFill>
                  <a:prstClr val="black"/>
                </a:solidFill>
                <a:latin typeface="Calibri" panose="020F0502020204030204"/>
                <a:ea typeface="+mn-ea"/>
                <a:cs typeface="+mn-cs"/>
              </a:rPr>
              <a:t/>
            </a:r>
            <a:br>
              <a:rPr lang="es-ES" altLang="es-ES" sz="4800" dirty="0">
                <a:solidFill>
                  <a:prstClr val="black"/>
                </a:solidFill>
                <a:latin typeface="Calibri" panose="020F0502020204030204"/>
                <a:ea typeface="+mn-ea"/>
                <a:cs typeface="+mn-cs"/>
              </a:rPr>
            </a:br>
            <a:r>
              <a:rPr lang="es-ES" altLang="es-ES" sz="4800" dirty="0">
                <a:solidFill>
                  <a:srgbClr val="FF0000"/>
                </a:solidFill>
                <a:latin typeface="Calibri" panose="020F0502020204030204"/>
                <a:ea typeface="+mn-ea"/>
                <a:cs typeface="+mn-cs"/>
              </a:rPr>
              <a:t>Gloria a ti, Señor.</a:t>
            </a:r>
            <a:br>
              <a:rPr lang="es-ES" altLang="es-ES" sz="4800" dirty="0">
                <a:solidFill>
                  <a:srgbClr val="FF0000"/>
                </a:solidFill>
                <a:latin typeface="Calibri" panose="020F0502020204030204"/>
                <a:ea typeface="+mn-ea"/>
                <a:cs typeface="+mn-cs"/>
              </a:rPr>
            </a:br>
            <a:endParaRPr lang="es-ES" sz="4000" dirty="0"/>
          </a:p>
        </p:txBody>
      </p:sp>
      <p:sp>
        <p:nvSpPr>
          <p:cNvPr id="4" name="Marcador de texto 3"/>
          <p:cNvSpPr>
            <a:spLocks noGrp="1"/>
          </p:cNvSpPr>
          <p:nvPr>
            <p:ph type="body" sz="half" idx="2"/>
          </p:nvPr>
        </p:nvSpPr>
        <p:spPr/>
        <p:txBody>
          <a:bodyPr/>
          <a:lstStyle/>
          <a:p>
            <a:endParaRPr lang="es-ES" dirty="0"/>
          </a:p>
        </p:txBody>
      </p:sp>
      <p:pic>
        <p:nvPicPr>
          <p:cNvPr id="6" name="Marcador de posición de imagen 5"/>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l="-657" r="-932"/>
          <a:stretch/>
        </p:blipFill>
        <p:spPr>
          <a:prstGeom prst="rect">
            <a:avLst/>
          </a:prstGeom>
        </p:spPr>
      </p:pic>
    </p:spTree>
    <p:extLst>
      <p:ext uri="{BB962C8B-B14F-4D97-AF65-F5344CB8AC3E}">
        <p14:creationId xmlns:p14="http://schemas.microsoft.com/office/powerpoint/2010/main" val="216740837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solidFill>
                  <a:srgbClr val="263050"/>
                </a:solidFill>
              </a:rPr>
              <a:t>En aquel tiempo, Jesús fue llevado al desierto por el Espíritu para ser tentado por el diablo. Y después de ayunar cuarenta días con sus cuarenta noches, al fin sintió hambre. </a:t>
            </a:r>
            <a:endParaRPr lang="es-ES" sz="5400" b="1" dirty="0">
              <a:solidFill>
                <a:srgbClr val="263050"/>
              </a:solidFill>
            </a:endParaRPr>
          </a:p>
        </p:txBody>
      </p:sp>
    </p:spTree>
    <p:extLst>
      <p:ext uri="{BB962C8B-B14F-4D97-AF65-F5344CB8AC3E}">
        <p14:creationId xmlns:p14="http://schemas.microsoft.com/office/powerpoint/2010/main" val="160247688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solidFill>
                  <a:srgbClr val="263050"/>
                </a:solidFill>
              </a:rPr>
              <a:t>El tentador se le acercó y le dijo: «Si eres Hijo de Dios, di que estas piedras se conviertan en panes». Pero él le contestó: «Está escrito: “No solo de pan vive el hombre, sino de toda palabra que sale de la boca de Dios”». </a:t>
            </a:r>
            <a:endParaRPr lang="es-ES" sz="5400" b="1" dirty="0">
              <a:solidFill>
                <a:srgbClr val="263050"/>
              </a:solidFill>
            </a:endParaRPr>
          </a:p>
        </p:txBody>
      </p:sp>
    </p:spTree>
    <p:extLst>
      <p:ext uri="{BB962C8B-B14F-4D97-AF65-F5344CB8AC3E}">
        <p14:creationId xmlns:p14="http://schemas.microsoft.com/office/powerpoint/2010/main" val="209357431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PADRE, </a:t>
            </a:r>
            <a:br>
              <a:rPr lang="es-ES" altLang="es-ES" sz="4800" b="1" dirty="0">
                <a:solidFill>
                  <a:srgbClr val="002060"/>
                </a:solidFill>
              </a:rPr>
            </a:br>
            <a:r>
              <a:rPr lang="es-ES" altLang="es-ES" sz="4800" b="1" dirty="0">
                <a:solidFill>
                  <a:srgbClr val="002060"/>
                </a:solidFill>
              </a:rPr>
              <a:t>YO BUSCO TU AMOR,</a:t>
            </a:r>
            <a:br>
              <a:rPr lang="es-ES" altLang="es-ES" sz="4800" b="1" dirty="0">
                <a:solidFill>
                  <a:srgbClr val="002060"/>
                </a:solidFill>
              </a:rPr>
            </a:br>
            <a:r>
              <a:rPr lang="es-ES" altLang="es-ES" sz="4800" b="1" dirty="0">
                <a:solidFill>
                  <a:srgbClr val="002060"/>
                </a:solidFill>
              </a:rPr>
              <a:t>PADRE VUELVO A TI.</a:t>
            </a:r>
            <a:br>
              <a:rPr lang="es-ES" altLang="es-ES" sz="4800" b="1" dirty="0">
                <a:solidFill>
                  <a:srgbClr val="002060"/>
                </a:solidFill>
              </a:rPr>
            </a:br>
            <a:r>
              <a:rPr lang="es-ES" altLang="es-ES" sz="4800" b="1" dirty="0">
                <a:solidFill>
                  <a:srgbClr val="002060"/>
                </a:solidFill>
              </a:rPr>
              <a:t>MIRA QUE TU HIJO SOY, PADRE, VUELVO A TI. (BIS)</a:t>
            </a:r>
          </a:p>
        </p:txBody>
      </p:sp>
      <p:sp>
        <p:nvSpPr>
          <p:cNvPr id="4" name="Marcador de texto 3"/>
          <p:cNvSpPr>
            <a:spLocks noGrp="1"/>
          </p:cNvSpPr>
          <p:nvPr>
            <p:ph type="body" sz="half" idx="2"/>
          </p:nvPr>
        </p:nvSpPr>
        <p:spPr/>
        <p:txBody>
          <a:bodyPr/>
          <a:lstStyle/>
          <a:p>
            <a:endParaRPr lang="es-ES"/>
          </a:p>
        </p:txBody>
      </p:sp>
      <p:pic>
        <p:nvPicPr>
          <p:cNvPr id="8" name="Picture 6" descr="http://3.bp.blogspot.com/_j5RtIF2oAz0/ShX8RH9r-NI/AAAAAAAAASo/5o4H1FzP0PM/s400/San+Marcos+16,15-20.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659" b="-659"/>
          <a:stretch/>
        </p:blipFill>
        <p:spPr bwMode="auto">
          <a:xfrm>
            <a:off x="7320136" y="0"/>
            <a:ext cx="485402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63638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solidFill>
                  <a:srgbClr val="263050"/>
                </a:solidFill>
              </a:rPr>
              <a:t>Entonces el diablo lo llevó a la ciudad santa, lo puso en el alero del templo y le dijo: «Si eres Hijo de Dios, tírate abajo, porque está escrito</a:t>
            </a:r>
            <a:r>
              <a:rPr lang="es-ES" sz="5400" b="1" dirty="0" smtClean="0">
                <a:solidFill>
                  <a:srgbClr val="263050"/>
                </a:solidFill>
              </a:rPr>
              <a:t>:</a:t>
            </a:r>
            <a:endParaRPr lang="es-ES" sz="5400" b="1" dirty="0">
              <a:solidFill>
                <a:srgbClr val="263050"/>
              </a:solidFill>
            </a:endParaRPr>
          </a:p>
        </p:txBody>
      </p:sp>
    </p:spTree>
    <p:extLst>
      <p:ext uri="{BB962C8B-B14F-4D97-AF65-F5344CB8AC3E}">
        <p14:creationId xmlns:p14="http://schemas.microsoft.com/office/powerpoint/2010/main" val="315952410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solidFill>
                  <a:srgbClr val="263050"/>
                </a:solidFill>
              </a:rPr>
              <a:t>“Ha dado órdenes a sus ángeles acerca de ti y te sostendrán en sus manos, para que tu pie no tropiece con las piedras”». Jesús le dijo: «También está escrito: “No tentarás al Señor, tu Dios”». </a:t>
            </a:r>
            <a:endParaRPr lang="es-ES" sz="5400" b="1" dirty="0">
              <a:solidFill>
                <a:srgbClr val="263050"/>
              </a:solidFill>
            </a:endParaRPr>
          </a:p>
        </p:txBody>
      </p:sp>
    </p:spTree>
    <p:extLst>
      <p:ext uri="{BB962C8B-B14F-4D97-AF65-F5344CB8AC3E}">
        <p14:creationId xmlns:p14="http://schemas.microsoft.com/office/powerpoint/2010/main" val="15742703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solidFill>
                  <a:srgbClr val="263050"/>
                </a:solidFill>
              </a:rPr>
              <a:t>De nuevo el diablo lo llevó a un monte altísimo y le mostró los reinos del mundo y su gloria, y le dijo: «Todo esto te daré, si te postras y me adoras». Entonces le dijo Jesús: «Vete, Satanás, porque está escrito</a:t>
            </a:r>
            <a:r>
              <a:rPr lang="es-ES" sz="5400" b="1" dirty="0" smtClean="0">
                <a:solidFill>
                  <a:srgbClr val="263050"/>
                </a:solidFill>
              </a:rPr>
              <a:t>:</a:t>
            </a:r>
            <a:endParaRPr lang="es-ES" sz="5400" b="1" dirty="0">
              <a:solidFill>
                <a:srgbClr val="263050"/>
              </a:solidFill>
            </a:endParaRPr>
          </a:p>
        </p:txBody>
      </p:sp>
    </p:spTree>
    <p:extLst>
      <p:ext uri="{BB962C8B-B14F-4D97-AF65-F5344CB8AC3E}">
        <p14:creationId xmlns:p14="http://schemas.microsoft.com/office/powerpoint/2010/main" val="253065352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solidFill>
                  <a:srgbClr val="263050"/>
                </a:solidFill>
              </a:rPr>
              <a:t>“Al Señor, tu Dios, adorarás y a él solo darás culto”». Entonces lo dejó el diablo, y he aquí que se acercaron los ángeles y lo servían.</a:t>
            </a:r>
            <a:endParaRPr lang="es-ES" sz="5400" b="1" dirty="0">
              <a:solidFill>
                <a:srgbClr val="263050"/>
              </a:solidFill>
            </a:endParaRPr>
          </a:p>
        </p:txBody>
      </p:sp>
    </p:spTree>
    <p:extLst>
      <p:ext uri="{BB962C8B-B14F-4D97-AF65-F5344CB8AC3E}">
        <p14:creationId xmlns:p14="http://schemas.microsoft.com/office/powerpoint/2010/main" val="342883100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smtClean="0"/>
              <a:t>PALABRA DEL SEÑOR</a:t>
            </a:r>
            <a:br>
              <a:rPr lang="es-ES" dirty="0" smtClean="0"/>
            </a:br>
            <a:r>
              <a:rPr lang="es-ES" b="1" dirty="0" smtClean="0">
                <a:solidFill>
                  <a:srgbClr val="FF0000"/>
                </a:solidFill>
              </a:rPr>
              <a:t>GLORIA A TI, SEÑOR JESÚS</a:t>
            </a:r>
            <a:endParaRPr lang="es-ES" b="1" dirty="0"/>
          </a:p>
        </p:txBody>
      </p:sp>
      <p:sp>
        <p:nvSpPr>
          <p:cNvPr id="3" name="Marcador de texto 2"/>
          <p:cNvSpPr>
            <a:spLocks noGrp="1"/>
          </p:cNvSpPr>
          <p:nvPr>
            <p:ph type="body" idx="1"/>
          </p:nvPr>
        </p:nvSpPr>
        <p:spPr/>
        <p:txBody>
          <a:bodyPr/>
          <a:lstStyle/>
          <a:p>
            <a:endParaRPr lang="es-ES"/>
          </a:p>
        </p:txBody>
      </p:sp>
    </p:spTree>
    <p:extLst>
      <p:ext uri="{BB962C8B-B14F-4D97-AF65-F5344CB8AC3E}">
        <p14:creationId xmlns:p14="http://schemas.microsoft.com/office/powerpoint/2010/main" val="249088622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153618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Creo en un solo Dios, Padre Todopoderoso, Creador del cielo y de la tierra, de todo lo visible y lo invisible. Creo en un solo Señor, Jesucristo, Hijo único de Dios, nacido del Padre antes de todos los siglos</a:t>
            </a:r>
            <a:r>
              <a:rPr lang="es-ES" sz="5400" b="1" dirty="0" smtClean="0"/>
              <a:t>:</a:t>
            </a:r>
            <a:endParaRPr lang="es-ES" sz="5400" b="1" dirty="0"/>
          </a:p>
        </p:txBody>
      </p:sp>
    </p:spTree>
    <p:extLst>
      <p:ext uri="{BB962C8B-B14F-4D97-AF65-F5344CB8AC3E}">
        <p14:creationId xmlns:p14="http://schemas.microsoft.com/office/powerpoint/2010/main" val="1822878537"/>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Dios de Dios, Luz de Luz, Dios verdadero de Dios verdadero, engendrado, no creado, de la misma naturaleza del Padre, por quien todo fue hecho; </a:t>
            </a:r>
            <a:r>
              <a:rPr lang="es-ES" sz="5400" b="1" dirty="0" smtClean="0"/>
              <a:t>que por nosotros, los hombres, y por nuestra salvación bajó del cielo, </a:t>
            </a:r>
            <a:endParaRPr lang="es-ES" sz="5400" b="1" dirty="0"/>
          </a:p>
        </p:txBody>
      </p:sp>
    </p:spTree>
    <p:extLst>
      <p:ext uri="{BB962C8B-B14F-4D97-AF65-F5344CB8AC3E}">
        <p14:creationId xmlns:p14="http://schemas.microsoft.com/office/powerpoint/2010/main" val="48222866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y por obra del Espíritu Santo se encarnó de María, la Virgen, y se hizo hombre; y por nuestra causa fue crucificado en tiempos de Poncio Pilato; padeció y fue sepultado, y resucitó al tercer día, según las Escrituras, </a:t>
            </a:r>
          </a:p>
        </p:txBody>
      </p:sp>
    </p:spTree>
    <p:extLst>
      <p:ext uri="{BB962C8B-B14F-4D97-AF65-F5344CB8AC3E}">
        <p14:creationId xmlns:p14="http://schemas.microsoft.com/office/powerpoint/2010/main" val="350319542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y subió al cielo, y está sentado a la derecha del Padre; y de nuevo vendrá con gloria para juzgar a vivos y muertos, y su reino no tendrá fin. Creo en el Espíritu Santo, Señor y dador de vida, que procede del Padre y del Hijo, </a:t>
            </a:r>
          </a:p>
        </p:txBody>
      </p:sp>
    </p:spTree>
    <p:extLst>
      <p:ext uri="{BB962C8B-B14F-4D97-AF65-F5344CB8AC3E}">
        <p14:creationId xmlns:p14="http://schemas.microsoft.com/office/powerpoint/2010/main" val="1501490815"/>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Lo reconozco: a veces olvidé </a:t>
            </a:r>
            <a:br>
              <a:rPr lang="es-ES" altLang="es-ES" sz="4800" b="1" dirty="0">
                <a:solidFill>
                  <a:srgbClr val="002060"/>
                </a:solidFill>
              </a:rPr>
            </a:br>
            <a:r>
              <a:rPr lang="es-ES" altLang="es-ES" sz="4800" b="1" dirty="0">
                <a:solidFill>
                  <a:srgbClr val="002060"/>
                </a:solidFill>
              </a:rPr>
              <a:t>Que eres mi padre </a:t>
            </a:r>
            <a:br>
              <a:rPr lang="es-ES" altLang="es-ES" sz="4800" b="1" dirty="0">
                <a:solidFill>
                  <a:srgbClr val="002060"/>
                </a:solidFill>
              </a:rPr>
            </a:br>
            <a:r>
              <a:rPr lang="es-ES" altLang="es-ES" sz="4800" b="1" dirty="0">
                <a:solidFill>
                  <a:srgbClr val="002060"/>
                </a:solidFill>
              </a:rPr>
              <a:t>y que a mi lado siempre estás, </a:t>
            </a:r>
            <a:br>
              <a:rPr lang="es-ES" altLang="es-ES" sz="4800" b="1" dirty="0">
                <a:solidFill>
                  <a:srgbClr val="002060"/>
                </a:solidFill>
              </a:rPr>
            </a:br>
            <a:r>
              <a:rPr lang="es-ES" altLang="es-ES" sz="4800" b="1" dirty="0">
                <a:solidFill>
                  <a:srgbClr val="002060"/>
                </a:solidFill>
              </a:rPr>
              <a:t>que soy tu hijo y me aceptas como soy.</a:t>
            </a:r>
            <a:br>
              <a:rPr lang="es-ES" altLang="es-ES" sz="4800" b="1" dirty="0">
                <a:solidFill>
                  <a:srgbClr val="002060"/>
                </a:solidFill>
              </a:rPr>
            </a:br>
            <a:r>
              <a:rPr lang="es-ES" altLang="es-ES" sz="4800" b="1" dirty="0">
                <a:solidFill>
                  <a:srgbClr val="002060"/>
                </a:solidFill>
              </a:rPr>
              <a:t>Sólo me pides: vive en sinceridad.</a:t>
            </a:r>
          </a:p>
        </p:txBody>
      </p:sp>
      <p:sp>
        <p:nvSpPr>
          <p:cNvPr id="4" name="Marcador de texto 3"/>
          <p:cNvSpPr>
            <a:spLocks noGrp="1"/>
          </p:cNvSpPr>
          <p:nvPr>
            <p:ph type="body" sz="half" idx="2"/>
          </p:nvPr>
        </p:nvSpPr>
        <p:spPr/>
        <p:txBody>
          <a:bodyPr/>
          <a:lstStyle/>
          <a:p>
            <a:endParaRPr lang="es-ES"/>
          </a:p>
        </p:txBody>
      </p:sp>
      <p:pic>
        <p:nvPicPr>
          <p:cNvPr id="8" name="Picture 6" descr="http://3.bp.blogspot.com/_j5RtIF2oAz0/ShX8RH9r-NI/AAAAAAAAASo/5o4H1FzP0PM/s400/San+Marcos+16,15-20.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659" b="-659"/>
          <a:stretch/>
        </p:blipFill>
        <p:spPr bwMode="auto">
          <a:xfrm>
            <a:off x="7320136" y="0"/>
            <a:ext cx="485402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75655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que con el Padre y el Hijo, recibe una misma adoración y gloria, y que habló por los profetas. Creo en la Iglesia, que es una, santa, católica y apostólica. Confieso que hay un solo Bautismo para el perdón de los pecados. </a:t>
            </a:r>
          </a:p>
        </p:txBody>
      </p:sp>
    </p:spTree>
    <p:extLst>
      <p:ext uri="{BB962C8B-B14F-4D97-AF65-F5344CB8AC3E}">
        <p14:creationId xmlns:p14="http://schemas.microsoft.com/office/powerpoint/2010/main" val="191085334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Espero la resurrección de los muertos y la vida del mundo futuro</a:t>
            </a:r>
            <a:r>
              <a:rPr lang="es-ES" sz="5400" b="1" dirty="0" smtClean="0"/>
              <a:t>.</a:t>
            </a:r>
          </a:p>
          <a:p>
            <a:pPr marL="45720" indent="0">
              <a:buNone/>
            </a:pPr>
            <a:r>
              <a:rPr lang="es-ES" sz="5400" b="1" dirty="0" smtClean="0"/>
              <a:t>Amén</a:t>
            </a:r>
            <a:endParaRPr lang="es-ES" sz="5400" b="1" dirty="0"/>
          </a:p>
        </p:txBody>
      </p:sp>
    </p:spTree>
    <p:extLst>
      <p:ext uri="{BB962C8B-B14F-4D97-AF65-F5344CB8AC3E}">
        <p14:creationId xmlns:p14="http://schemas.microsoft.com/office/powerpoint/2010/main" val="406883692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4874218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Qué te puedo dar,</a:t>
            </a:r>
            <a:br>
              <a:rPr lang="es-ES" altLang="es-ES" sz="4800" b="1" dirty="0">
                <a:solidFill>
                  <a:srgbClr val="002060"/>
                </a:solidFill>
              </a:rPr>
            </a:br>
            <a:r>
              <a:rPr lang="es-ES" altLang="es-ES" sz="4800" b="1" dirty="0">
                <a:solidFill>
                  <a:srgbClr val="002060"/>
                </a:solidFill>
              </a:rPr>
              <a:t>que no me hayas dado Tú.</a:t>
            </a:r>
            <a:br>
              <a:rPr lang="es-ES" altLang="es-ES" sz="4800" b="1" dirty="0">
                <a:solidFill>
                  <a:srgbClr val="002060"/>
                </a:solidFill>
              </a:rPr>
            </a:br>
            <a:r>
              <a:rPr lang="es-ES" altLang="es-ES" sz="4800" b="1" dirty="0">
                <a:solidFill>
                  <a:srgbClr val="002060"/>
                </a:solidFill>
              </a:rPr>
              <a:t>Qué te puedo decir,</a:t>
            </a:r>
            <a:br>
              <a:rPr lang="es-ES" altLang="es-ES" sz="4800" b="1" dirty="0">
                <a:solidFill>
                  <a:srgbClr val="002060"/>
                </a:solidFill>
              </a:rPr>
            </a:br>
            <a:r>
              <a:rPr lang="es-ES" altLang="es-ES" sz="4800" b="1" dirty="0">
                <a:solidFill>
                  <a:srgbClr val="002060"/>
                </a:solidFill>
              </a:rPr>
              <a:t>que no me hayas dicho Tú.</a:t>
            </a:r>
          </a:p>
        </p:txBody>
      </p:sp>
      <p:sp>
        <p:nvSpPr>
          <p:cNvPr id="4" name="Marcador de texto 3"/>
          <p:cNvSpPr>
            <a:spLocks noGrp="1"/>
          </p:cNvSpPr>
          <p:nvPr>
            <p:ph type="body" sz="half" idx="2"/>
          </p:nvPr>
        </p:nvSpPr>
        <p:spPr/>
        <p:txBody>
          <a:bodyPr/>
          <a:lstStyle/>
          <a:p>
            <a:endParaRPr lang="es-ES"/>
          </a:p>
        </p:txBody>
      </p:sp>
      <p:pic>
        <p:nvPicPr>
          <p:cNvPr id="6" name="Picture 6" descr="http://i1.ytimg.com/vi/v8EFrWqex80/maxresdefault.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t="399" r="67" b="-399"/>
          <a:stretch/>
        </p:blipFill>
        <p:spPr bwMode="auto">
          <a:xfrm>
            <a:off x="7320136" y="-10398"/>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350378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Qué puedo hacer por Ti,</a:t>
            </a:r>
            <a:br>
              <a:rPr lang="es-ES" altLang="es-ES" sz="4800" b="1" dirty="0">
                <a:solidFill>
                  <a:srgbClr val="002060"/>
                </a:solidFill>
              </a:rPr>
            </a:br>
            <a:r>
              <a:rPr lang="es-ES" altLang="es-ES" sz="4800" b="1" dirty="0">
                <a:solidFill>
                  <a:srgbClr val="002060"/>
                </a:solidFill>
              </a:rPr>
              <a:t>si yo no puedo hacer nada, </a:t>
            </a:r>
            <a:br>
              <a:rPr lang="es-ES" altLang="es-ES" sz="4800" b="1" dirty="0">
                <a:solidFill>
                  <a:srgbClr val="002060"/>
                </a:solidFill>
              </a:rPr>
            </a:br>
            <a:r>
              <a:rPr lang="es-ES" altLang="es-ES" sz="4800" b="1" dirty="0">
                <a:solidFill>
                  <a:srgbClr val="002060"/>
                </a:solidFill>
              </a:rPr>
              <a:t>si yo no puedo hacer nada,</a:t>
            </a:r>
            <a:br>
              <a:rPr lang="es-ES" altLang="es-ES" sz="4800" b="1" dirty="0">
                <a:solidFill>
                  <a:srgbClr val="002060"/>
                </a:solidFill>
              </a:rPr>
            </a:br>
            <a:r>
              <a:rPr lang="es-ES" altLang="es-ES" sz="4800" b="1" dirty="0">
                <a:solidFill>
                  <a:srgbClr val="002060"/>
                </a:solidFill>
              </a:rPr>
              <a:t>si no es por Ti, mi Dios.</a:t>
            </a:r>
          </a:p>
        </p:txBody>
      </p:sp>
      <p:sp>
        <p:nvSpPr>
          <p:cNvPr id="4" name="Marcador de texto 3"/>
          <p:cNvSpPr>
            <a:spLocks noGrp="1"/>
          </p:cNvSpPr>
          <p:nvPr>
            <p:ph type="body" sz="half" idx="2"/>
          </p:nvPr>
        </p:nvSpPr>
        <p:spPr/>
        <p:txBody>
          <a:bodyPr/>
          <a:lstStyle/>
          <a:p>
            <a:endParaRPr lang="es-ES"/>
          </a:p>
        </p:txBody>
      </p:sp>
      <p:pic>
        <p:nvPicPr>
          <p:cNvPr id="6" name="Picture 6" descr="http://i1.ytimg.com/vi/v8EFrWqex80/maxresdefault.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t="399" r="67" b="-399"/>
          <a:stretch/>
        </p:blipFill>
        <p:spPr bwMode="auto">
          <a:xfrm>
            <a:off x="7320136" y="-10398"/>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900356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Todo lo que sé,</a:t>
            </a:r>
            <a:br>
              <a:rPr lang="es-ES" altLang="es-ES" sz="4800" b="1" dirty="0">
                <a:solidFill>
                  <a:srgbClr val="002060"/>
                </a:solidFill>
              </a:rPr>
            </a:br>
            <a:r>
              <a:rPr lang="es-ES" altLang="es-ES" sz="4800" b="1" dirty="0">
                <a:solidFill>
                  <a:srgbClr val="002060"/>
                </a:solidFill>
              </a:rPr>
              <a:t>todo lo que soy,</a:t>
            </a:r>
            <a:br>
              <a:rPr lang="es-ES" altLang="es-ES" sz="4800" b="1" dirty="0">
                <a:solidFill>
                  <a:srgbClr val="002060"/>
                </a:solidFill>
              </a:rPr>
            </a:br>
            <a:r>
              <a:rPr lang="es-ES" altLang="es-ES" sz="4800" b="1" dirty="0">
                <a:solidFill>
                  <a:srgbClr val="002060"/>
                </a:solidFill>
              </a:rPr>
              <a:t>todo lo que tengo,</a:t>
            </a:r>
            <a:br>
              <a:rPr lang="es-ES" altLang="es-ES" sz="4800" b="1" dirty="0">
                <a:solidFill>
                  <a:srgbClr val="002060"/>
                </a:solidFill>
              </a:rPr>
            </a:br>
            <a:r>
              <a:rPr lang="es-ES" altLang="es-ES" sz="4800" b="1" dirty="0">
                <a:solidFill>
                  <a:srgbClr val="002060"/>
                </a:solidFill>
              </a:rPr>
              <a:t>es tuyo.</a:t>
            </a:r>
            <a:br>
              <a:rPr lang="es-ES" altLang="es-ES" sz="4800" b="1" dirty="0">
                <a:solidFill>
                  <a:srgbClr val="002060"/>
                </a:solidFill>
              </a:rPr>
            </a:br>
            <a:r>
              <a:rPr lang="es-ES" altLang="es-ES" sz="4800" b="1" dirty="0">
                <a:solidFill>
                  <a:srgbClr val="002060"/>
                </a:solidFill>
              </a:rPr>
              <a:t>(Bis)</a:t>
            </a:r>
          </a:p>
        </p:txBody>
      </p:sp>
      <p:sp>
        <p:nvSpPr>
          <p:cNvPr id="4" name="Marcador de texto 3"/>
          <p:cNvSpPr>
            <a:spLocks noGrp="1"/>
          </p:cNvSpPr>
          <p:nvPr>
            <p:ph type="body" sz="half" idx="2"/>
          </p:nvPr>
        </p:nvSpPr>
        <p:spPr/>
        <p:txBody>
          <a:bodyPr/>
          <a:lstStyle/>
          <a:p>
            <a:endParaRPr lang="es-ES"/>
          </a:p>
        </p:txBody>
      </p:sp>
      <p:pic>
        <p:nvPicPr>
          <p:cNvPr id="6" name="Picture 6" descr="http://i1.ytimg.com/vi/v8EFrWqex80/maxresdefault.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t="399" r="67" b="-399"/>
          <a:stretch/>
        </p:blipFill>
        <p:spPr bwMode="auto">
          <a:xfrm>
            <a:off x="7320136" y="-10398"/>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37484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341120" y="467360"/>
            <a:ext cx="9509760" cy="5985976"/>
          </a:xfrm>
        </p:spPr>
        <p:txBody>
          <a:bodyPr>
            <a:noAutofit/>
          </a:bodyPr>
          <a:lstStyle/>
          <a:p>
            <a:pPr lvl="0">
              <a:spcBef>
                <a:spcPts val="1000"/>
              </a:spcBef>
              <a:defRPr/>
            </a:pPr>
            <a:r>
              <a:rPr lang="es-ES" sz="5400" b="1" dirty="0">
                <a:solidFill>
                  <a:srgbClr val="263050"/>
                </a:solidFill>
                <a:latin typeface="Calibri" panose="020F0502020204030204"/>
                <a:ea typeface="+mn-ea"/>
                <a:cs typeface="+mn-cs"/>
              </a:rPr>
              <a:t>Orad hermanos para…Padre todopoderoso.</a:t>
            </a:r>
            <a:r>
              <a:rPr lang="es-ES" sz="5400" b="1" dirty="0">
                <a:solidFill>
                  <a:prstClr val="black"/>
                </a:solidFill>
                <a:latin typeface="Calibri" panose="020F0502020204030204"/>
                <a:ea typeface="+mn-ea"/>
                <a:cs typeface="+mn-cs"/>
              </a:rPr>
              <a:t/>
            </a:r>
            <a:br>
              <a:rPr lang="es-ES" sz="5400" b="1" dirty="0">
                <a:solidFill>
                  <a:prstClr val="black"/>
                </a:solidFill>
                <a:latin typeface="Calibri" panose="020F0502020204030204"/>
                <a:ea typeface="+mn-ea"/>
                <a:cs typeface="+mn-cs"/>
              </a:rPr>
            </a:br>
            <a:r>
              <a:rPr lang="es-ES" sz="5400" b="1" dirty="0">
                <a:solidFill>
                  <a:srgbClr val="FF0000"/>
                </a:solidFill>
                <a:latin typeface="Calibri" panose="020F0502020204030204"/>
                <a:ea typeface="+mn-ea"/>
                <a:cs typeface="+mn-cs"/>
              </a:rPr>
              <a:t>El Señor reciba de tus manos este sacrificio para alabanza y gloria de su nombre, para nuestro bien y el de toda su santa Iglesia.</a:t>
            </a:r>
            <a:br>
              <a:rPr lang="es-ES" sz="5400" b="1" dirty="0">
                <a:solidFill>
                  <a:srgbClr val="FF0000"/>
                </a:solidFill>
                <a:latin typeface="Calibri" panose="020F0502020204030204"/>
                <a:ea typeface="+mn-ea"/>
                <a:cs typeface="+mn-cs"/>
              </a:rPr>
            </a:br>
            <a:endParaRPr lang="es-ES" sz="5400" b="1" dirty="0"/>
          </a:p>
        </p:txBody>
      </p:sp>
    </p:spTree>
    <p:extLst>
      <p:ext uri="{BB962C8B-B14F-4D97-AF65-F5344CB8AC3E}">
        <p14:creationId xmlns:p14="http://schemas.microsoft.com/office/powerpoint/2010/main" val="228130365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6188418"/>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341120" y="467360"/>
            <a:ext cx="9509760" cy="5841960"/>
          </a:xfrm>
        </p:spPr>
        <p:txBody>
          <a:bodyPr>
            <a:noAutofit/>
          </a:bodyPr>
          <a:lstStyle/>
          <a:p>
            <a:r>
              <a:rPr lang="es-ES" sz="5400" b="1" dirty="0" smtClean="0">
                <a:solidFill>
                  <a:srgbClr val="263050"/>
                </a:solidFill>
              </a:rPr>
              <a:t>El Señor esté con vosotros.</a:t>
            </a:r>
            <a:br>
              <a:rPr lang="es-ES" sz="5400" b="1" dirty="0" smtClean="0">
                <a:solidFill>
                  <a:srgbClr val="263050"/>
                </a:solidFill>
              </a:rPr>
            </a:br>
            <a:r>
              <a:rPr lang="es-ES" sz="5400" b="1" dirty="0" smtClean="0">
                <a:solidFill>
                  <a:srgbClr val="FF0000"/>
                </a:solidFill>
              </a:rPr>
              <a:t>Y con tu espíritu.</a:t>
            </a:r>
            <a:r>
              <a:rPr lang="es-ES" sz="5400" b="1" dirty="0" smtClean="0">
                <a:solidFill>
                  <a:srgbClr val="263050"/>
                </a:solidFill>
              </a:rPr>
              <a:t/>
            </a:r>
            <a:br>
              <a:rPr lang="es-ES" sz="5400" b="1" dirty="0" smtClean="0">
                <a:solidFill>
                  <a:srgbClr val="263050"/>
                </a:solidFill>
              </a:rPr>
            </a:br>
            <a:r>
              <a:rPr lang="es-ES" sz="5400" b="1" dirty="0" smtClean="0">
                <a:solidFill>
                  <a:srgbClr val="263050"/>
                </a:solidFill>
              </a:rPr>
              <a:t>Levantemos el corazón.</a:t>
            </a:r>
            <a:br>
              <a:rPr lang="es-ES" sz="5400" b="1" dirty="0" smtClean="0">
                <a:solidFill>
                  <a:srgbClr val="263050"/>
                </a:solidFill>
              </a:rPr>
            </a:br>
            <a:r>
              <a:rPr lang="es-ES" sz="5400" b="1" dirty="0" smtClean="0">
                <a:solidFill>
                  <a:srgbClr val="FF0000"/>
                </a:solidFill>
              </a:rPr>
              <a:t>Lo tenemos levantado hacia el Señor.</a:t>
            </a:r>
            <a:r>
              <a:rPr lang="es-ES" sz="5400" b="1" dirty="0" smtClean="0">
                <a:solidFill>
                  <a:srgbClr val="263050"/>
                </a:solidFill>
              </a:rPr>
              <a:t/>
            </a:r>
            <a:br>
              <a:rPr lang="es-ES" sz="5400" b="1" dirty="0" smtClean="0">
                <a:solidFill>
                  <a:srgbClr val="263050"/>
                </a:solidFill>
              </a:rPr>
            </a:br>
            <a:r>
              <a:rPr lang="es-ES" sz="5400" b="1" dirty="0" smtClean="0">
                <a:solidFill>
                  <a:srgbClr val="263050"/>
                </a:solidFill>
              </a:rPr>
              <a:t>Demos gracias al Señor nuestro Dios.</a:t>
            </a:r>
            <a:br>
              <a:rPr lang="es-ES" sz="5400" b="1" dirty="0" smtClean="0">
                <a:solidFill>
                  <a:srgbClr val="263050"/>
                </a:solidFill>
              </a:rPr>
            </a:br>
            <a:r>
              <a:rPr lang="es-ES" sz="5400" b="1" dirty="0" smtClean="0">
                <a:solidFill>
                  <a:srgbClr val="FF0000"/>
                </a:solidFill>
              </a:rPr>
              <a:t>Es justo y necesario.</a:t>
            </a:r>
            <a:endParaRPr lang="es-ES" sz="5400" b="1" dirty="0">
              <a:solidFill>
                <a:srgbClr val="FF0000"/>
              </a:solidFill>
            </a:endParaRPr>
          </a:p>
        </p:txBody>
      </p:sp>
    </p:spTree>
    <p:extLst>
      <p:ext uri="{BB962C8B-B14F-4D97-AF65-F5344CB8AC3E}">
        <p14:creationId xmlns:p14="http://schemas.microsoft.com/office/powerpoint/2010/main" val="354377019"/>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32031098"/>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Quiero sentirte cercano a mi, Señor.</a:t>
            </a:r>
            <a:br>
              <a:rPr lang="es-ES" altLang="es-ES" sz="4800" b="1" dirty="0">
                <a:solidFill>
                  <a:srgbClr val="002060"/>
                </a:solidFill>
              </a:rPr>
            </a:br>
            <a:r>
              <a:rPr lang="es-ES" altLang="es-ES" sz="4800" b="1" dirty="0">
                <a:solidFill>
                  <a:srgbClr val="002060"/>
                </a:solidFill>
              </a:rPr>
              <a:t>Oír tu voz, que me habla </a:t>
            </a:r>
            <a:br>
              <a:rPr lang="es-ES" altLang="es-ES" sz="4800" b="1" dirty="0">
                <a:solidFill>
                  <a:srgbClr val="002060"/>
                </a:solidFill>
              </a:rPr>
            </a:br>
            <a:r>
              <a:rPr lang="es-ES" altLang="es-ES" sz="4800" b="1" dirty="0">
                <a:solidFill>
                  <a:srgbClr val="002060"/>
                </a:solidFill>
              </a:rPr>
              <a:t>al corazón.</a:t>
            </a:r>
            <a:br>
              <a:rPr lang="es-ES" altLang="es-ES" sz="4800" b="1" dirty="0">
                <a:solidFill>
                  <a:srgbClr val="002060"/>
                </a:solidFill>
              </a:rPr>
            </a:br>
            <a:r>
              <a:rPr lang="es-ES" altLang="es-ES" sz="4800" b="1" dirty="0">
                <a:solidFill>
                  <a:srgbClr val="002060"/>
                </a:solidFill>
              </a:rPr>
              <a:t>Sentirme libre desde</a:t>
            </a:r>
            <a:br>
              <a:rPr lang="es-ES" altLang="es-ES" sz="4800" b="1" dirty="0">
                <a:solidFill>
                  <a:srgbClr val="002060"/>
                </a:solidFill>
              </a:rPr>
            </a:br>
            <a:r>
              <a:rPr lang="es-ES" altLang="es-ES" sz="4800" b="1" dirty="0">
                <a:solidFill>
                  <a:srgbClr val="002060"/>
                </a:solidFill>
              </a:rPr>
              <a:t>tu libertad,</a:t>
            </a:r>
            <a:br>
              <a:rPr lang="es-ES" altLang="es-ES" sz="4800" b="1" dirty="0">
                <a:solidFill>
                  <a:srgbClr val="002060"/>
                </a:solidFill>
              </a:rPr>
            </a:br>
            <a:r>
              <a:rPr lang="es-ES" altLang="es-ES" sz="4800" b="1" dirty="0">
                <a:solidFill>
                  <a:srgbClr val="002060"/>
                </a:solidFill>
              </a:rPr>
              <a:t>Ser signo vivo </a:t>
            </a:r>
            <a:br>
              <a:rPr lang="es-ES" altLang="es-ES" sz="4800" b="1" dirty="0">
                <a:solidFill>
                  <a:srgbClr val="002060"/>
                </a:solidFill>
              </a:rPr>
            </a:br>
            <a:r>
              <a:rPr lang="es-ES" altLang="es-ES" sz="4800" b="1" dirty="0">
                <a:solidFill>
                  <a:srgbClr val="002060"/>
                </a:solidFill>
              </a:rPr>
              <a:t>de la fraternidad.</a:t>
            </a:r>
          </a:p>
        </p:txBody>
      </p:sp>
      <p:sp>
        <p:nvSpPr>
          <p:cNvPr id="4" name="Marcador de texto 3"/>
          <p:cNvSpPr>
            <a:spLocks noGrp="1"/>
          </p:cNvSpPr>
          <p:nvPr>
            <p:ph type="body" sz="half" idx="2"/>
          </p:nvPr>
        </p:nvSpPr>
        <p:spPr/>
        <p:txBody>
          <a:bodyPr/>
          <a:lstStyle/>
          <a:p>
            <a:endParaRPr lang="es-ES"/>
          </a:p>
        </p:txBody>
      </p:sp>
      <p:pic>
        <p:nvPicPr>
          <p:cNvPr id="8" name="Picture 6" descr="http://3.bp.blogspot.com/_j5RtIF2oAz0/ShX8RH9r-NI/AAAAAAAAASo/5o4H1FzP0PM/s400/San+Marcos+16,15-20.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659" b="-659"/>
          <a:stretch/>
        </p:blipFill>
        <p:spPr bwMode="auto">
          <a:xfrm>
            <a:off x="7320136" y="0"/>
            <a:ext cx="485402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78127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Santo Dios del Universo, Santo por siempre Señor, llenos están el cielo y la tierra de tu Gloria oh Señor. ¡Bendito el que viene en nombre del Señor, Señor¡</a:t>
            </a:r>
          </a:p>
        </p:txBody>
      </p:sp>
      <p:sp>
        <p:nvSpPr>
          <p:cNvPr id="4" name="Marcador de texto 3"/>
          <p:cNvSpPr>
            <a:spLocks noGrp="1"/>
          </p:cNvSpPr>
          <p:nvPr>
            <p:ph type="body" sz="half" idx="2"/>
          </p:nvPr>
        </p:nvSpPr>
        <p:spPr/>
        <p:txBody>
          <a:bodyPr/>
          <a:lstStyle/>
          <a:p>
            <a:endParaRPr lang="es-ES"/>
          </a:p>
        </p:txBody>
      </p:sp>
      <p:pic>
        <p:nvPicPr>
          <p:cNvPr id="11" name="Picture 6" descr="http://www.blirk.net/wallpapers/1440x900/watching-from-above-wallpaper-1.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t="399" r="67" b="-399"/>
          <a:stretch/>
        </p:blipFill>
        <p:spPr bwMode="auto">
          <a:xfrm>
            <a:off x="7320135" y="15298"/>
            <a:ext cx="4884059"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720821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¡HOSANAA, HOSANAA,....	</a:t>
            </a:r>
            <a:br>
              <a:rPr lang="es-ES" altLang="es-ES" sz="4800" b="1" dirty="0">
                <a:solidFill>
                  <a:srgbClr val="002060"/>
                </a:solidFill>
              </a:rPr>
            </a:br>
            <a:r>
              <a:rPr lang="es-ES" altLang="es-ES" sz="4800" b="1" dirty="0">
                <a:solidFill>
                  <a:srgbClr val="002060"/>
                </a:solidFill>
              </a:rPr>
              <a:t>SANTO DIOS DEL UNIVERSO, SANTO  POR SIEMPRE SEÑOR, SEÑOR¡ (Bis)</a:t>
            </a:r>
          </a:p>
        </p:txBody>
      </p:sp>
      <p:sp>
        <p:nvSpPr>
          <p:cNvPr id="4" name="Marcador de texto 3"/>
          <p:cNvSpPr>
            <a:spLocks noGrp="1"/>
          </p:cNvSpPr>
          <p:nvPr>
            <p:ph type="body" sz="half" idx="2"/>
          </p:nvPr>
        </p:nvSpPr>
        <p:spPr/>
        <p:txBody>
          <a:bodyPr/>
          <a:lstStyle/>
          <a:p>
            <a:endParaRPr lang="es-ES"/>
          </a:p>
        </p:txBody>
      </p:sp>
      <p:pic>
        <p:nvPicPr>
          <p:cNvPr id="11" name="Picture 6" descr="http://www.blirk.net/wallpapers/1440x900/watching-from-above-wallpaper-1.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t="399" r="67" b="-399"/>
          <a:stretch/>
        </p:blipFill>
        <p:spPr bwMode="auto">
          <a:xfrm>
            <a:off x="7320135" y="15298"/>
            <a:ext cx="4884059"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933367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545161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271464" y="1268760"/>
            <a:ext cx="9509760" cy="3960440"/>
          </a:xfrm>
        </p:spPr>
        <p:txBody>
          <a:bodyPr>
            <a:noAutofit/>
          </a:bodyPr>
          <a:lstStyle/>
          <a:p>
            <a:r>
              <a:rPr lang="es-ES" sz="5400" b="1" dirty="0" smtClean="0">
                <a:solidFill>
                  <a:srgbClr val="263050"/>
                </a:solidFill>
              </a:rPr>
              <a:t>Éste es el sacramento de nuestra fe:</a:t>
            </a:r>
            <a:br>
              <a:rPr lang="es-ES" sz="5400" b="1" dirty="0" smtClean="0">
                <a:solidFill>
                  <a:srgbClr val="263050"/>
                </a:solidFill>
              </a:rPr>
            </a:br>
            <a:r>
              <a:rPr lang="es-ES" sz="5400" b="1" dirty="0" smtClean="0">
                <a:solidFill>
                  <a:srgbClr val="FF0000"/>
                </a:solidFill>
              </a:rPr>
              <a:t>Anunciamos tu muerte, proclamamos tu resurrección ¡Ven, Señor Jesús!</a:t>
            </a:r>
            <a:endParaRPr lang="es-ES" sz="5400" b="1" dirty="0">
              <a:solidFill>
                <a:srgbClr val="FF0000"/>
              </a:solidFill>
            </a:endParaRPr>
          </a:p>
        </p:txBody>
      </p:sp>
    </p:spTree>
    <p:extLst>
      <p:ext uri="{BB962C8B-B14F-4D97-AF65-F5344CB8AC3E}">
        <p14:creationId xmlns:p14="http://schemas.microsoft.com/office/powerpoint/2010/main" val="39915591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7265984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271464" y="1700808"/>
            <a:ext cx="9509760" cy="2880320"/>
          </a:xfrm>
        </p:spPr>
        <p:txBody>
          <a:bodyPr>
            <a:noAutofit/>
          </a:bodyPr>
          <a:lstStyle/>
          <a:p>
            <a:r>
              <a:rPr lang="es-ES" sz="5400" b="1" dirty="0" smtClean="0">
                <a:solidFill>
                  <a:srgbClr val="263050"/>
                </a:solidFill>
              </a:rPr>
              <a:t>Por Cristo, con él y en él … por los siglos de los siglos.</a:t>
            </a:r>
            <a:br>
              <a:rPr lang="es-ES" sz="5400" b="1" dirty="0" smtClean="0">
                <a:solidFill>
                  <a:srgbClr val="263050"/>
                </a:solidFill>
              </a:rPr>
            </a:br>
            <a:r>
              <a:rPr lang="es-ES" sz="5400" b="1" dirty="0" smtClean="0">
                <a:solidFill>
                  <a:srgbClr val="FF0000"/>
                </a:solidFill>
              </a:rPr>
              <a:t>Amén.</a:t>
            </a:r>
            <a:endParaRPr lang="es-ES" sz="5400" b="1" dirty="0">
              <a:solidFill>
                <a:srgbClr val="FF0000"/>
              </a:solidFill>
            </a:endParaRPr>
          </a:p>
        </p:txBody>
      </p:sp>
    </p:spTree>
    <p:extLst>
      <p:ext uri="{BB962C8B-B14F-4D97-AF65-F5344CB8AC3E}">
        <p14:creationId xmlns:p14="http://schemas.microsoft.com/office/powerpoint/2010/main" val="360705829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58655917"/>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Autofit/>
          </a:bodyPr>
          <a:lstStyle/>
          <a:p>
            <a:r>
              <a:rPr lang="es-ES" altLang="es-ES" sz="6000" b="1" dirty="0">
                <a:solidFill>
                  <a:srgbClr val="002060"/>
                </a:solidFill>
              </a:rPr>
              <a:t>Padre </a:t>
            </a:r>
            <a:r>
              <a:rPr lang="es-ES" altLang="es-ES" sz="6000" b="1" dirty="0" smtClean="0">
                <a:solidFill>
                  <a:srgbClr val="002060"/>
                </a:solidFill>
              </a:rPr>
              <a:t>Nuestro que </a:t>
            </a:r>
            <a:r>
              <a:rPr lang="es-ES" altLang="es-ES" sz="6000" b="1" dirty="0">
                <a:solidFill>
                  <a:srgbClr val="002060"/>
                </a:solidFill>
              </a:rPr>
              <a:t>estás en el </a:t>
            </a:r>
            <a:r>
              <a:rPr lang="es-ES" altLang="es-ES" sz="6000" b="1" dirty="0" smtClean="0">
                <a:solidFill>
                  <a:srgbClr val="002060"/>
                </a:solidFill>
              </a:rPr>
              <a:t>cielo, santificado </a:t>
            </a:r>
            <a:r>
              <a:rPr lang="es-ES" altLang="es-ES" sz="6000" b="1" dirty="0">
                <a:solidFill>
                  <a:srgbClr val="002060"/>
                </a:solidFill>
              </a:rPr>
              <a:t>sea tu nombre</a:t>
            </a:r>
            <a:r>
              <a:rPr lang="es-ES" altLang="es-ES" sz="6000" b="1" dirty="0" smtClean="0">
                <a:solidFill>
                  <a:srgbClr val="002060"/>
                </a:solidFill>
              </a:rPr>
              <a:t>, venga </a:t>
            </a:r>
            <a:r>
              <a:rPr lang="es-ES" altLang="es-ES" sz="6000" b="1" dirty="0">
                <a:solidFill>
                  <a:srgbClr val="002060"/>
                </a:solidFill>
              </a:rPr>
              <a:t>a nosotros tu reino, hágase tu </a:t>
            </a:r>
            <a:r>
              <a:rPr lang="es-ES" altLang="es-ES" sz="6000" b="1" dirty="0" smtClean="0">
                <a:solidFill>
                  <a:srgbClr val="002060"/>
                </a:solidFill>
              </a:rPr>
              <a:t>voluntad en </a:t>
            </a:r>
            <a:r>
              <a:rPr lang="es-ES" altLang="es-ES" sz="6000" b="1" dirty="0">
                <a:solidFill>
                  <a:srgbClr val="002060"/>
                </a:solidFill>
              </a:rPr>
              <a:t>la Tierra como en el Cielo</a:t>
            </a:r>
            <a:r>
              <a:rPr lang="es-ES" altLang="es-ES" sz="6000" b="1" dirty="0" smtClean="0">
                <a:solidFill>
                  <a:srgbClr val="002060"/>
                </a:solidFill>
              </a:rPr>
              <a:t>, </a:t>
            </a:r>
            <a:endParaRPr lang="es-ES" altLang="es-ES" sz="60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10" name="Picture 6" descr="http://w72.photobucket.com/albums/i173/roseM_photos/sacred/our-father3.jpg"/>
          <p:cNvPicPr>
            <a:picLocks noGrp="1" noChangeAspect="1" noChangeArrowheads="1"/>
          </p:cNvPicPr>
          <p:nvPr>
            <p:ph type="pic" idx="1"/>
          </p:nvPr>
        </p:nvPicPr>
        <p:blipFill rotWithShape="1">
          <a:blip r:embed="rId3">
            <a:extLst>
              <a:ext uri="{28A0092B-C50C-407E-A947-70E740481C1C}">
                <a14:useLocalDpi xmlns:a14="http://schemas.microsoft.com/office/drawing/2010/main" val="0"/>
              </a:ext>
            </a:extLst>
          </a:blip>
          <a:srcRect t="396" b="396"/>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696516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danos hoy nuestro pan de cada día, perdona nuestras ofensas como también nosotros perdonamos a los que nos ofenden, no nos dejes caer en la tentación y líbranos del mal,</a:t>
            </a:r>
            <a:endParaRPr lang="es-ES" altLang="es-ES" sz="48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10" name="Picture 6" descr="http://w72.photobucket.com/albums/i173/roseM_photos/sacred/our-father3.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396" b="396"/>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643109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911424" y="1124744"/>
            <a:ext cx="10585176" cy="4824536"/>
          </a:xfrm>
        </p:spPr>
        <p:txBody>
          <a:bodyPr>
            <a:noAutofit/>
          </a:bodyPr>
          <a:lstStyle/>
          <a:p>
            <a:r>
              <a:rPr lang="es-ES" sz="5400" b="1" dirty="0" smtClean="0">
                <a:solidFill>
                  <a:srgbClr val="263050"/>
                </a:solidFill>
              </a:rPr>
              <a:t>Líbranos de … Salvador Jesucristo.</a:t>
            </a:r>
            <a:br>
              <a:rPr lang="es-ES" sz="5400" b="1" dirty="0" smtClean="0">
                <a:solidFill>
                  <a:srgbClr val="263050"/>
                </a:solidFill>
              </a:rPr>
            </a:br>
            <a:r>
              <a:rPr lang="es-ES" sz="5400" b="1" dirty="0" smtClean="0">
                <a:solidFill>
                  <a:srgbClr val="FF0000"/>
                </a:solidFill>
              </a:rPr>
              <a:t>Tuyo es el reino, tuyo el poder y la gloria, por siempre, Señor.</a:t>
            </a:r>
            <a:br>
              <a:rPr lang="es-ES" sz="5400" b="1" dirty="0" smtClean="0">
                <a:solidFill>
                  <a:srgbClr val="FF0000"/>
                </a:solidFill>
              </a:rPr>
            </a:br>
            <a:r>
              <a:rPr lang="es-ES" sz="5400" b="1" dirty="0" smtClean="0">
                <a:solidFill>
                  <a:srgbClr val="263050"/>
                </a:solidFill>
              </a:rPr>
              <a:t>Por los siglos de los siglos.</a:t>
            </a:r>
            <a:br>
              <a:rPr lang="es-ES" sz="5400" b="1" dirty="0" smtClean="0">
                <a:solidFill>
                  <a:srgbClr val="263050"/>
                </a:solidFill>
              </a:rPr>
            </a:br>
            <a:r>
              <a:rPr lang="es-ES" sz="5400" b="1" dirty="0" smtClean="0">
                <a:solidFill>
                  <a:srgbClr val="FF0000"/>
                </a:solidFill>
              </a:rPr>
              <a:t>Amen.</a:t>
            </a:r>
            <a:r>
              <a:rPr lang="es-ES" sz="5400" b="1" dirty="0" smtClean="0">
                <a:solidFill>
                  <a:srgbClr val="263050"/>
                </a:solidFill>
              </a:rPr>
              <a:t/>
            </a:r>
            <a:br>
              <a:rPr lang="es-ES" sz="5400" b="1" dirty="0" smtClean="0">
                <a:solidFill>
                  <a:srgbClr val="263050"/>
                </a:solidFill>
              </a:rPr>
            </a:br>
            <a:r>
              <a:rPr lang="es-ES" sz="5400" b="1" dirty="0" smtClean="0">
                <a:solidFill>
                  <a:srgbClr val="263050"/>
                </a:solidFill>
              </a:rPr>
              <a:t>La paz del Señor este con vosotros.</a:t>
            </a:r>
            <a:br>
              <a:rPr lang="es-ES" sz="5400" b="1" dirty="0" smtClean="0">
                <a:solidFill>
                  <a:srgbClr val="263050"/>
                </a:solidFill>
              </a:rPr>
            </a:br>
            <a:r>
              <a:rPr lang="es-ES" sz="5400" b="1" dirty="0" smtClean="0">
                <a:solidFill>
                  <a:srgbClr val="FF0000"/>
                </a:solidFill>
              </a:rPr>
              <a:t>Y con tu espíritu.</a:t>
            </a:r>
            <a:endParaRPr lang="es-ES" sz="5400" b="1" dirty="0">
              <a:solidFill>
                <a:srgbClr val="FF0000"/>
              </a:solidFill>
            </a:endParaRPr>
          </a:p>
        </p:txBody>
      </p:sp>
    </p:spTree>
    <p:extLst>
      <p:ext uri="{BB962C8B-B14F-4D97-AF65-F5344CB8AC3E}">
        <p14:creationId xmlns:p14="http://schemas.microsoft.com/office/powerpoint/2010/main" val="207004723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PADRE, </a:t>
            </a:r>
            <a:br>
              <a:rPr lang="es-ES" altLang="es-ES" sz="4800" b="1" dirty="0">
                <a:solidFill>
                  <a:srgbClr val="002060"/>
                </a:solidFill>
              </a:rPr>
            </a:br>
            <a:r>
              <a:rPr lang="es-ES" altLang="es-ES" sz="4800" b="1" dirty="0">
                <a:solidFill>
                  <a:srgbClr val="002060"/>
                </a:solidFill>
              </a:rPr>
              <a:t>YO BUSCO TU AMOR,</a:t>
            </a:r>
            <a:br>
              <a:rPr lang="es-ES" altLang="es-ES" sz="4800" b="1" dirty="0">
                <a:solidFill>
                  <a:srgbClr val="002060"/>
                </a:solidFill>
              </a:rPr>
            </a:br>
            <a:r>
              <a:rPr lang="es-ES" altLang="es-ES" sz="4800" b="1" dirty="0">
                <a:solidFill>
                  <a:srgbClr val="002060"/>
                </a:solidFill>
              </a:rPr>
              <a:t>PADRE VUELVO A TI.</a:t>
            </a:r>
            <a:br>
              <a:rPr lang="es-ES" altLang="es-ES" sz="4800" b="1" dirty="0">
                <a:solidFill>
                  <a:srgbClr val="002060"/>
                </a:solidFill>
              </a:rPr>
            </a:br>
            <a:r>
              <a:rPr lang="es-ES" altLang="es-ES" sz="4800" b="1" dirty="0">
                <a:solidFill>
                  <a:srgbClr val="002060"/>
                </a:solidFill>
              </a:rPr>
              <a:t>MIRA QUE TU HIJO SOY, PADRE, VUELVO A TI. (BIS)</a:t>
            </a:r>
          </a:p>
        </p:txBody>
      </p:sp>
      <p:sp>
        <p:nvSpPr>
          <p:cNvPr id="4" name="Marcador de texto 3"/>
          <p:cNvSpPr>
            <a:spLocks noGrp="1"/>
          </p:cNvSpPr>
          <p:nvPr>
            <p:ph type="body" sz="half" idx="2"/>
          </p:nvPr>
        </p:nvSpPr>
        <p:spPr/>
        <p:txBody>
          <a:bodyPr/>
          <a:lstStyle/>
          <a:p>
            <a:endParaRPr lang="es-ES"/>
          </a:p>
        </p:txBody>
      </p:sp>
      <p:pic>
        <p:nvPicPr>
          <p:cNvPr id="8" name="Picture 6" descr="http://3.bp.blogspot.com/_j5RtIF2oAz0/ShX8RH9r-NI/AAAAAAAAASo/5o4H1FzP0PM/s400/San+Marcos+16,15-20.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659" b="-659"/>
          <a:stretch/>
        </p:blipFill>
        <p:spPr bwMode="auto">
          <a:xfrm>
            <a:off x="7320136" y="0"/>
            <a:ext cx="485402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755070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Paz para todos aquellos </a:t>
            </a:r>
            <a:br>
              <a:rPr lang="es-ES" altLang="es-ES" sz="4800" b="1" dirty="0">
                <a:solidFill>
                  <a:srgbClr val="002060"/>
                </a:solidFill>
              </a:rPr>
            </a:br>
            <a:r>
              <a:rPr lang="es-ES" altLang="es-ES" sz="4800" b="1" dirty="0">
                <a:solidFill>
                  <a:srgbClr val="002060"/>
                </a:solidFill>
              </a:rPr>
              <a:t>que no han llegado,</a:t>
            </a:r>
            <a:br>
              <a:rPr lang="es-ES" altLang="es-ES" sz="4800" b="1" dirty="0">
                <a:solidFill>
                  <a:srgbClr val="002060"/>
                </a:solidFill>
              </a:rPr>
            </a:br>
            <a:r>
              <a:rPr lang="es-ES" altLang="es-ES" sz="4800" b="1" dirty="0">
                <a:solidFill>
                  <a:srgbClr val="002060"/>
                </a:solidFill>
              </a:rPr>
              <a:t>para todos aquellos</a:t>
            </a:r>
            <a:br>
              <a:rPr lang="es-ES" altLang="es-ES" sz="4800" b="1" dirty="0">
                <a:solidFill>
                  <a:srgbClr val="002060"/>
                </a:solidFill>
              </a:rPr>
            </a:br>
            <a:r>
              <a:rPr lang="es-ES" altLang="es-ES" sz="4800" b="1" dirty="0">
                <a:solidFill>
                  <a:srgbClr val="002060"/>
                </a:solidFill>
              </a:rPr>
              <a:t> que ya pasaron,</a:t>
            </a:r>
            <a:br>
              <a:rPr lang="es-ES" altLang="es-ES" sz="4800" b="1" dirty="0">
                <a:solidFill>
                  <a:srgbClr val="002060"/>
                </a:solidFill>
              </a:rPr>
            </a:br>
            <a:r>
              <a:rPr lang="es-ES" altLang="es-ES" sz="4800" b="1" dirty="0">
                <a:solidFill>
                  <a:srgbClr val="002060"/>
                </a:solidFill>
              </a:rPr>
              <a:t>para todos los hombres</a:t>
            </a:r>
            <a:br>
              <a:rPr lang="es-ES" altLang="es-ES" sz="4800" b="1" dirty="0">
                <a:solidFill>
                  <a:srgbClr val="002060"/>
                </a:solidFill>
              </a:rPr>
            </a:br>
            <a:r>
              <a:rPr lang="es-ES" altLang="es-ES" sz="4800" b="1" dirty="0">
                <a:solidFill>
                  <a:srgbClr val="002060"/>
                </a:solidFill>
              </a:rPr>
              <a:t> venga la paz.</a:t>
            </a:r>
          </a:p>
        </p:txBody>
      </p:sp>
      <p:sp>
        <p:nvSpPr>
          <p:cNvPr id="4" name="Marcador de texto 3"/>
          <p:cNvSpPr>
            <a:spLocks noGrp="1"/>
          </p:cNvSpPr>
          <p:nvPr>
            <p:ph type="body" sz="half" idx="2"/>
          </p:nvPr>
        </p:nvSpPr>
        <p:spPr/>
        <p:txBody>
          <a:bodyPr/>
          <a:lstStyle/>
          <a:p>
            <a:endParaRPr lang="es-ES"/>
          </a:p>
        </p:txBody>
      </p:sp>
      <p:pic>
        <p:nvPicPr>
          <p:cNvPr id="12" name="Picture 6" descr="https://encrypted-tbn2.gstatic.com/images?q=tbn:ANd9GcSUNEbKx3cVhS8-HtNXpoDRxc0hN_RurRizLE5NmkkPXOdAVHkj7A"/>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r="403"/>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98568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Paz si eres padre de familia tendrás paz,</a:t>
            </a:r>
            <a:br>
              <a:rPr lang="es-ES" altLang="es-ES" sz="4800" b="1" dirty="0">
                <a:solidFill>
                  <a:srgbClr val="002060"/>
                </a:solidFill>
              </a:rPr>
            </a:br>
            <a:r>
              <a:rPr lang="es-ES" altLang="es-ES" sz="4800" b="1" dirty="0">
                <a:solidFill>
                  <a:srgbClr val="002060"/>
                </a:solidFill>
              </a:rPr>
              <a:t>si vives enamorado tendrás paz,</a:t>
            </a:r>
            <a:br>
              <a:rPr lang="es-ES" altLang="es-ES" sz="4800" b="1" dirty="0">
                <a:solidFill>
                  <a:srgbClr val="002060"/>
                </a:solidFill>
              </a:rPr>
            </a:br>
            <a:r>
              <a:rPr lang="es-ES" altLang="es-ES" sz="4800" b="1" dirty="0">
                <a:solidFill>
                  <a:srgbClr val="002060"/>
                </a:solidFill>
              </a:rPr>
              <a:t>si compartes tu vida ¡venga la paz!</a:t>
            </a:r>
            <a:br>
              <a:rPr lang="es-ES" altLang="es-ES" sz="4800" b="1" dirty="0">
                <a:solidFill>
                  <a:srgbClr val="002060"/>
                </a:solidFill>
              </a:rPr>
            </a:br>
            <a:r>
              <a:rPr lang="es-ES" altLang="es-ES" sz="4800" b="1" dirty="0">
                <a:solidFill>
                  <a:srgbClr val="002060"/>
                </a:solidFill>
              </a:rPr>
              <a:t>¡Paz!</a:t>
            </a:r>
          </a:p>
        </p:txBody>
      </p:sp>
      <p:sp>
        <p:nvSpPr>
          <p:cNvPr id="4" name="Marcador de texto 3"/>
          <p:cNvSpPr>
            <a:spLocks noGrp="1"/>
          </p:cNvSpPr>
          <p:nvPr>
            <p:ph type="body" sz="half" idx="2"/>
          </p:nvPr>
        </p:nvSpPr>
        <p:spPr/>
        <p:txBody>
          <a:bodyPr/>
          <a:lstStyle/>
          <a:p>
            <a:endParaRPr lang="es-ES"/>
          </a:p>
        </p:txBody>
      </p:sp>
      <p:pic>
        <p:nvPicPr>
          <p:cNvPr id="12" name="Picture 6" descr="https://encrypted-tbn2.gstatic.com/images?q=tbn:ANd9GcSUNEbKx3cVhS8-HtNXpoDRxc0hN_RurRizLE5NmkkPXOdAVHkj7A"/>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r="403"/>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575726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911424" y="1484784"/>
            <a:ext cx="10585176" cy="4824536"/>
          </a:xfrm>
        </p:spPr>
        <p:txBody>
          <a:bodyPr>
            <a:noAutofit/>
          </a:bodyPr>
          <a:lstStyle/>
          <a:p>
            <a:r>
              <a:rPr lang="es-ES" sz="5400" b="1" dirty="0" smtClean="0">
                <a:solidFill>
                  <a:srgbClr val="FF0000"/>
                </a:solidFill>
              </a:rPr>
              <a:t>Cordero de Dios, que quitas el pecado del mundo, ten piedad de nosotros.</a:t>
            </a:r>
            <a:br>
              <a:rPr lang="es-ES" sz="5400" b="1" dirty="0" smtClean="0">
                <a:solidFill>
                  <a:srgbClr val="FF0000"/>
                </a:solidFill>
              </a:rPr>
            </a:br>
            <a:r>
              <a:rPr lang="es-ES" sz="5400" b="1" dirty="0" smtClean="0">
                <a:solidFill>
                  <a:srgbClr val="FF0000"/>
                </a:solidFill>
              </a:rPr>
              <a:t>Cordero de Dios, que quitas el pecado del mundo, ten piedad de nosotros.</a:t>
            </a:r>
            <a:br>
              <a:rPr lang="es-ES" sz="5400" b="1" dirty="0" smtClean="0">
                <a:solidFill>
                  <a:srgbClr val="FF0000"/>
                </a:solidFill>
              </a:rPr>
            </a:br>
            <a:r>
              <a:rPr lang="es-ES" sz="5400" b="1" dirty="0" smtClean="0">
                <a:solidFill>
                  <a:srgbClr val="FF0000"/>
                </a:solidFill>
              </a:rPr>
              <a:t>Cordero de Dios, que quitas el pecado del mundo, danos la paz.</a:t>
            </a:r>
            <a:endParaRPr lang="es-ES" sz="5400" b="1" dirty="0">
              <a:solidFill>
                <a:srgbClr val="FF0000"/>
              </a:solidFill>
            </a:endParaRPr>
          </a:p>
        </p:txBody>
      </p:sp>
    </p:spTree>
    <p:extLst>
      <p:ext uri="{BB962C8B-B14F-4D97-AF65-F5344CB8AC3E}">
        <p14:creationId xmlns:p14="http://schemas.microsoft.com/office/powerpoint/2010/main" val="879408192"/>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911424" y="1412776"/>
            <a:ext cx="10585176" cy="4176464"/>
          </a:xfrm>
        </p:spPr>
        <p:txBody>
          <a:bodyPr>
            <a:noAutofit/>
          </a:bodyPr>
          <a:lstStyle/>
          <a:p>
            <a:r>
              <a:rPr lang="es-ES" sz="5400" b="1" dirty="0" smtClean="0">
                <a:solidFill>
                  <a:srgbClr val="263050"/>
                </a:solidFill>
              </a:rPr>
              <a:t>Este es el Cordero de Dios, … cena del Señor.</a:t>
            </a:r>
            <a:br>
              <a:rPr lang="es-ES" sz="5400" b="1" dirty="0" smtClean="0">
                <a:solidFill>
                  <a:srgbClr val="263050"/>
                </a:solidFill>
              </a:rPr>
            </a:br>
            <a:r>
              <a:rPr lang="es-ES" sz="5400" b="1" dirty="0" smtClean="0">
                <a:solidFill>
                  <a:srgbClr val="FF0000"/>
                </a:solidFill>
              </a:rPr>
              <a:t>Señor, no soy digno de que entres en mi casa pero una palabra tuya bastará para sanarme.</a:t>
            </a:r>
            <a:endParaRPr lang="es-ES" sz="5400" b="1" dirty="0">
              <a:solidFill>
                <a:srgbClr val="263050"/>
              </a:solidFill>
            </a:endParaRPr>
          </a:p>
        </p:txBody>
      </p:sp>
    </p:spTree>
    <p:extLst>
      <p:ext uri="{BB962C8B-B14F-4D97-AF65-F5344CB8AC3E}">
        <p14:creationId xmlns:p14="http://schemas.microsoft.com/office/powerpoint/2010/main" val="374894995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39172647"/>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smtClean="0">
                <a:solidFill>
                  <a:srgbClr val="002060"/>
                </a:solidFill>
              </a:rPr>
              <a:t>Caminé por el desierto una jornada de camino </a:t>
            </a:r>
            <a:br>
              <a:rPr lang="es-ES" sz="4800" b="1" dirty="0" smtClean="0">
                <a:solidFill>
                  <a:srgbClr val="002060"/>
                </a:solidFill>
              </a:rPr>
            </a:br>
            <a:r>
              <a:rPr lang="es-ES" sz="4800" b="1" dirty="0" smtClean="0">
                <a:solidFill>
                  <a:srgbClr val="002060"/>
                </a:solidFill>
              </a:rPr>
              <a:t>y fui a sentarme por cansancio, bajo una retama.</a:t>
            </a:r>
            <a:br>
              <a:rPr lang="es-ES" sz="4800" b="1" dirty="0" smtClean="0">
                <a:solidFill>
                  <a:srgbClr val="002060"/>
                </a:solidFill>
              </a:rPr>
            </a:br>
            <a:r>
              <a:rPr lang="es-ES" sz="4800" b="1" dirty="0" smtClean="0">
                <a:solidFill>
                  <a:srgbClr val="002060"/>
                </a:solidFill>
              </a:rPr>
              <a:t>Allí le dije: ¡Basta ya!, </a:t>
            </a:r>
            <a:br>
              <a:rPr lang="es-ES" sz="4800" b="1" dirty="0" smtClean="0">
                <a:solidFill>
                  <a:srgbClr val="002060"/>
                </a:solidFill>
              </a:rPr>
            </a:br>
            <a:r>
              <a:rPr lang="es-ES" sz="4800" b="1" dirty="0" smtClean="0">
                <a:solidFill>
                  <a:srgbClr val="002060"/>
                </a:solidFill>
              </a:rPr>
              <a:t>Señor toma mi vida, </a:t>
            </a:r>
            <a:br>
              <a:rPr lang="es-ES" sz="4800" b="1" dirty="0" smtClean="0">
                <a:solidFill>
                  <a:srgbClr val="002060"/>
                </a:solidFill>
              </a:rPr>
            </a:br>
            <a:r>
              <a:rPr lang="es-ES" sz="4800" b="1" dirty="0" smtClean="0">
                <a:solidFill>
                  <a:srgbClr val="002060"/>
                </a:solidFill>
              </a:rPr>
              <a:t>porque yo no soy mejor </a:t>
            </a:r>
            <a:br>
              <a:rPr lang="es-ES" sz="4800" b="1" dirty="0" smtClean="0">
                <a:solidFill>
                  <a:srgbClr val="002060"/>
                </a:solidFill>
              </a:rPr>
            </a:br>
            <a:r>
              <a:rPr lang="es-ES" sz="4800" b="1" dirty="0" smtClean="0">
                <a:solidFill>
                  <a:srgbClr val="002060"/>
                </a:solidFill>
              </a:rPr>
              <a:t>que otro cualquiera.</a:t>
            </a:r>
            <a:endParaRPr lang="es-ES" sz="48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6" name="Picture 6" descr="http://2.bp.blogspot.com/-aEmGqvirI-4/TlKrsaqwRgI/AAAAAAAABs0/XvcpXDrREwQ/s1600/nature_00421.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403"/>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652699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Me acosté y me dormí, </a:t>
            </a:r>
            <a:br>
              <a:rPr lang="es-ES" sz="4800" b="1" dirty="0">
                <a:solidFill>
                  <a:srgbClr val="002060"/>
                </a:solidFill>
              </a:rPr>
            </a:br>
            <a:r>
              <a:rPr lang="es-ES" sz="4800" b="1" dirty="0">
                <a:solidFill>
                  <a:srgbClr val="002060"/>
                </a:solidFill>
              </a:rPr>
              <a:t>venció la tristeza, </a:t>
            </a:r>
            <a:br>
              <a:rPr lang="es-ES" sz="4800" b="1" dirty="0">
                <a:solidFill>
                  <a:srgbClr val="002060"/>
                </a:solidFill>
              </a:rPr>
            </a:br>
            <a:r>
              <a:rPr lang="es-ES" sz="4800" b="1" dirty="0">
                <a:solidFill>
                  <a:srgbClr val="002060"/>
                </a:solidFill>
              </a:rPr>
              <a:t>el cansancio y el desánimo pueden mucho en mí.</a:t>
            </a:r>
            <a:br>
              <a:rPr lang="es-ES" sz="4800" b="1" dirty="0">
                <a:solidFill>
                  <a:srgbClr val="002060"/>
                </a:solidFill>
              </a:rPr>
            </a:br>
            <a:r>
              <a:rPr lang="es-ES" sz="4800" b="1" dirty="0">
                <a:solidFill>
                  <a:srgbClr val="002060"/>
                </a:solidFill>
              </a:rPr>
              <a:t/>
            </a:r>
            <a:br>
              <a:rPr lang="es-ES" sz="4800" b="1" dirty="0">
                <a:solidFill>
                  <a:srgbClr val="002060"/>
                </a:solidFill>
              </a:rPr>
            </a:br>
            <a:r>
              <a:rPr lang="es-ES" sz="4800" b="1" dirty="0">
                <a:solidFill>
                  <a:srgbClr val="002060"/>
                </a:solidFill>
              </a:rPr>
              <a:t>Pero Tú me despertaste </a:t>
            </a:r>
            <a:br>
              <a:rPr lang="es-ES" sz="4800" b="1" dirty="0">
                <a:solidFill>
                  <a:srgbClr val="002060"/>
                </a:solidFill>
              </a:rPr>
            </a:br>
            <a:r>
              <a:rPr lang="es-ES" sz="4800" b="1" dirty="0">
                <a:solidFill>
                  <a:srgbClr val="002060"/>
                </a:solidFill>
              </a:rPr>
              <a:t>y me dijiste:</a:t>
            </a:r>
          </a:p>
        </p:txBody>
      </p:sp>
      <p:sp>
        <p:nvSpPr>
          <p:cNvPr id="4" name="Marcador de texto 3"/>
          <p:cNvSpPr>
            <a:spLocks noGrp="1"/>
          </p:cNvSpPr>
          <p:nvPr>
            <p:ph type="body" sz="half" idx="2"/>
          </p:nvPr>
        </p:nvSpPr>
        <p:spPr/>
        <p:txBody>
          <a:bodyPr/>
          <a:lstStyle/>
          <a:p>
            <a:endParaRPr lang="es-ES"/>
          </a:p>
        </p:txBody>
      </p:sp>
      <p:pic>
        <p:nvPicPr>
          <p:cNvPr id="6" name="Picture 6" descr="http://2.bp.blogspot.com/-aEmGqvirI-4/TlKrsaqwRgI/AAAAAAAABs0/XvcpXDrREwQ/s1600/nature_00421.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403"/>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855930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LEVÁNTATE </a:t>
            </a:r>
            <a:br>
              <a:rPr lang="es-ES" sz="4800" b="1" dirty="0">
                <a:solidFill>
                  <a:srgbClr val="002060"/>
                </a:solidFill>
              </a:rPr>
            </a:br>
            <a:r>
              <a:rPr lang="es-ES" sz="4800" b="1" dirty="0">
                <a:solidFill>
                  <a:srgbClr val="002060"/>
                </a:solidFill>
              </a:rPr>
              <a:t>Y COME DE MI CARNE, LEVÁNTATE </a:t>
            </a:r>
            <a:br>
              <a:rPr lang="es-ES" sz="4800" b="1" dirty="0">
                <a:solidFill>
                  <a:srgbClr val="002060"/>
                </a:solidFill>
              </a:rPr>
            </a:br>
            <a:r>
              <a:rPr lang="es-ES" sz="4800" b="1" dirty="0">
                <a:solidFill>
                  <a:srgbClr val="002060"/>
                </a:solidFill>
              </a:rPr>
              <a:t>Y BEBE DE MI SANGRE, PORQUE YO SOY EL PAN </a:t>
            </a:r>
            <a:br>
              <a:rPr lang="es-ES" sz="4800" b="1" dirty="0">
                <a:solidFill>
                  <a:srgbClr val="002060"/>
                </a:solidFill>
              </a:rPr>
            </a:br>
            <a:r>
              <a:rPr lang="es-ES" sz="4800" b="1" dirty="0">
                <a:solidFill>
                  <a:srgbClr val="002060"/>
                </a:solidFill>
              </a:rPr>
              <a:t>DE TU VIDA.</a:t>
            </a:r>
          </a:p>
        </p:txBody>
      </p:sp>
      <p:sp>
        <p:nvSpPr>
          <p:cNvPr id="4" name="Marcador de texto 3"/>
          <p:cNvSpPr>
            <a:spLocks noGrp="1"/>
          </p:cNvSpPr>
          <p:nvPr>
            <p:ph type="body" sz="half" idx="2"/>
          </p:nvPr>
        </p:nvSpPr>
        <p:spPr/>
        <p:txBody>
          <a:bodyPr/>
          <a:lstStyle/>
          <a:p>
            <a:endParaRPr lang="es-ES"/>
          </a:p>
        </p:txBody>
      </p:sp>
      <p:pic>
        <p:nvPicPr>
          <p:cNvPr id="6" name="Picture 6" descr="http://2.bp.blogspot.com/-aEmGqvirI-4/TlKrsaqwRgI/AAAAAAAABs0/XvcpXDrREwQ/s1600/nature_00421.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403"/>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65246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LEVÁNTATE </a:t>
            </a:r>
            <a:br>
              <a:rPr lang="es-ES" sz="4800" b="1" dirty="0">
                <a:solidFill>
                  <a:srgbClr val="002060"/>
                </a:solidFill>
              </a:rPr>
            </a:br>
            <a:r>
              <a:rPr lang="es-ES" sz="4800" b="1" dirty="0">
                <a:solidFill>
                  <a:srgbClr val="002060"/>
                </a:solidFill>
              </a:rPr>
              <a:t>Y COME DE MI CARNE, LEVÁNTATE </a:t>
            </a:r>
            <a:br>
              <a:rPr lang="es-ES" sz="4800" b="1" dirty="0">
                <a:solidFill>
                  <a:srgbClr val="002060"/>
                </a:solidFill>
              </a:rPr>
            </a:br>
            <a:r>
              <a:rPr lang="es-ES" sz="4800" b="1" dirty="0">
                <a:solidFill>
                  <a:srgbClr val="002060"/>
                </a:solidFill>
              </a:rPr>
              <a:t>Y BEBE DE MI SANGRE, PORQUE ES DEMASIADO LARGO EL CAMINO,</a:t>
            </a:r>
            <a:br>
              <a:rPr lang="es-ES" sz="4800" b="1" dirty="0">
                <a:solidFill>
                  <a:srgbClr val="002060"/>
                </a:solidFill>
              </a:rPr>
            </a:br>
            <a:r>
              <a:rPr lang="es-ES" sz="4800" b="1" dirty="0">
                <a:solidFill>
                  <a:srgbClr val="002060"/>
                </a:solidFill>
              </a:rPr>
              <a:t>PARA TI.</a:t>
            </a:r>
          </a:p>
        </p:txBody>
      </p:sp>
      <p:sp>
        <p:nvSpPr>
          <p:cNvPr id="4" name="Marcador de texto 3"/>
          <p:cNvSpPr>
            <a:spLocks noGrp="1"/>
          </p:cNvSpPr>
          <p:nvPr>
            <p:ph type="body" sz="half" idx="2"/>
          </p:nvPr>
        </p:nvSpPr>
        <p:spPr/>
        <p:txBody>
          <a:bodyPr/>
          <a:lstStyle/>
          <a:p>
            <a:endParaRPr lang="es-ES"/>
          </a:p>
        </p:txBody>
      </p:sp>
      <p:pic>
        <p:nvPicPr>
          <p:cNvPr id="6" name="Picture 6" descr="http://2.bp.blogspot.com/-aEmGqvirI-4/TlKrsaqwRgI/AAAAAAAABs0/XvcpXDrREwQ/s1600/nature_00421.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403"/>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95900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Y con la vida de tu carne </a:t>
            </a:r>
            <a:br>
              <a:rPr lang="es-ES" sz="4800" b="1" dirty="0">
                <a:solidFill>
                  <a:srgbClr val="002060"/>
                </a:solidFill>
              </a:rPr>
            </a:br>
            <a:r>
              <a:rPr lang="es-ES" sz="4800" b="1" dirty="0">
                <a:solidFill>
                  <a:srgbClr val="002060"/>
                </a:solidFill>
              </a:rPr>
              <a:t>y con la fuerza de tu sangre, caminé sin importarme </a:t>
            </a:r>
            <a:br>
              <a:rPr lang="es-ES" sz="4800" b="1" dirty="0">
                <a:solidFill>
                  <a:srgbClr val="002060"/>
                </a:solidFill>
              </a:rPr>
            </a:br>
            <a:r>
              <a:rPr lang="es-ES" sz="4800" b="1" dirty="0">
                <a:solidFill>
                  <a:srgbClr val="002060"/>
                </a:solidFill>
              </a:rPr>
              <a:t>el daño que hace el sol</a:t>
            </a:r>
            <a:r>
              <a:rPr lang="es-ES" sz="4800" b="1" dirty="0" smtClean="0">
                <a:solidFill>
                  <a:srgbClr val="002060"/>
                </a:solidFill>
              </a:rPr>
              <a:t>.</a:t>
            </a:r>
            <a:endParaRPr lang="es-ES" sz="48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6" name="Picture 6" descr="http://2.bp.blogspot.com/-aEmGqvirI-4/TlKrsaqwRgI/AAAAAAAABs0/XvcpXDrREwQ/s1600/nature_00421.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403"/>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04321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posición de contenido 2"/>
          <p:cNvSpPr>
            <a:spLocks noGrp="1"/>
          </p:cNvSpPr>
          <p:nvPr>
            <p:ph idx="1"/>
          </p:nvPr>
        </p:nvSpPr>
        <p:spPr>
          <a:xfrm>
            <a:off x="1341120" y="764704"/>
            <a:ext cx="9509760" cy="5264875"/>
          </a:xfrm>
        </p:spPr>
        <p:txBody>
          <a:bodyPr>
            <a:normAutofit/>
          </a:bodyPr>
          <a:lstStyle/>
          <a:p>
            <a:pPr marL="0" lvl="0" indent="0">
              <a:lnSpc>
                <a:spcPct val="100000"/>
              </a:lnSpc>
              <a:spcBef>
                <a:spcPct val="20000"/>
              </a:spcBef>
              <a:buClrTx/>
              <a:buSzTx/>
              <a:buNone/>
            </a:pPr>
            <a:r>
              <a:rPr lang="es-ES" sz="4400" dirty="0">
                <a:solidFill>
                  <a:prstClr val="black"/>
                </a:solidFill>
                <a:latin typeface="Calibri"/>
              </a:rPr>
              <a:t>En el nombre del Padre, y del Hijo y </a:t>
            </a:r>
            <a:r>
              <a:rPr lang="es-ES" sz="4400" dirty="0" smtClean="0">
                <a:solidFill>
                  <a:prstClr val="black"/>
                </a:solidFill>
                <a:latin typeface="Calibri"/>
              </a:rPr>
              <a:t>del Espíritu </a:t>
            </a:r>
            <a:r>
              <a:rPr lang="es-ES" sz="4400" dirty="0">
                <a:solidFill>
                  <a:prstClr val="black"/>
                </a:solidFill>
                <a:latin typeface="Calibri"/>
              </a:rPr>
              <a:t>Santo. </a:t>
            </a:r>
          </a:p>
          <a:p>
            <a:pPr marL="342900" lvl="0" indent="-342900">
              <a:lnSpc>
                <a:spcPct val="100000"/>
              </a:lnSpc>
              <a:spcBef>
                <a:spcPct val="20000"/>
              </a:spcBef>
              <a:buClrTx/>
              <a:buSzTx/>
              <a:buNone/>
            </a:pPr>
            <a:r>
              <a:rPr lang="es-ES" sz="4400" b="1" dirty="0">
                <a:solidFill>
                  <a:srgbClr val="FF0000"/>
                </a:solidFill>
                <a:latin typeface="Calibri"/>
              </a:rPr>
              <a:t>Amén. </a:t>
            </a:r>
          </a:p>
          <a:p>
            <a:pPr marL="0" lvl="0" indent="0">
              <a:lnSpc>
                <a:spcPct val="100000"/>
              </a:lnSpc>
              <a:spcBef>
                <a:spcPct val="20000"/>
              </a:spcBef>
              <a:buClrTx/>
              <a:buSzTx/>
              <a:buNone/>
            </a:pPr>
            <a:r>
              <a:rPr lang="es-ES" sz="4400" dirty="0">
                <a:solidFill>
                  <a:prstClr val="black"/>
                </a:solidFill>
                <a:latin typeface="Calibri"/>
              </a:rPr>
              <a:t>La gracia de nuestro Señor Jesucristo, el amor del Padre y la comunión del Espíritu Santo estén con vosotros. </a:t>
            </a:r>
          </a:p>
          <a:p>
            <a:pPr marL="342900" lvl="0" indent="-342900">
              <a:lnSpc>
                <a:spcPct val="100000"/>
              </a:lnSpc>
              <a:spcBef>
                <a:spcPct val="20000"/>
              </a:spcBef>
              <a:buClrTx/>
              <a:buSzTx/>
              <a:buNone/>
            </a:pPr>
            <a:r>
              <a:rPr lang="es-ES" sz="4400" b="1" dirty="0">
                <a:solidFill>
                  <a:srgbClr val="FF0000"/>
                </a:solidFill>
                <a:latin typeface="Calibri"/>
              </a:rPr>
              <a:t>Y con tu espíritu.</a:t>
            </a:r>
          </a:p>
          <a:p>
            <a:endParaRPr lang="es-ES" dirty="0"/>
          </a:p>
        </p:txBody>
      </p:sp>
    </p:spTree>
    <p:extLst>
      <p:ext uri="{BB962C8B-B14F-4D97-AF65-F5344CB8AC3E}">
        <p14:creationId xmlns:p14="http://schemas.microsoft.com/office/powerpoint/2010/main" val="576639622"/>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smtClean="0">
                <a:solidFill>
                  <a:srgbClr val="002060"/>
                </a:solidFill>
              </a:rPr>
              <a:t>Y </a:t>
            </a:r>
            <a:r>
              <a:rPr lang="es-ES" sz="4800" b="1" dirty="0">
                <a:solidFill>
                  <a:srgbClr val="002060"/>
                </a:solidFill>
              </a:rPr>
              <a:t>sin querer mirar atrás </a:t>
            </a:r>
            <a:br>
              <a:rPr lang="es-ES" sz="4800" b="1" dirty="0">
                <a:solidFill>
                  <a:srgbClr val="002060"/>
                </a:solidFill>
              </a:rPr>
            </a:br>
            <a:r>
              <a:rPr lang="es-ES" sz="4800" b="1" dirty="0">
                <a:solidFill>
                  <a:srgbClr val="002060"/>
                </a:solidFill>
              </a:rPr>
              <a:t>volví a mi ciudad, a ser profeta de tu nombre, y a contarles lo que Tú me dijiste.</a:t>
            </a:r>
          </a:p>
        </p:txBody>
      </p:sp>
      <p:sp>
        <p:nvSpPr>
          <p:cNvPr id="4" name="Marcador de texto 3"/>
          <p:cNvSpPr>
            <a:spLocks noGrp="1"/>
          </p:cNvSpPr>
          <p:nvPr>
            <p:ph type="body" sz="half" idx="2"/>
          </p:nvPr>
        </p:nvSpPr>
        <p:spPr/>
        <p:txBody>
          <a:bodyPr/>
          <a:lstStyle/>
          <a:p>
            <a:endParaRPr lang="es-ES"/>
          </a:p>
        </p:txBody>
      </p:sp>
      <p:pic>
        <p:nvPicPr>
          <p:cNvPr id="6" name="Picture 6" descr="http://2.bp.blogspot.com/-aEmGqvirI-4/TlKrsaqwRgI/AAAAAAAABs0/XvcpXDrREwQ/s1600/nature_00421.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403"/>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20905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LEVÁNTATE </a:t>
            </a:r>
            <a:br>
              <a:rPr lang="es-ES" sz="4800" b="1" dirty="0">
                <a:solidFill>
                  <a:srgbClr val="002060"/>
                </a:solidFill>
              </a:rPr>
            </a:br>
            <a:r>
              <a:rPr lang="es-ES" sz="4800" b="1" dirty="0">
                <a:solidFill>
                  <a:srgbClr val="002060"/>
                </a:solidFill>
              </a:rPr>
              <a:t>Y COME DE MI CARNE, LEVÁNTATE </a:t>
            </a:r>
            <a:br>
              <a:rPr lang="es-ES" sz="4800" b="1" dirty="0">
                <a:solidFill>
                  <a:srgbClr val="002060"/>
                </a:solidFill>
              </a:rPr>
            </a:br>
            <a:r>
              <a:rPr lang="es-ES" sz="4800" b="1" dirty="0">
                <a:solidFill>
                  <a:srgbClr val="002060"/>
                </a:solidFill>
              </a:rPr>
              <a:t>Y BEBE DE MI SANGRE, PORQUE YO SOY EL PAN </a:t>
            </a:r>
            <a:br>
              <a:rPr lang="es-ES" sz="4800" b="1" dirty="0">
                <a:solidFill>
                  <a:srgbClr val="002060"/>
                </a:solidFill>
              </a:rPr>
            </a:br>
            <a:r>
              <a:rPr lang="es-ES" sz="4800" b="1" dirty="0">
                <a:solidFill>
                  <a:srgbClr val="002060"/>
                </a:solidFill>
              </a:rPr>
              <a:t>DE TU VIDA.</a:t>
            </a:r>
          </a:p>
        </p:txBody>
      </p:sp>
      <p:sp>
        <p:nvSpPr>
          <p:cNvPr id="4" name="Marcador de texto 3"/>
          <p:cNvSpPr>
            <a:spLocks noGrp="1"/>
          </p:cNvSpPr>
          <p:nvPr>
            <p:ph type="body" sz="half" idx="2"/>
          </p:nvPr>
        </p:nvSpPr>
        <p:spPr/>
        <p:txBody>
          <a:bodyPr/>
          <a:lstStyle/>
          <a:p>
            <a:endParaRPr lang="es-ES"/>
          </a:p>
        </p:txBody>
      </p:sp>
      <p:pic>
        <p:nvPicPr>
          <p:cNvPr id="6" name="Picture 6" descr="http://2.bp.blogspot.com/-aEmGqvirI-4/TlKrsaqwRgI/AAAAAAAABs0/XvcpXDrREwQ/s1600/nature_00421.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403"/>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646890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LEVÁNTATE </a:t>
            </a:r>
            <a:br>
              <a:rPr lang="es-ES" sz="4800" b="1" dirty="0">
                <a:solidFill>
                  <a:srgbClr val="002060"/>
                </a:solidFill>
              </a:rPr>
            </a:br>
            <a:r>
              <a:rPr lang="es-ES" sz="4800" b="1" dirty="0">
                <a:solidFill>
                  <a:srgbClr val="002060"/>
                </a:solidFill>
              </a:rPr>
              <a:t>Y COME DE MI CARNE, LEVÁNTATE </a:t>
            </a:r>
            <a:br>
              <a:rPr lang="es-ES" sz="4800" b="1" dirty="0">
                <a:solidFill>
                  <a:srgbClr val="002060"/>
                </a:solidFill>
              </a:rPr>
            </a:br>
            <a:r>
              <a:rPr lang="es-ES" sz="4800" b="1" dirty="0">
                <a:solidFill>
                  <a:srgbClr val="002060"/>
                </a:solidFill>
              </a:rPr>
              <a:t>Y BEBE DE MI SANGRE, PORQUE ES DEMASIADO LARGO EL CAMINO,</a:t>
            </a:r>
            <a:br>
              <a:rPr lang="es-ES" sz="4800" b="1" dirty="0">
                <a:solidFill>
                  <a:srgbClr val="002060"/>
                </a:solidFill>
              </a:rPr>
            </a:br>
            <a:r>
              <a:rPr lang="es-ES" sz="4800" b="1" dirty="0">
                <a:solidFill>
                  <a:srgbClr val="002060"/>
                </a:solidFill>
              </a:rPr>
              <a:t>PARA TI.</a:t>
            </a:r>
          </a:p>
        </p:txBody>
      </p:sp>
      <p:sp>
        <p:nvSpPr>
          <p:cNvPr id="4" name="Marcador de texto 3"/>
          <p:cNvSpPr>
            <a:spLocks noGrp="1"/>
          </p:cNvSpPr>
          <p:nvPr>
            <p:ph type="body" sz="half" idx="2"/>
          </p:nvPr>
        </p:nvSpPr>
        <p:spPr/>
        <p:txBody>
          <a:bodyPr/>
          <a:lstStyle/>
          <a:p>
            <a:endParaRPr lang="es-ES"/>
          </a:p>
        </p:txBody>
      </p:sp>
      <p:pic>
        <p:nvPicPr>
          <p:cNvPr id="6" name="Picture 6" descr="http://2.bp.blogspot.com/-aEmGqvirI-4/TlKrsaqwRgI/AAAAAAAABs0/XvcpXDrREwQ/s1600/nature_00421.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403"/>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632788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8105333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Paz para todos aquellos </a:t>
            </a:r>
            <a:br>
              <a:rPr lang="es-ES" altLang="es-ES" sz="4800" b="1" dirty="0">
                <a:solidFill>
                  <a:srgbClr val="002060"/>
                </a:solidFill>
              </a:rPr>
            </a:br>
            <a:r>
              <a:rPr lang="es-ES" altLang="es-ES" sz="4800" b="1" dirty="0">
                <a:solidFill>
                  <a:srgbClr val="002060"/>
                </a:solidFill>
              </a:rPr>
              <a:t>que no han llegado,</a:t>
            </a:r>
            <a:br>
              <a:rPr lang="es-ES" altLang="es-ES" sz="4800" b="1" dirty="0">
                <a:solidFill>
                  <a:srgbClr val="002060"/>
                </a:solidFill>
              </a:rPr>
            </a:br>
            <a:r>
              <a:rPr lang="es-ES" altLang="es-ES" sz="4800" b="1" dirty="0">
                <a:solidFill>
                  <a:srgbClr val="002060"/>
                </a:solidFill>
              </a:rPr>
              <a:t>para todos aquellos</a:t>
            </a:r>
            <a:br>
              <a:rPr lang="es-ES" altLang="es-ES" sz="4800" b="1" dirty="0">
                <a:solidFill>
                  <a:srgbClr val="002060"/>
                </a:solidFill>
              </a:rPr>
            </a:br>
            <a:r>
              <a:rPr lang="es-ES" altLang="es-ES" sz="4800" b="1" dirty="0">
                <a:solidFill>
                  <a:srgbClr val="002060"/>
                </a:solidFill>
              </a:rPr>
              <a:t> que ya pasaron,</a:t>
            </a:r>
            <a:br>
              <a:rPr lang="es-ES" altLang="es-ES" sz="4800" b="1" dirty="0">
                <a:solidFill>
                  <a:srgbClr val="002060"/>
                </a:solidFill>
              </a:rPr>
            </a:br>
            <a:r>
              <a:rPr lang="es-ES" altLang="es-ES" sz="4800" b="1" dirty="0">
                <a:solidFill>
                  <a:srgbClr val="002060"/>
                </a:solidFill>
              </a:rPr>
              <a:t>para todos los hombres</a:t>
            </a:r>
            <a:br>
              <a:rPr lang="es-ES" altLang="es-ES" sz="4800" b="1" dirty="0">
                <a:solidFill>
                  <a:srgbClr val="002060"/>
                </a:solidFill>
              </a:rPr>
            </a:br>
            <a:r>
              <a:rPr lang="es-ES" altLang="es-ES" sz="4800" b="1" dirty="0">
                <a:solidFill>
                  <a:srgbClr val="002060"/>
                </a:solidFill>
              </a:rPr>
              <a:t> venga la paz.</a:t>
            </a:r>
          </a:p>
        </p:txBody>
      </p:sp>
      <p:sp>
        <p:nvSpPr>
          <p:cNvPr id="4" name="Marcador de texto 3"/>
          <p:cNvSpPr>
            <a:spLocks noGrp="1"/>
          </p:cNvSpPr>
          <p:nvPr>
            <p:ph type="body" sz="half" idx="2"/>
          </p:nvPr>
        </p:nvSpPr>
        <p:spPr/>
        <p:txBody>
          <a:bodyPr/>
          <a:lstStyle/>
          <a:p>
            <a:endParaRPr lang="es-ES"/>
          </a:p>
        </p:txBody>
      </p:sp>
      <p:pic>
        <p:nvPicPr>
          <p:cNvPr id="12" name="Picture 6" descr="https://encrypted-tbn2.gstatic.com/images?q=tbn:ANd9GcSUNEbKx3cVhS8-HtNXpoDRxc0hN_RurRizLE5NmkkPXOdAVHkj7A"/>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r="403"/>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66477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Paz si eres padre de familia tendrás paz,</a:t>
            </a:r>
            <a:br>
              <a:rPr lang="es-ES" altLang="es-ES" sz="4800" b="1" dirty="0">
                <a:solidFill>
                  <a:srgbClr val="002060"/>
                </a:solidFill>
              </a:rPr>
            </a:br>
            <a:r>
              <a:rPr lang="es-ES" altLang="es-ES" sz="4800" b="1" dirty="0">
                <a:solidFill>
                  <a:srgbClr val="002060"/>
                </a:solidFill>
              </a:rPr>
              <a:t>si vives enamorado tendrás paz,</a:t>
            </a:r>
            <a:br>
              <a:rPr lang="es-ES" altLang="es-ES" sz="4800" b="1" dirty="0">
                <a:solidFill>
                  <a:srgbClr val="002060"/>
                </a:solidFill>
              </a:rPr>
            </a:br>
            <a:r>
              <a:rPr lang="es-ES" altLang="es-ES" sz="4800" b="1" dirty="0">
                <a:solidFill>
                  <a:srgbClr val="002060"/>
                </a:solidFill>
              </a:rPr>
              <a:t>si compartes tu vida ¡venga la paz!</a:t>
            </a:r>
            <a:br>
              <a:rPr lang="es-ES" altLang="es-ES" sz="4800" b="1" dirty="0">
                <a:solidFill>
                  <a:srgbClr val="002060"/>
                </a:solidFill>
              </a:rPr>
            </a:br>
            <a:r>
              <a:rPr lang="es-ES" altLang="es-ES" sz="4800" b="1" dirty="0">
                <a:solidFill>
                  <a:srgbClr val="002060"/>
                </a:solidFill>
              </a:rPr>
              <a:t>¡Paz!</a:t>
            </a:r>
          </a:p>
        </p:txBody>
      </p:sp>
      <p:sp>
        <p:nvSpPr>
          <p:cNvPr id="4" name="Marcador de texto 3"/>
          <p:cNvSpPr>
            <a:spLocks noGrp="1"/>
          </p:cNvSpPr>
          <p:nvPr>
            <p:ph type="body" sz="half" idx="2"/>
          </p:nvPr>
        </p:nvSpPr>
        <p:spPr/>
        <p:txBody>
          <a:bodyPr/>
          <a:lstStyle/>
          <a:p>
            <a:endParaRPr lang="es-ES"/>
          </a:p>
        </p:txBody>
      </p:sp>
      <p:pic>
        <p:nvPicPr>
          <p:cNvPr id="12" name="Picture 6" descr="https://encrypted-tbn2.gstatic.com/images?q=tbn:ANd9GcSUNEbKx3cVhS8-HtNXpoDRxc0hN_RurRizLE5NmkkPXOdAVHkj7A"/>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r="403"/>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535605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Banded Design Blue 16x9">
  <a:themeElements>
    <a:clrScheme name="Banded_Design_Blue">
      <a:dk1>
        <a:srgbClr val="404040"/>
      </a:dk1>
      <a:lt1>
        <a:sysClr val="window" lastClr="FFFFFF"/>
      </a:lt1>
      <a:dk2>
        <a:srgbClr val="263050"/>
      </a:dk2>
      <a:lt2>
        <a:srgbClr val="E5E8E8"/>
      </a:lt2>
      <a:accent1>
        <a:srgbClr val="77B142"/>
      </a:accent1>
      <a:accent2>
        <a:srgbClr val="E3C01E"/>
      </a:accent2>
      <a:accent3>
        <a:srgbClr val="0070C0"/>
      </a:accent3>
      <a:accent4>
        <a:srgbClr val="7556A4"/>
      </a:accent4>
      <a:accent5>
        <a:srgbClr val="F08F1E"/>
      </a:accent5>
      <a:accent6>
        <a:srgbClr val="CB3E3A"/>
      </a:accent6>
      <a:hlink>
        <a:srgbClr val="0070C0"/>
      </a:hlink>
      <a:folHlink>
        <a:srgbClr val="7556A4"/>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a:gsLst>
            <a:gs pos="0">
              <a:schemeClr val="phClr">
                <a:lumMod val="0"/>
                <a:lumOff val="100000"/>
              </a:schemeClr>
            </a:gs>
            <a:gs pos="72000">
              <a:schemeClr val="phClr"/>
            </a:gs>
            <a:gs pos="100000">
              <a:schemeClr val="phClr">
                <a:lumMod val="90000"/>
              </a:schemeClr>
            </a:gs>
          </a:gsLst>
          <a:lin ang="5400000" scaled="1"/>
        </a:gradFill>
        <a:gradFill flip="none" rotWithShape="1">
          <a:gsLst>
            <a:gs pos="32000">
              <a:schemeClr val="phClr"/>
            </a:gs>
            <a:gs pos="100000">
              <a:schemeClr val="phClr">
                <a:lumMod val="75000"/>
              </a:schemeClr>
            </a:gs>
          </a:gsLst>
          <a:path path="circle">
            <a:fillToRect l="50000" t="50000" r="50000" b="50000"/>
          </a:path>
          <a:tileRect/>
        </a:gradFill>
      </a:bgFillStyleLst>
    </a:fmtScheme>
  </a:themeElements>
  <a:objectDefaults/>
  <a:extraClrSchemeLst/>
  <a:extLst>
    <a:ext uri="{05A4C25C-085E-4340-85A3-A5531E510DB2}">
      <thm15:themeFamily xmlns:thm15="http://schemas.microsoft.com/office/thememl/2012/main" name="BusinessProjectPlan_TP103417270" id="{DE8F82CC-6DD2-4A56-AD26-979CC913B3BE}" vid="{2A4E3A8D-E0A1-443E-9121-96E42C9A0AF5}"/>
    </a:ext>
  </a:extLst>
</a:theme>
</file>

<file path=ppt/theme/theme2.xml><?xml version="1.0" encoding="utf-8"?>
<a:theme xmlns:a="http://schemas.openxmlformats.org/drawingml/2006/main" name="Office Theme">
  <a:themeElements>
    <a:clrScheme name="Banded_Design_Teal">
      <a:dk1>
        <a:srgbClr val="363D3D"/>
      </a:dk1>
      <a:lt1>
        <a:sysClr val="window" lastClr="FFFFFF"/>
      </a:lt1>
      <a:dk2>
        <a:srgbClr val="000000"/>
      </a:dk2>
      <a:lt2>
        <a:srgbClr val="E5E8E8"/>
      </a:lt2>
      <a:accent1>
        <a:srgbClr val="3AAFB2"/>
      </a:accent1>
      <a:accent2>
        <a:srgbClr val="6ABD45"/>
      </a:accent2>
      <a:accent3>
        <a:srgbClr val="EBCA21"/>
      </a:accent3>
      <a:accent4>
        <a:srgbClr val="EB8D21"/>
      </a:accent4>
      <a:accent5>
        <a:srgbClr val="EB5638"/>
      </a:accent5>
      <a:accent6>
        <a:srgbClr val="5172B1"/>
      </a:accent6>
      <a:hlink>
        <a:srgbClr val="3A9CDB"/>
      </a:hlink>
      <a:folHlink>
        <a:srgbClr val="5172B1"/>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100000"/>
                <a:satMod val="100000"/>
                <a:shade val="0"/>
              </a:schemeClr>
            </a:gs>
            <a:gs pos="0">
              <a:scrgbClr r="0" g="0" b="0"/>
            </a:gs>
            <a:gs pos="100000">
              <a:schemeClr val="phClr">
                <a:shade val="100000"/>
                <a:satMod val="100000"/>
              </a:schemeClr>
            </a:gs>
          </a:gsLst>
          <a:lin ang="5400000" scaled="0"/>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Banded_Design_Teal">
      <a:dk1>
        <a:srgbClr val="363D3D"/>
      </a:dk1>
      <a:lt1>
        <a:sysClr val="window" lastClr="FFFFFF"/>
      </a:lt1>
      <a:dk2>
        <a:srgbClr val="000000"/>
      </a:dk2>
      <a:lt2>
        <a:srgbClr val="E5E8E8"/>
      </a:lt2>
      <a:accent1>
        <a:srgbClr val="3AAFB2"/>
      </a:accent1>
      <a:accent2>
        <a:srgbClr val="6ABD45"/>
      </a:accent2>
      <a:accent3>
        <a:srgbClr val="EBCA21"/>
      </a:accent3>
      <a:accent4>
        <a:srgbClr val="EB8D21"/>
      </a:accent4>
      <a:accent5>
        <a:srgbClr val="EB5638"/>
      </a:accent5>
      <a:accent6>
        <a:srgbClr val="5172B1"/>
      </a:accent6>
      <a:hlink>
        <a:srgbClr val="3A9CDB"/>
      </a:hlink>
      <a:folHlink>
        <a:srgbClr val="5172B1"/>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100000"/>
                <a:satMod val="100000"/>
                <a:shade val="0"/>
              </a:schemeClr>
            </a:gs>
            <a:gs pos="0">
              <a:scrgbClr r="0" g="0" b="0"/>
            </a:gs>
            <a:gs pos="100000">
              <a:schemeClr val="phClr">
                <a:shade val="100000"/>
                <a:satMod val="100000"/>
              </a:schemeClr>
            </a:gs>
          </a:gsLst>
          <a:lin ang="5400000" scaled="0"/>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53149403-D037-43A9-A21D-FD77B990766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Presentación de plan de proyecto empresarial (pantalla panorámica)</Template>
  <TotalTime>0</TotalTime>
  <Words>1635</Words>
  <Application>Microsoft Office PowerPoint</Application>
  <PresentationFormat>Panorámica</PresentationFormat>
  <Paragraphs>94</Paragraphs>
  <Slides>95</Slides>
  <Notes>3</Notes>
  <HiddenSlides>0</HiddenSlides>
  <MMClips>1</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95</vt:i4>
      </vt:variant>
    </vt:vector>
  </HeadingPairs>
  <TitlesOfParts>
    <vt:vector size="101" baseType="lpstr">
      <vt:lpstr>Arial</vt:lpstr>
      <vt:lpstr>Calibri</vt:lpstr>
      <vt:lpstr>Corbel</vt:lpstr>
      <vt:lpstr>Euphemia</vt:lpstr>
      <vt:lpstr>Wingdings</vt:lpstr>
      <vt:lpstr>Banded Design Blue 16x9</vt:lpstr>
      <vt:lpstr>Presentación de PowerPoint</vt:lpstr>
      <vt:lpstr>I DOMINGO DE CUARESMA</vt:lpstr>
      <vt:lpstr>Querido Padre, cansado  vuelvo a ti. Haz que conozca  el don de tu amistad. Vivir por siempre  el gozo del perdón. Y en tu presencia tu fiesta celebrar.</vt:lpstr>
      <vt:lpstr>Pongo en tus manos  mis culpas,  oh Señor, estoy seguro  de que eres siempre fiel. Dame la fuerza para  poder andar Buscando en todo  hacer tu voluntad.</vt:lpstr>
      <vt:lpstr>PADRE,  YO BUSCO TU AMOR, PADRE VUELVO A TI. MIRA QUE TU HIJO SOY, PADRE, VUELVO A TI. (BIS)</vt:lpstr>
      <vt:lpstr>Lo reconozco: a veces olvidé  Que eres mi padre  y que a mi lado siempre estás,  que soy tu hijo y me aceptas como soy. Sólo me pides: vive en sinceridad.</vt:lpstr>
      <vt:lpstr>Quiero sentirte cercano a mi, Señor. Oír tu voz, que me habla  al corazón. Sentirme libre desde tu libertad, Ser signo vivo  de la fraternidad.</vt:lpstr>
      <vt:lpstr>PADRE,  YO BUSCO TU AMOR, PADRE VUELVO A TI. MIRA QUE TU HIJO SOY, PADRE, VUELVO A TI. (BIS)</vt:lpstr>
      <vt:lpstr>Presentación de PowerPoint</vt:lpstr>
      <vt:lpstr>Presentación de PowerPoint</vt:lpstr>
      <vt:lpstr>Ten piedad Señor ten piedad,  soy pecador ten piedad. (BIS)</vt:lpstr>
      <vt:lpstr>Y de mí, Cristo apiádate,  contra Ti yo pequé.  Ten piedad Señor ten piedad,  soy pecador ten piedad</vt:lpstr>
      <vt:lpstr>Presentación de PowerPoint</vt:lpstr>
      <vt:lpstr>PRIMERA LECTURA</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PALABRA DE DIOS TE ALABAMOS, SEÑOR</vt:lpstr>
      <vt:lpstr>MISERICORDIA, SEÑOR: HEMOS PECADO</vt:lpstr>
      <vt:lpstr>Misericordia, Dios mío, por tu bondad, por tu inmensa compasión borra mi culpa; lava del todo mi delito, limpia mi pecado.</vt:lpstr>
      <vt:lpstr>MISERICORDIA, SEÑOR: HEMOS PECADO</vt:lpstr>
      <vt:lpstr>Pues yo reconozco mi culpa, tengo siempre presente mi pecado. Contra ti, contra ti solo pequé, cometí la maldad que aborreces.</vt:lpstr>
      <vt:lpstr>MISERICORDIA, SEÑOR: HEMOS PECADO</vt:lpstr>
      <vt:lpstr>Oh, Dios, crea en mi un corazón puro, renuévame por dentro con espíritu firme. No me arrojes lejos de tu rostro, no me quites tu santo espíritu.</vt:lpstr>
      <vt:lpstr>MISERICORDIA, SEÑOR: HEMOS PECADO</vt:lpstr>
      <vt:lpstr>Devuélveme la alegría de tu salvación, afiánzame con espíritu generoso. Señor, me abrirás los labios, y mi boca proclamará tu alabanza.</vt:lpstr>
      <vt:lpstr>MISERICORDIA, SEÑOR: HEMOS PECADO</vt:lpstr>
      <vt:lpstr>SEGUNDA LECTURA</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PALABRA DE DIOS TE ALABAMOS, SEÑOR</vt:lpstr>
      <vt:lpstr>Tu palabra me da vida,  confío en ti Señor.  Tu palabra es eterna,  en ella esperaré.</vt:lpstr>
      <vt:lpstr>Dichoso el que con  vida intachable,  camina en la ley del Señor,  dichoso el que guardando  sus preceptos,  lo busca de todo corazón.</vt:lpstr>
      <vt:lpstr>Tu palabra me da vida,  confío en ti Señor.  Tu palabra es eterna,  en ella esperaré.</vt:lpstr>
      <vt:lpstr>Dichoso el que con  vida intachable,  camina en la ley del Señor,  dichoso el que guardando  sus preceptos,  lo busca de todo corazón.</vt:lpstr>
      <vt:lpstr>Tu palabra me da vida,  confío en ti Señor.  Tu palabra es eterna,  en ella esperaré.</vt:lpstr>
      <vt:lpstr>El Señor esté con vosotros. Y con tu espíritu. Lectura del santo Evangelio según san Juan. Gloria a ti, Señor. </vt:lpstr>
      <vt:lpstr>Presentación de PowerPoint</vt:lpstr>
      <vt:lpstr>Presentación de PowerPoint</vt:lpstr>
      <vt:lpstr>Presentación de PowerPoint</vt:lpstr>
      <vt:lpstr>Presentación de PowerPoint</vt:lpstr>
      <vt:lpstr>Presentación de PowerPoint</vt:lpstr>
      <vt:lpstr>Presentación de PowerPoint</vt:lpstr>
      <vt:lpstr>PALABRA DEL SEÑOR GLORIA A TI, SEÑOR JESÚS</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Qué te puedo dar, que no me hayas dado Tú. Qué te puedo decir, que no me hayas dicho Tú.</vt:lpstr>
      <vt:lpstr>Qué puedo hacer por Ti, si yo no puedo hacer nada,  si yo no puedo hacer nada, si no es por Ti, mi Dios.</vt:lpstr>
      <vt:lpstr>Todo lo que sé, todo lo que soy, todo lo que tengo, es tuyo. (Bis)</vt:lpstr>
      <vt:lpstr>Orad hermanos para…Padre todopoderoso. El Señor reciba de tus manos este sacrificio para alabanza y gloria de su nombre, para nuestro bien y el de toda su santa Iglesia. </vt:lpstr>
      <vt:lpstr>Presentación de PowerPoint</vt:lpstr>
      <vt:lpstr>El Señor esté con vosotros. Y con tu espíritu. Levantemos el corazón. Lo tenemos levantado hacia el Señor. Demos gracias al Señor nuestro Dios. Es justo y necesario.</vt:lpstr>
      <vt:lpstr>Presentación de PowerPoint</vt:lpstr>
      <vt:lpstr>Santo Dios del Universo, Santo por siempre Señor, llenos están el cielo y la tierra de tu Gloria oh Señor. ¡Bendito el que viene en nombre del Señor, Señor¡</vt:lpstr>
      <vt:lpstr>¡HOSANAA, HOSANAA,....  SANTO DIOS DEL UNIVERSO, SANTO  POR SIEMPRE SEÑOR, SEÑOR¡ (Bis)</vt:lpstr>
      <vt:lpstr>Presentación de PowerPoint</vt:lpstr>
      <vt:lpstr>Éste es el sacramento de nuestra fe: Anunciamos tu muerte, proclamamos tu resurrección ¡Ven, Señor Jesús!</vt:lpstr>
      <vt:lpstr>Presentación de PowerPoint</vt:lpstr>
      <vt:lpstr>Por Cristo, con él y en él … por los siglos de los siglos. Amén.</vt:lpstr>
      <vt:lpstr>Presentación de PowerPoint</vt:lpstr>
      <vt:lpstr>Padre Nuestro que estás en el cielo, santificado sea tu nombre, venga a nosotros tu reino, hágase tu voluntad en la Tierra como en el Cielo, </vt:lpstr>
      <vt:lpstr>danos hoy nuestro pan de cada día, perdona nuestras ofensas como también nosotros perdonamos a los que nos ofenden, no nos dejes caer en la tentación y líbranos del mal,</vt:lpstr>
      <vt:lpstr>Líbranos de … Salvador Jesucristo. Tuyo es el reino, tuyo el poder y la gloria, por siempre, Señor. Por los siglos de los siglos. Amen. La paz del Señor este con vosotros. Y con tu espíritu.</vt:lpstr>
      <vt:lpstr>Paz para todos aquellos  que no han llegado, para todos aquellos  que ya pasaron, para todos los hombres  venga la paz.</vt:lpstr>
      <vt:lpstr>Paz si eres padre de familia tendrás paz, si vives enamorado tendrás paz, si compartes tu vida ¡venga la paz! ¡Paz!</vt:lpstr>
      <vt:lpstr>Cordero de Dios, que quitas el pecado del mundo, ten piedad de nosotros. Cordero de Dios, que quitas el pecado del mundo, ten piedad de nosotros. Cordero de Dios, que quitas el pecado del mundo, danos la paz.</vt:lpstr>
      <vt:lpstr>Este es el Cordero de Dios, … cena del Señor. Señor, no soy digno de que entres en mi casa pero una palabra tuya bastará para sanarme.</vt:lpstr>
      <vt:lpstr>Presentación de PowerPoint</vt:lpstr>
      <vt:lpstr>Caminé por el desierto una jornada de camino  y fui a sentarme por cansancio, bajo una retama. Allí le dije: ¡Basta ya!,  Señor toma mi vida,  porque yo no soy mejor  que otro cualquiera.</vt:lpstr>
      <vt:lpstr>Me acosté y me dormí,  venció la tristeza,  el cansancio y el desánimo pueden mucho en mí.  Pero Tú me despertaste  y me dijiste:</vt:lpstr>
      <vt:lpstr>LEVÁNTATE  Y COME DE MI CARNE, LEVÁNTATE  Y BEBE DE MI SANGRE, PORQUE YO SOY EL PAN  DE TU VIDA.</vt:lpstr>
      <vt:lpstr>LEVÁNTATE  Y COME DE MI CARNE, LEVÁNTATE  Y BEBE DE MI SANGRE, PORQUE ES DEMASIADO LARGO EL CAMINO, PARA TI.</vt:lpstr>
      <vt:lpstr>Y con la vida de tu carne  y con la fuerza de tu sangre, caminé sin importarme  el daño que hace el sol.</vt:lpstr>
      <vt:lpstr>Y sin querer mirar atrás  volví a mi ciudad, a ser profeta de tu nombre, y a contarles lo que Tú me dijiste.</vt:lpstr>
      <vt:lpstr>LEVÁNTATE  Y COME DE MI CARNE, LEVÁNTATE  Y BEBE DE MI SANGRE, PORQUE YO SOY EL PAN  DE TU VIDA.</vt:lpstr>
      <vt:lpstr>LEVÁNTATE  Y COME DE MI CARNE, LEVÁNTATE  Y BEBE DE MI SANGRE, PORQUE ES DEMASIADO LARGO EL CAMINO, PARA TI.</vt:lpstr>
      <vt:lpstr>Presentación de PowerPoint</vt:lpstr>
      <vt:lpstr>Paz para todos aquellos  que no han llegado, para todos aquellos  que ya pasaron, para todos los hombres  venga la paz.</vt:lpstr>
      <vt:lpstr>Paz si eres padre de familia tendrás paz, si vives enamorado tendrás paz, si compartes tu vida ¡venga la paz! ¡Paz!</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cp:lastModifiedBy/>
  <cp:revision>1</cp:revision>
  <dcterms:created xsi:type="dcterms:W3CDTF">2016-03-18T09:38:57Z</dcterms:created>
  <dcterms:modified xsi:type="dcterms:W3CDTF">2017-03-04T19:46:06Z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TC034172719991</vt:lpwstr>
  </property>
</Properties>
</file>