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95"/>
  </p:notesMasterIdLst>
  <p:handoutMasterIdLst>
    <p:handoutMasterId r:id="rId96"/>
  </p:handoutMasterIdLst>
  <p:sldIdLst>
    <p:sldId id="265" r:id="rId3"/>
    <p:sldId id="1818" r:id="rId4"/>
    <p:sldId id="1819" r:id="rId5"/>
    <p:sldId id="1820" r:id="rId6"/>
    <p:sldId id="1821" r:id="rId7"/>
    <p:sldId id="1822" r:id="rId8"/>
    <p:sldId id="451" r:id="rId9"/>
    <p:sldId id="1901" r:id="rId10"/>
    <p:sldId id="1902" r:id="rId11"/>
    <p:sldId id="1607" r:id="rId12"/>
    <p:sldId id="1609" r:id="rId13"/>
    <p:sldId id="1610" r:id="rId14"/>
    <p:sldId id="1611" r:id="rId15"/>
    <p:sldId id="1612" r:id="rId16"/>
    <p:sldId id="300" r:id="rId17"/>
    <p:sldId id="315" r:id="rId18"/>
    <p:sldId id="316" r:id="rId19"/>
    <p:sldId id="1226" r:id="rId20"/>
    <p:sldId id="1296" r:id="rId21"/>
    <p:sldId id="1786" r:id="rId22"/>
    <p:sldId id="319" r:id="rId23"/>
    <p:sldId id="1680" r:id="rId24"/>
    <p:sldId id="1641" r:id="rId25"/>
    <p:sldId id="1903" r:id="rId26"/>
    <p:sldId id="1904" r:id="rId27"/>
    <p:sldId id="1905" r:id="rId28"/>
    <p:sldId id="1906" r:id="rId29"/>
    <p:sldId id="1907" r:id="rId30"/>
    <p:sldId id="329" r:id="rId31"/>
    <p:sldId id="330" r:id="rId32"/>
    <p:sldId id="331" r:id="rId33"/>
    <p:sldId id="1908" r:id="rId34"/>
    <p:sldId id="1909" r:id="rId35"/>
    <p:sldId id="333" r:id="rId36"/>
    <p:sldId id="1910" r:id="rId37"/>
    <p:sldId id="1911" r:id="rId38"/>
    <p:sldId id="335" r:id="rId39"/>
    <p:sldId id="337" r:id="rId40"/>
    <p:sldId id="338" r:id="rId41"/>
    <p:sldId id="727" r:id="rId42"/>
    <p:sldId id="1529" r:id="rId43"/>
    <p:sldId id="370" r:id="rId44"/>
    <p:sldId id="1515" r:id="rId45"/>
    <p:sldId id="372" r:id="rId46"/>
    <p:sldId id="373" r:id="rId47"/>
    <p:sldId id="374" r:id="rId48"/>
    <p:sldId id="375" r:id="rId49"/>
    <p:sldId id="376" r:id="rId50"/>
    <p:sldId id="377" r:id="rId51"/>
    <p:sldId id="378" r:id="rId52"/>
    <p:sldId id="1912" r:id="rId53"/>
    <p:sldId id="1913" r:id="rId54"/>
    <p:sldId id="1914" r:id="rId55"/>
    <p:sldId id="382" r:id="rId56"/>
    <p:sldId id="1783" r:id="rId57"/>
    <p:sldId id="381" r:id="rId58"/>
    <p:sldId id="383" r:id="rId59"/>
    <p:sldId id="1915" r:id="rId60"/>
    <p:sldId id="1916" r:id="rId61"/>
    <p:sldId id="1917" r:id="rId62"/>
    <p:sldId id="385" r:id="rId63"/>
    <p:sldId id="386" r:id="rId64"/>
    <p:sldId id="387" r:id="rId65"/>
    <p:sldId id="388" r:id="rId66"/>
    <p:sldId id="389" r:id="rId67"/>
    <p:sldId id="1163" r:id="rId68"/>
    <p:sldId id="1164" r:id="rId69"/>
    <p:sldId id="1918" r:id="rId70"/>
    <p:sldId id="1919" r:id="rId71"/>
    <p:sldId id="1920" r:id="rId72"/>
    <p:sldId id="1921" r:id="rId73"/>
    <p:sldId id="391" r:id="rId74"/>
    <p:sldId id="1884" r:id="rId75"/>
    <p:sldId id="1885" r:id="rId76"/>
    <p:sldId id="393" r:id="rId77"/>
    <p:sldId id="394" r:id="rId78"/>
    <p:sldId id="397" r:id="rId79"/>
    <p:sldId id="1922" r:id="rId80"/>
    <p:sldId id="1923" r:id="rId81"/>
    <p:sldId id="1924" r:id="rId82"/>
    <p:sldId id="1925" r:id="rId83"/>
    <p:sldId id="1926" r:id="rId84"/>
    <p:sldId id="1927" r:id="rId85"/>
    <p:sldId id="1552" r:id="rId86"/>
    <p:sldId id="1928" r:id="rId87"/>
    <p:sldId id="1929" r:id="rId88"/>
    <p:sldId id="1930" r:id="rId89"/>
    <p:sldId id="1931" r:id="rId90"/>
    <p:sldId id="1932" r:id="rId91"/>
    <p:sldId id="1933" r:id="rId92"/>
    <p:sldId id="1934" r:id="rId93"/>
    <p:sldId id="1817" r:id="rId9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0207"/>
    <a:srgbClr val="FFFFCD"/>
    <a:srgbClr val="9D9C9A"/>
    <a:srgbClr val="E1ECF2"/>
    <a:srgbClr val="E3E2DD"/>
    <a:srgbClr val="F8F7F5"/>
    <a:srgbClr val="F5F5F5"/>
    <a:srgbClr val="263050"/>
    <a:srgbClr val="F08F1E"/>
    <a:srgbClr val="1E2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68" autoAdjust="0"/>
    <p:restoredTop sz="91869" autoAdjust="0"/>
  </p:normalViewPr>
  <p:slideViewPr>
    <p:cSldViewPr>
      <p:cViewPr varScale="1">
        <p:scale>
          <a:sx n="105" d="100"/>
          <a:sy n="105" d="100"/>
        </p:scale>
        <p:origin x="210" y="96"/>
      </p:cViewPr>
      <p:guideLst>
        <p:guide pos="3840"/>
        <p:guide pos="6816"/>
        <p:guide pos="816"/>
        <p:guide orient="horz" pos="2160"/>
      </p:guideLst>
    </p:cSldViewPr>
  </p:slideViewPr>
  <p:outlineViewPr>
    <p:cViewPr>
      <p:scale>
        <a:sx n="33" d="100"/>
        <a:sy n="33" d="100"/>
      </p:scale>
      <p:origin x="0" y="-1878"/>
    </p:cViewPr>
  </p:outlineViewPr>
  <p:notesTextViewPr>
    <p:cViewPr>
      <p:scale>
        <a:sx n="3" d="2"/>
        <a:sy n="3" d="2"/>
      </p:scale>
      <p:origin x="0" y="0"/>
    </p:cViewPr>
  </p:notesTextViewPr>
  <p:sorterViewPr>
    <p:cViewPr>
      <p:scale>
        <a:sx n="100" d="100"/>
        <a:sy n="100" d="100"/>
      </p:scale>
      <p:origin x="0" y="-60972"/>
    </p:cViewPr>
  </p:sorter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microsoft.com/office/2015/10/relationships/revisionInfo" Target="revisionInfo.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1/27/2018</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1/27/2018</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66</a:t>
            </a:fld>
            <a:endParaRPr lang="es-ES"/>
          </a:p>
        </p:txBody>
      </p:sp>
    </p:spTree>
    <p:extLst>
      <p:ext uri="{BB962C8B-B14F-4D97-AF65-F5344CB8AC3E}">
        <p14:creationId xmlns:p14="http://schemas.microsoft.com/office/powerpoint/2010/main" val="21867925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1/27/2018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1/27/2018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1/27/2018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1/27/2018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1/27/2018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1/27/2018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1/27/2018</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1/27/2018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1/27/2018</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1/27/2018</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1/27/2018</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1/27/2018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1/27/2018</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0" y="4800600"/>
            <a:ext cx="12192000" cy="1143000"/>
          </a:xfrm>
        </p:spPr>
        <p:txBody>
          <a:bodyPr>
            <a:normAutofit/>
          </a:bodyPr>
          <a:lstStyle/>
          <a:p>
            <a:pPr marL="0" indent="0" algn="ctr" defTabSz="914400">
              <a:lnSpc>
                <a:spcPct val="90000"/>
              </a:lnSpc>
              <a:spcBef>
                <a:spcPts val="0"/>
              </a:spcBef>
              <a:buNone/>
            </a:pPr>
            <a:r>
              <a:rPr lang="es-ES" dirty="0"/>
              <a:t>IV DOMINGO DE TIEMPO ORDINARIO</a:t>
            </a:r>
          </a:p>
        </p:txBody>
      </p:sp>
      <p:sp>
        <p:nvSpPr>
          <p:cNvPr id="4" name="Subtítulo 3"/>
          <p:cNvSpPr>
            <a:spLocks noGrp="1"/>
          </p:cNvSpPr>
          <p:nvPr>
            <p:ph type="subTitle" idx="1"/>
          </p:nvPr>
        </p:nvSpPr>
        <p:spPr/>
        <p:txBody>
          <a:bodyPr>
            <a:normAutofit/>
          </a:bodyPr>
          <a:lstStyle/>
          <a:p>
            <a:r>
              <a:rPr lang="es-ES" dirty="0"/>
              <a:t>Juan Carlos García Jiménez</a:t>
            </a:r>
          </a:p>
          <a:p>
            <a:r>
              <a:rPr lang="es-ES" b="1" dirty="0"/>
              <a:t>http://pptparasanjose.mex.tl/</a:t>
            </a:r>
          </a:p>
        </p:txBody>
      </p:sp>
      <p:sp>
        <p:nvSpPr>
          <p:cNvPr id="7" name="Rectángulo 6"/>
          <p:cNvSpPr/>
          <p:nvPr/>
        </p:nvSpPr>
        <p:spPr>
          <a:xfrm>
            <a:off x="0" y="0"/>
            <a:ext cx="12192000" cy="4800600"/>
          </a:xfrm>
          <a:prstGeom prst="rect">
            <a:avLst/>
          </a:prstGeom>
          <a:solidFill>
            <a:srgbClr val="0302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6" name="Imagen 5">
            <a:extLst>
              <a:ext uri="{FF2B5EF4-FFF2-40B4-BE49-F238E27FC236}">
                <a16:creationId xmlns:a16="http://schemas.microsoft.com/office/drawing/2014/main" id="{8332FD3C-DF4D-4348-BF8E-3058DC6EBC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0138" y="3440"/>
            <a:ext cx="4968552" cy="4824464"/>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3020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439690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sz="4800" b="1" dirty="0">
                <a:solidFill>
                  <a:srgbClr val="002060"/>
                </a:solidFill>
              </a:rPr>
              <a:t>Gloria a Dios en el cielo,</a:t>
            </a:r>
            <a:br>
              <a:rPr lang="es-ES" sz="4800" b="1" dirty="0">
                <a:solidFill>
                  <a:srgbClr val="002060"/>
                </a:solidFill>
              </a:rPr>
            </a:br>
            <a:r>
              <a:rPr lang="es-ES" sz="4800" b="1" dirty="0">
                <a:solidFill>
                  <a:srgbClr val="002060"/>
                </a:solidFill>
              </a:rPr>
              <a:t>y en la tierra paz a los hombres que ama el Señor. Por tu inmensa gloria te alabamos,</a:t>
            </a:r>
            <a:br>
              <a:rPr lang="es-ES" sz="4800" b="1" dirty="0">
                <a:solidFill>
                  <a:srgbClr val="002060"/>
                </a:solidFill>
              </a:rPr>
            </a:br>
            <a:r>
              <a:rPr lang="es-ES" sz="4800" b="1" dirty="0">
                <a:solidFill>
                  <a:srgbClr val="002060"/>
                </a:solidFill>
              </a:rPr>
              <a:t>te bendecimos, te adoramos,</a:t>
            </a:r>
          </a:p>
        </p:txBody>
      </p:sp>
      <p:sp>
        <p:nvSpPr>
          <p:cNvPr id="4" name="Marcador de texto 3"/>
          <p:cNvSpPr>
            <a:spLocks noGrp="1"/>
          </p:cNvSpPr>
          <p:nvPr>
            <p:ph type="body" sz="half" idx="2"/>
          </p:nvPr>
        </p:nvSpPr>
        <p:spPr/>
        <p:txBody>
          <a:bodyPr/>
          <a:lstStyle/>
          <a:p>
            <a:endParaRPr lang="es-ES"/>
          </a:p>
        </p:txBody>
      </p:sp>
      <p:pic>
        <p:nvPicPr>
          <p:cNvPr id="8" name="Marcador de posición de imagen 7" descr="Imagen que contiene texto, periódico&#10;&#10;Descripción generada con confianza muy alta">
            <a:extLst>
              <a:ext uri="{FF2B5EF4-FFF2-40B4-BE49-F238E27FC236}">
                <a16:creationId xmlns:a16="http://schemas.microsoft.com/office/drawing/2014/main" id="{E2D72577-FA84-46D5-8ECB-1E69CF75CBF0}"/>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229"/>
          <a:stretch/>
        </p:blipFill>
        <p:spPr>
          <a:xfrm>
            <a:off x="7320136" y="0"/>
            <a:ext cx="4871864" cy="6858000"/>
          </a:xfrm>
          <a:prstGeom prst="rect">
            <a:avLst/>
          </a:prstGeom>
        </p:spPr>
      </p:pic>
    </p:spTree>
    <p:extLst>
      <p:ext uri="{BB962C8B-B14F-4D97-AF65-F5344CB8AC3E}">
        <p14:creationId xmlns:p14="http://schemas.microsoft.com/office/powerpoint/2010/main" val="26201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sz="5400" b="1" dirty="0">
                <a:solidFill>
                  <a:srgbClr val="002060"/>
                </a:solidFill>
              </a:rPr>
              <a:t>te glorificamos, te damos gracias, Señor Dios, Rey celestial,</a:t>
            </a:r>
            <a:br>
              <a:rPr lang="es-ES" sz="5400" b="1" dirty="0">
                <a:solidFill>
                  <a:srgbClr val="002060"/>
                </a:solidFill>
              </a:rPr>
            </a:br>
            <a:r>
              <a:rPr lang="es-ES" sz="5400" b="1" dirty="0">
                <a:solidFill>
                  <a:srgbClr val="002060"/>
                </a:solidFill>
              </a:rPr>
              <a:t>Dios Padre todopoderoso Señor,</a:t>
            </a:r>
            <a:br>
              <a:rPr lang="es-ES" sz="5400" b="1" dirty="0">
                <a:solidFill>
                  <a:srgbClr val="002060"/>
                </a:solidFill>
              </a:rPr>
            </a:br>
            <a:r>
              <a:rPr lang="es-ES" sz="5400" b="1" dirty="0">
                <a:solidFill>
                  <a:srgbClr val="002060"/>
                </a:solidFill>
              </a:rPr>
              <a:t>Hijo único, Jesucristo. Señor Dios, Cordero de Dios, Hijo del Padre;</a:t>
            </a:r>
          </a:p>
        </p:txBody>
      </p:sp>
      <p:sp>
        <p:nvSpPr>
          <p:cNvPr id="4" name="Marcador de texto 3"/>
          <p:cNvSpPr>
            <a:spLocks noGrp="1"/>
          </p:cNvSpPr>
          <p:nvPr>
            <p:ph type="body" sz="half" idx="2"/>
          </p:nvPr>
        </p:nvSpPr>
        <p:spPr/>
        <p:txBody>
          <a:bodyPr/>
          <a:lstStyle/>
          <a:p>
            <a:endParaRPr lang="es-ES"/>
          </a:p>
        </p:txBody>
      </p:sp>
      <p:pic>
        <p:nvPicPr>
          <p:cNvPr id="8" name="Marcador de posición de imagen 7" descr="Imagen que contiene texto, periódico&#10;&#10;Descripción generada con confianza muy alta">
            <a:extLst>
              <a:ext uri="{FF2B5EF4-FFF2-40B4-BE49-F238E27FC236}">
                <a16:creationId xmlns:a16="http://schemas.microsoft.com/office/drawing/2014/main" id="{E2D72577-FA84-46D5-8ECB-1E69CF75CBF0}"/>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229"/>
          <a:stretch/>
        </p:blipFill>
        <p:spPr>
          <a:xfrm>
            <a:off x="7320136" y="0"/>
            <a:ext cx="4871864" cy="6858000"/>
          </a:xfrm>
          <a:prstGeom prst="rect">
            <a:avLst/>
          </a:prstGeom>
        </p:spPr>
      </p:pic>
    </p:spTree>
    <p:extLst>
      <p:ext uri="{BB962C8B-B14F-4D97-AF65-F5344CB8AC3E}">
        <p14:creationId xmlns:p14="http://schemas.microsoft.com/office/powerpoint/2010/main" val="2491798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sz="5400" b="1" dirty="0">
                <a:solidFill>
                  <a:srgbClr val="002060"/>
                </a:solidFill>
              </a:rPr>
              <a:t>tú que quitas el pecado del mundo, ten piedad de nosotros;</a:t>
            </a:r>
            <a:br>
              <a:rPr lang="es-ES" sz="5400" b="1" dirty="0">
                <a:solidFill>
                  <a:srgbClr val="002060"/>
                </a:solidFill>
              </a:rPr>
            </a:br>
            <a:r>
              <a:rPr lang="es-ES" sz="5400" b="1" dirty="0">
                <a:solidFill>
                  <a:srgbClr val="002060"/>
                </a:solidFill>
              </a:rPr>
              <a:t>tú que quitas el pecado del mundo,</a:t>
            </a:r>
            <a:br>
              <a:rPr lang="es-ES" sz="5400" b="1" dirty="0">
                <a:solidFill>
                  <a:srgbClr val="002060"/>
                </a:solidFill>
              </a:rPr>
            </a:br>
            <a:r>
              <a:rPr lang="es-ES" sz="5400" b="1" dirty="0">
                <a:solidFill>
                  <a:srgbClr val="002060"/>
                </a:solidFill>
              </a:rPr>
              <a:t>atiende nuestra súplica;</a:t>
            </a:r>
            <a:br>
              <a:rPr lang="es-ES" sz="5400" b="1" dirty="0">
                <a:solidFill>
                  <a:srgbClr val="002060"/>
                </a:solidFill>
              </a:rPr>
            </a:br>
            <a:r>
              <a:rPr lang="es-ES" sz="5400" b="1" dirty="0">
                <a:solidFill>
                  <a:srgbClr val="002060"/>
                </a:solidFill>
              </a:rPr>
              <a:t>tú que estás sentado a la derecha del Padre,</a:t>
            </a:r>
            <a:br>
              <a:rPr lang="es-ES" sz="5400" b="1" dirty="0">
                <a:solidFill>
                  <a:srgbClr val="002060"/>
                </a:solidFill>
              </a:rPr>
            </a:br>
            <a:r>
              <a:rPr lang="es-ES" sz="5400" b="1" dirty="0">
                <a:solidFill>
                  <a:srgbClr val="002060"/>
                </a:solidFill>
              </a:rPr>
              <a:t>ten piedad de nosotros;</a:t>
            </a:r>
          </a:p>
        </p:txBody>
      </p:sp>
      <p:sp>
        <p:nvSpPr>
          <p:cNvPr id="4" name="Marcador de texto 3"/>
          <p:cNvSpPr>
            <a:spLocks noGrp="1"/>
          </p:cNvSpPr>
          <p:nvPr>
            <p:ph type="body" sz="half" idx="2"/>
          </p:nvPr>
        </p:nvSpPr>
        <p:spPr/>
        <p:txBody>
          <a:bodyPr/>
          <a:lstStyle/>
          <a:p>
            <a:endParaRPr lang="es-ES"/>
          </a:p>
        </p:txBody>
      </p:sp>
      <p:pic>
        <p:nvPicPr>
          <p:cNvPr id="8" name="Marcador de posición de imagen 7" descr="Imagen que contiene texto, periódico&#10;&#10;Descripción generada con confianza muy alta">
            <a:extLst>
              <a:ext uri="{FF2B5EF4-FFF2-40B4-BE49-F238E27FC236}">
                <a16:creationId xmlns:a16="http://schemas.microsoft.com/office/drawing/2014/main" id="{E2D72577-FA84-46D5-8ECB-1E69CF75CBF0}"/>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229"/>
          <a:stretch/>
        </p:blipFill>
        <p:spPr>
          <a:xfrm>
            <a:off x="7320136" y="0"/>
            <a:ext cx="4871864" cy="6858000"/>
          </a:xfrm>
          <a:prstGeom prst="rect">
            <a:avLst/>
          </a:prstGeom>
        </p:spPr>
      </p:pic>
    </p:spTree>
    <p:extLst>
      <p:ext uri="{BB962C8B-B14F-4D97-AF65-F5344CB8AC3E}">
        <p14:creationId xmlns:p14="http://schemas.microsoft.com/office/powerpoint/2010/main" val="2286072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sz="5400" b="1" dirty="0">
                <a:solidFill>
                  <a:srgbClr val="002060"/>
                </a:solidFill>
              </a:rPr>
              <a:t>porque sólo tú eres Santo, sólo tú Señor, sólo tú Altísimo, Jesucristo,</a:t>
            </a:r>
            <a:br>
              <a:rPr lang="es-ES" sz="5400" b="1" dirty="0">
                <a:solidFill>
                  <a:srgbClr val="002060"/>
                </a:solidFill>
              </a:rPr>
            </a:br>
            <a:r>
              <a:rPr lang="es-ES" sz="5400" b="1" dirty="0">
                <a:solidFill>
                  <a:srgbClr val="002060"/>
                </a:solidFill>
              </a:rPr>
              <a:t>con el Espíritu Santo en la gloria de Dios Padre.</a:t>
            </a:r>
            <a:br>
              <a:rPr lang="es-ES" sz="5400" b="1" dirty="0">
                <a:solidFill>
                  <a:srgbClr val="002060"/>
                </a:solidFill>
              </a:rPr>
            </a:br>
            <a:r>
              <a:rPr lang="es-ES" sz="5400" b="1" dirty="0">
                <a:solidFill>
                  <a:srgbClr val="002060"/>
                </a:solidFill>
              </a:rPr>
              <a:t>Amén.</a:t>
            </a:r>
          </a:p>
        </p:txBody>
      </p:sp>
      <p:sp>
        <p:nvSpPr>
          <p:cNvPr id="4" name="Marcador de texto 3"/>
          <p:cNvSpPr>
            <a:spLocks noGrp="1"/>
          </p:cNvSpPr>
          <p:nvPr>
            <p:ph type="body" sz="half" idx="2"/>
          </p:nvPr>
        </p:nvSpPr>
        <p:spPr/>
        <p:txBody>
          <a:bodyPr/>
          <a:lstStyle/>
          <a:p>
            <a:endParaRPr lang="es-ES"/>
          </a:p>
        </p:txBody>
      </p:sp>
      <p:pic>
        <p:nvPicPr>
          <p:cNvPr id="8" name="Marcador de posición de imagen 7" descr="Imagen que contiene texto, periódico&#10;&#10;Descripción generada con confianza muy alta">
            <a:extLst>
              <a:ext uri="{FF2B5EF4-FFF2-40B4-BE49-F238E27FC236}">
                <a16:creationId xmlns:a16="http://schemas.microsoft.com/office/drawing/2014/main" id="{E2D72577-FA84-46D5-8ECB-1E69CF75CBF0}"/>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229"/>
          <a:stretch/>
        </p:blipFill>
        <p:spPr>
          <a:xfrm>
            <a:off x="7320136" y="0"/>
            <a:ext cx="4871864" cy="6858000"/>
          </a:xfrm>
          <a:prstGeom prst="rect">
            <a:avLst/>
          </a:prstGeom>
        </p:spPr>
      </p:pic>
    </p:spTree>
    <p:extLst>
      <p:ext uri="{BB962C8B-B14F-4D97-AF65-F5344CB8AC3E}">
        <p14:creationId xmlns:p14="http://schemas.microsoft.com/office/powerpoint/2010/main" val="920670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5400" dirty="0"/>
              <a:t>PRIMERA LECTURA</a:t>
            </a:r>
          </a:p>
        </p:txBody>
      </p:sp>
      <p:sp>
        <p:nvSpPr>
          <p:cNvPr id="4" name="Marcador de texto 3"/>
          <p:cNvSpPr>
            <a:spLocks noGrp="1"/>
          </p:cNvSpPr>
          <p:nvPr>
            <p:ph type="body" sz="half" idx="2"/>
          </p:nvPr>
        </p:nvSpPr>
        <p:spPr/>
        <p:txBody>
          <a:bodyPr/>
          <a:lstStyle/>
          <a:p>
            <a:endParaRPr lang="es-ES" dirty="0"/>
          </a:p>
        </p:txBody>
      </p:sp>
      <p:pic>
        <p:nvPicPr>
          <p:cNvPr id="7" name="Marcador de posición de imagen 6" descr="Imagen que contiene edificio&#10;&#10;Descripción generada con confianza alta">
            <a:extLst>
              <a:ext uri="{FF2B5EF4-FFF2-40B4-BE49-F238E27FC236}">
                <a16:creationId xmlns:a16="http://schemas.microsoft.com/office/drawing/2014/main" id="{72AA1B6B-7D47-407C-B05C-10E886000B96}"/>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66"/>
          <a:stretch/>
        </p:blipFill>
        <p:spPr>
          <a:xfrm>
            <a:off x="0" y="0"/>
            <a:ext cx="7315200" cy="6858000"/>
          </a:xfrm>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723432" cy="5562219"/>
          </a:xfrm>
        </p:spPr>
        <p:txBody>
          <a:bodyPr>
            <a:noAutofit/>
          </a:bodyPr>
          <a:lstStyle/>
          <a:p>
            <a:pPr marL="45720" indent="0">
              <a:buNone/>
            </a:pPr>
            <a:r>
              <a:rPr lang="es-ES" sz="5400" b="1" dirty="0"/>
              <a:t>Moisés habló al pueblo, diciendo: «El Señor, tu Dios, te suscitará de entre los tuyos, de entre tus hermanos, un profeta como yo. A él lo escucharéis. </a:t>
            </a:r>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 lo que pediste al Señor, tu Dios, en el Horeb el día de la asamblea: “No quiero volver a escuchar la voz del Señor mi Dios, ni quiero ver más ese gran fugo, para no morir”. El  Señor  me  respondió:  “Está  bien  lo  que  han  dicho.    </a:t>
            </a:r>
          </a:p>
        </p:txBody>
      </p:sp>
    </p:spTree>
    <p:extLst>
      <p:ext uri="{BB962C8B-B14F-4D97-AF65-F5344CB8AC3E}">
        <p14:creationId xmlns:p14="http://schemas.microsoft.com/office/powerpoint/2010/main" val="23779444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Suscitaré  un  profeta  de  entre  sus  hermanos,  como  tú. Pondré mis palabras en su boca, y les dirá todo lo que yo le mande. Yo mismo pediré cuentas a quien no escuche las palabras que pronuncie en mi nombre. </a:t>
            </a:r>
          </a:p>
        </p:txBody>
      </p:sp>
    </p:spTree>
    <p:extLst>
      <p:ext uri="{BB962C8B-B14F-4D97-AF65-F5344CB8AC3E}">
        <p14:creationId xmlns:p14="http://schemas.microsoft.com/office/powerpoint/2010/main" val="366090963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LE SIGO COMO OVEJA QUE ENCONTRÓ AL PASTOR.</a:t>
            </a:r>
          </a:p>
        </p:txBody>
      </p:sp>
      <p:sp>
        <p:nvSpPr>
          <p:cNvPr id="4" name="Marcador de texto 3"/>
          <p:cNvSpPr>
            <a:spLocks noGrp="1"/>
          </p:cNvSpPr>
          <p:nvPr>
            <p:ph type="body" sz="half" idx="2"/>
          </p:nvPr>
        </p:nvSpPr>
        <p:spPr/>
        <p:txBody>
          <a:bodyPr/>
          <a:lstStyle/>
          <a:p>
            <a:endParaRPr lang="es-ES"/>
          </a:p>
        </p:txBody>
      </p:sp>
      <p:pic>
        <p:nvPicPr>
          <p:cNvPr id="7"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0609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el profeta que tenga la arrogancia de decir en mi nombre lo que yo no le haya mandado, o hable en nombre de dioses extranjeros, ese profeta morirá” ».</a:t>
            </a:r>
          </a:p>
        </p:txBody>
      </p:sp>
    </p:spTree>
    <p:extLst>
      <p:ext uri="{BB962C8B-B14F-4D97-AF65-F5344CB8AC3E}">
        <p14:creationId xmlns:p14="http://schemas.microsoft.com/office/powerpoint/2010/main" val="39801990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OJALÁ ESCUCHÉIS HOY LA VOZ DEL SEÑOR:</a:t>
            </a:r>
            <a:br>
              <a:rPr lang="es-ES" altLang="es-ES" sz="4800" b="1" dirty="0">
                <a:solidFill>
                  <a:srgbClr val="FF0000"/>
                </a:solidFill>
              </a:rPr>
            </a:br>
            <a:r>
              <a:rPr lang="es-ES" altLang="es-ES" sz="4800" b="1" dirty="0">
                <a:solidFill>
                  <a:srgbClr val="FF0000"/>
                </a:solidFill>
              </a:rPr>
              <a:t>«NO ENDUREZCÁIS VUESTRO CORAZÓN.»</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18F6ECCE-4577-45F3-956D-A34FC6C99274}"/>
              </a:ext>
            </a:extLst>
          </p:cNvPr>
          <p:cNvPicPr>
            <a:picLocks noChangeAspect="1"/>
          </p:cNvPicPr>
          <p:nvPr/>
        </p:nvPicPr>
        <p:blipFill rotWithShape="1">
          <a:blip r:embed="rId2">
            <a:extLst>
              <a:ext uri="{28A0092B-C50C-407E-A947-70E740481C1C}">
                <a14:useLocalDpi xmlns:a14="http://schemas.microsoft.com/office/drawing/2010/main" val="0"/>
              </a:ext>
            </a:extLst>
          </a:blip>
          <a:srcRect l="42322" r="2751"/>
          <a:stretch/>
        </p:blipFill>
        <p:spPr>
          <a:xfrm>
            <a:off x="7320136" y="10296"/>
            <a:ext cx="4871864" cy="6858000"/>
          </a:xfrm>
          <a:prstGeom prst="rect">
            <a:avLst/>
          </a:prstGeom>
        </p:spPr>
      </p:pic>
    </p:spTree>
    <p:extLst>
      <p:ext uri="{BB962C8B-B14F-4D97-AF65-F5344CB8AC3E}">
        <p14:creationId xmlns:p14="http://schemas.microsoft.com/office/powerpoint/2010/main" val="143864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Venid, aclamemos al Señor, </a:t>
            </a:r>
            <a:br>
              <a:rPr lang="es-ES" altLang="es-ES" sz="4800" b="1" dirty="0">
                <a:solidFill>
                  <a:srgbClr val="002060"/>
                </a:solidFill>
              </a:rPr>
            </a:br>
            <a:r>
              <a:rPr lang="es-ES" altLang="es-ES" sz="4800" b="1" dirty="0">
                <a:solidFill>
                  <a:srgbClr val="002060"/>
                </a:solidFill>
              </a:rPr>
              <a:t>demos vítores a la Roca que nos salva; </a:t>
            </a:r>
            <a:br>
              <a:rPr lang="es-ES" altLang="es-ES" sz="4800" b="1" dirty="0">
                <a:solidFill>
                  <a:srgbClr val="002060"/>
                </a:solidFill>
              </a:rPr>
            </a:br>
            <a:r>
              <a:rPr lang="es-ES" altLang="es-ES" sz="4800" b="1" dirty="0">
                <a:solidFill>
                  <a:srgbClr val="002060"/>
                </a:solidFill>
              </a:rPr>
              <a:t>entremos a su presencia dándole gracias, </a:t>
            </a:r>
            <a:br>
              <a:rPr lang="es-ES" altLang="es-ES" sz="4800" b="1" dirty="0">
                <a:solidFill>
                  <a:srgbClr val="002060"/>
                </a:solidFill>
              </a:rPr>
            </a:br>
            <a:r>
              <a:rPr lang="es-ES" altLang="es-ES" sz="4800" b="1" dirty="0">
                <a:solidFill>
                  <a:srgbClr val="002060"/>
                </a:solidFill>
              </a:rPr>
              <a:t>aclamándolo con cantos. </a:t>
            </a:r>
          </a:p>
        </p:txBody>
      </p:sp>
      <p:sp>
        <p:nvSpPr>
          <p:cNvPr id="4" name="Marcador de texto 3"/>
          <p:cNvSpPr>
            <a:spLocks noGrp="1"/>
          </p:cNvSpPr>
          <p:nvPr>
            <p:ph type="body" sz="half" idx="2"/>
          </p:nvPr>
        </p:nvSpPr>
        <p:spPr/>
        <p:txBody>
          <a:bodyPr/>
          <a:lstStyle/>
          <a:p>
            <a:endParaRPr lang="es-ES"/>
          </a:p>
        </p:txBody>
      </p:sp>
      <p:pic>
        <p:nvPicPr>
          <p:cNvPr id="6" name="Imagen 5">
            <a:extLst>
              <a:ext uri="{FF2B5EF4-FFF2-40B4-BE49-F238E27FC236}">
                <a16:creationId xmlns:a16="http://schemas.microsoft.com/office/drawing/2014/main" id="{A961C462-18D1-4E47-8EEC-B47E3455C6B2}"/>
              </a:ext>
            </a:extLst>
          </p:cNvPr>
          <p:cNvPicPr>
            <a:picLocks noChangeAspect="1"/>
          </p:cNvPicPr>
          <p:nvPr/>
        </p:nvPicPr>
        <p:blipFill rotWithShape="1">
          <a:blip r:embed="rId2">
            <a:extLst>
              <a:ext uri="{28A0092B-C50C-407E-A947-70E740481C1C}">
                <a14:useLocalDpi xmlns:a14="http://schemas.microsoft.com/office/drawing/2010/main" val="0"/>
              </a:ext>
            </a:extLst>
          </a:blip>
          <a:srcRect l="42322" r="2751"/>
          <a:stretch/>
        </p:blipFill>
        <p:spPr>
          <a:xfrm>
            <a:off x="7320136" y="10296"/>
            <a:ext cx="4871864" cy="6858000"/>
          </a:xfrm>
          <a:prstGeom prst="rect">
            <a:avLst/>
          </a:prstGeom>
        </p:spPr>
      </p:pic>
    </p:spTree>
    <p:extLst>
      <p:ext uri="{BB962C8B-B14F-4D97-AF65-F5344CB8AC3E}">
        <p14:creationId xmlns:p14="http://schemas.microsoft.com/office/powerpoint/2010/main" val="371794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OJALÁ ESCUCHÉIS HOY LA VOZ DEL SEÑOR:</a:t>
            </a:r>
            <a:br>
              <a:rPr lang="es-ES" altLang="es-ES" sz="4800" b="1" dirty="0">
                <a:solidFill>
                  <a:srgbClr val="FF0000"/>
                </a:solidFill>
              </a:rPr>
            </a:br>
            <a:r>
              <a:rPr lang="es-ES" altLang="es-ES" sz="4800" b="1" dirty="0">
                <a:solidFill>
                  <a:srgbClr val="FF0000"/>
                </a:solidFill>
              </a:rPr>
              <a:t>«NO ENDUREZCÁIS VUESTRO CORAZÓN.»</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18F6ECCE-4577-45F3-956D-A34FC6C99274}"/>
              </a:ext>
            </a:extLst>
          </p:cNvPr>
          <p:cNvPicPr>
            <a:picLocks noChangeAspect="1"/>
          </p:cNvPicPr>
          <p:nvPr/>
        </p:nvPicPr>
        <p:blipFill rotWithShape="1">
          <a:blip r:embed="rId2">
            <a:extLst>
              <a:ext uri="{28A0092B-C50C-407E-A947-70E740481C1C}">
                <a14:useLocalDpi xmlns:a14="http://schemas.microsoft.com/office/drawing/2010/main" val="0"/>
              </a:ext>
            </a:extLst>
          </a:blip>
          <a:srcRect l="42322" r="2751"/>
          <a:stretch/>
        </p:blipFill>
        <p:spPr>
          <a:xfrm>
            <a:off x="7320136" y="10296"/>
            <a:ext cx="4871864" cy="6858000"/>
          </a:xfrm>
          <a:prstGeom prst="rect">
            <a:avLst/>
          </a:prstGeom>
        </p:spPr>
      </p:pic>
    </p:spTree>
    <p:extLst>
      <p:ext uri="{BB962C8B-B14F-4D97-AF65-F5344CB8AC3E}">
        <p14:creationId xmlns:p14="http://schemas.microsoft.com/office/powerpoint/2010/main" val="2640244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Entrad, postrémonos por tierra, </a:t>
            </a:r>
            <a:br>
              <a:rPr lang="es-ES" altLang="es-ES" sz="4800" b="1" dirty="0">
                <a:solidFill>
                  <a:srgbClr val="002060"/>
                </a:solidFill>
              </a:rPr>
            </a:br>
            <a:r>
              <a:rPr lang="es-ES" altLang="es-ES" sz="4800" b="1" dirty="0">
                <a:solidFill>
                  <a:srgbClr val="002060"/>
                </a:solidFill>
              </a:rPr>
              <a:t>bendiciendo al Señor, creador nuestro. </a:t>
            </a:r>
            <a:br>
              <a:rPr lang="es-ES" altLang="es-ES" sz="4800" b="1" dirty="0">
                <a:solidFill>
                  <a:srgbClr val="002060"/>
                </a:solidFill>
              </a:rPr>
            </a:br>
            <a:r>
              <a:rPr lang="es-ES" altLang="es-ES" sz="4800" b="1" dirty="0">
                <a:solidFill>
                  <a:srgbClr val="002060"/>
                </a:solidFill>
              </a:rPr>
              <a:t>Porque él es nuestro Dios,</a:t>
            </a:r>
            <a:br>
              <a:rPr lang="es-ES" altLang="es-ES" sz="4800" b="1" dirty="0">
                <a:solidFill>
                  <a:srgbClr val="002060"/>
                </a:solidFill>
              </a:rPr>
            </a:br>
            <a:r>
              <a:rPr lang="es-ES" altLang="es-ES" sz="4800" b="1" dirty="0">
                <a:solidFill>
                  <a:srgbClr val="002060"/>
                </a:solidFill>
              </a:rPr>
              <a:t>y nosotros su pueblo,</a:t>
            </a:r>
            <a:br>
              <a:rPr lang="es-ES" altLang="es-ES" sz="4800" b="1" dirty="0">
                <a:solidFill>
                  <a:srgbClr val="002060"/>
                </a:solidFill>
              </a:rPr>
            </a:br>
            <a:r>
              <a:rPr lang="es-ES" altLang="es-ES" sz="4800" b="1" dirty="0">
                <a:solidFill>
                  <a:srgbClr val="002060"/>
                </a:solidFill>
              </a:rPr>
              <a:t>el rebaño que él guía.</a:t>
            </a:r>
          </a:p>
        </p:txBody>
      </p:sp>
      <p:sp>
        <p:nvSpPr>
          <p:cNvPr id="4" name="Marcador de texto 3"/>
          <p:cNvSpPr>
            <a:spLocks noGrp="1"/>
          </p:cNvSpPr>
          <p:nvPr>
            <p:ph type="body" sz="half" idx="2"/>
          </p:nvPr>
        </p:nvSpPr>
        <p:spPr/>
        <p:txBody>
          <a:bodyPr/>
          <a:lstStyle/>
          <a:p>
            <a:endParaRPr lang="es-ES"/>
          </a:p>
        </p:txBody>
      </p:sp>
      <p:pic>
        <p:nvPicPr>
          <p:cNvPr id="6" name="Imagen 5">
            <a:extLst>
              <a:ext uri="{FF2B5EF4-FFF2-40B4-BE49-F238E27FC236}">
                <a16:creationId xmlns:a16="http://schemas.microsoft.com/office/drawing/2014/main" id="{A961C462-18D1-4E47-8EEC-B47E3455C6B2}"/>
              </a:ext>
            </a:extLst>
          </p:cNvPr>
          <p:cNvPicPr>
            <a:picLocks noChangeAspect="1"/>
          </p:cNvPicPr>
          <p:nvPr/>
        </p:nvPicPr>
        <p:blipFill rotWithShape="1">
          <a:blip r:embed="rId2">
            <a:extLst>
              <a:ext uri="{28A0092B-C50C-407E-A947-70E740481C1C}">
                <a14:useLocalDpi xmlns:a14="http://schemas.microsoft.com/office/drawing/2010/main" val="0"/>
              </a:ext>
            </a:extLst>
          </a:blip>
          <a:srcRect l="42322" r="2751"/>
          <a:stretch/>
        </p:blipFill>
        <p:spPr>
          <a:xfrm>
            <a:off x="7320136" y="10296"/>
            <a:ext cx="4871864" cy="6858000"/>
          </a:xfrm>
          <a:prstGeom prst="rect">
            <a:avLst/>
          </a:prstGeom>
        </p:spPr>
      </p:pic>
    </p:spTree>
    <p:extLst>
      <p:ext uri="{BB962C8B-B14F-4D97-AF65-F5344CB8AC3E}">
        <p14:creationId xmlns:p14="http://schemas.microsoft.com/office/powerpoint/2010/main" val="243991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OJALÁ ESCUCHÉIS HOY LA VOZ DEL SEÑOR:</a:t>
            </a:r>
            <a:br>
              <a:rPr lang="es-ES" altLang="es-ES" sz="4800" b="1" dirty="0">
                <a:solidFill>
                  <a:srgbClr val="FF0000"/>
                </a:solidFill>
              </a:rPr>
            </a:br>
            <a:r>
              <a:rPr lang="es-ES" altLang="es-ES" sz="4800" b="1" dirty="0">
                <a:solidFill>
                  <a:srgbClr val="FF0000"/>
                </a:solidFill>
              </a:rPr>
              <a:t>«NO ENDUREZCÁIS VUESTRO CORAZÓN.»</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18F6ECCE-4577-45F3-956D-A34FC6C99274}"/>
              </a:ext>
            </a:extLst>
          </p:cNvPr>
          <p:cNvPicPr>
            <a:picLocks noChangeAspect="1"/>
          </p:cNvPicPr>
          <p:nvPr/>
        </p:nvPicPr>
        <p:blipFill rotWithShape="1">
          <a:blip r:embed="rId2">
            <a:extLst>
              <a:ext uri="{28A0092B-C50C-407E-A947-70E740481C1C}">
                <a14:useLocalDpi xmlns:a14="http://schemas.microsoft.com/office/drawing/2010/main" val="0"/>
              </a:ext>
            </a:extLst>
          </a:blip>
          <a:srcRect l="42322" r="2751"/>
          <a:stretch/>
        </p:blipFill>
        <p:spPr>
          <a:xfrm>
            <a:off x="7320136" y="10296"/>
            <a:ext cx="4871864" cy="6858000"/>
          </a:xfrm>
          <a:prstGeom prst="rect">
            <a:avLst/>
          </a:prstGeom>
        </p:spPr>
      </p:pic>
    </p:spTree>
    <p:extLst>
      <p:ext uri="{BB962C8B-B14F-4D97-AF65-F5344CB8AC3E}">
        <p14:creationId xmlns:p14="http://schemas.microsoft.com/office/powerpoint/2010/main" val="1275367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Ojalá escuchéis hoy su voz:</a:t>
            </a:r>
            <a:br>
              <a:rPr lang="es-ES" altLang="es-ES" sz="4800" b="1" dirty="0">
                <a:solidFill>
                  <a:srgbClr val="002060"/>
                </a:solidFill>
              </a:rPr>
            </a:br>
            <a:r>
              <a:rPr lang="es-ES" altLang="es-ES" sz="4800" b="1" dirty="0">
                <a:solidFill>
                  <a:srgbClr val="002060"/>
                </a:solidFill>
              </a:rPr>
              <a:t>«No endurezcáis el corazón como en </a:t>
            </a:r>
            <a:r>
              <a:rPr lang="es-ES" altLang="es-ES" sz="4800" b="1" dirty="0" err="1">
                <a:solidFill>
                  <a:srgbClr val="002060"/>
                </a:solidFill>
              </a:rPr>
              <a:t>Meribá</a:t>
            </a:r>
            <a:r>
              <a:rPr lang="es-ES" altLang="es-ES" sz="4800" b="1" dirty="0">
                <a:solidFill>
                  <a:srgbClr val="002060"/>
                </a:solidFill>
              </a:rPr>
              <a:t>, </a:t>
            </a:r>
            <a:br>
              <a:rPr lang="es-ES" altLang="es-ES" sz="4800" b="1" dirty="0">
                <a:solidFill>
                  <a:srgbClr val="002060"/>
                </a:solidFill>
              </a:rPr>
            </a:br>
            <a:r>
              <a:rPr lang="es-ES" altLang="es-ES" sz="4800" b="1" dirty="0">
                <a:solidFill>
                  <a:srgbClr val="002060"/>
                </a:solidFill>
              </a:rPr>
              <a:t>como el día de </a:t>
            </a:r>
            <a:r>
              <a:rPr lang="es-ES" altLang="es-ES" sz="4800" b="1" dirty="0" err="1">
                <a:solidFill>
                  <a:srgbClr val="002060"/>
                </a:solidFill>
              </a:rPr>
              <a:t>Masá</a:t>
            </a:r>
            <a:r>
              <a:rPr lang="es-ES" altLang="es-ES" sz="4800" b="1" dirty="0">
                <a:solidFill>
                  <a:srgbClr val="002060"/>
                </a:solidFill>
              </a:rPr>
              <a:t> en el desierto;</a:t>
            </a:r>
            <a:br>
              <a:rPr lang="es-ES" altLang="es-ES" sz="4800" b="1" dirty="0">
                <a:solidFill>
                  <a:srgbClr val="002060"/>
                </a:solidFill>
              </a:rPr>
            </a:br>
            <a:r>
              <a:rPr lang="es-ES" altLang="es-ES" sz="4800" b="1" dirty="0">
                <a:solidFill>
                  <a:srgbClr val="002060"/>
                </a:solidFill>
              </a:rPr>
              <a:t>cuando vuestros padres me pusieron a prueba</a:t>
            </a:r>
            <a:br>
              <a:rPr lang="es-ES" altLang="es-ES" sz="4800" b="1" dirty="0">
                <a:solidFill>
                  <a:srgbClr val="002060"/>
                </a:solidFill>
              </a:rPr>
            </a:br>
            <a:r>
              <a:rPr lang="es-ES" altLang="es-ES" sz="4800" b="1" dirty="0">
                <a:solidFill>
                  <a:srgbClr val="002060"/>
                </a:solidFill>
              </a:rPr>
              <a:t>y me tentaron, aunque habían visto mis obras». </a:t>
            </a:r>
          </a:p>
        </p:txBody>
      </p:sp>
      <p:sp>
        <p:nvSpPr>
          <p:cNvPr id="4" name="Marcador de texto 3"/>
          <p:cNvSpPr>
            <a:spLocks noGrp="1"/>
          </p:cNvSpPr>
          <p:nvPr>
            <p:ph type="body" sz="half" idx="2"/>
          </p:nvPr>
        </p:nvSpPr>
        <p:spPr/>
        <p:txBody>
          <a:bodyPr/>
          <a:lstStyle/>
          <a:p>
            <a:endParaRPr lang="es-ES"/>
          </a:p>
        </p:txBody>
      </p:sp>
      <p:pic>
        <p:nvPicPr>
          <p:cNvPr id="6" name="Imagen 5">
            <a:extLst>
              <a:ext uri="{FF2B5EF4-FFF2-40B4-BE49-F238E27FC236}">
                <a16:creationId xmlns:a16="http://schemas.microsoft.com/office/drawing/2014/main" id="{A961C462-18D1-4E47-8EEC-B47E3455C6B2}"/>
              </a:ext>
            </a:extLst>
          </p:cNvPr>
          <p:cNvPicPr>
            <a:picLocks noChangeAspect="1"/>
          </p:cNvPicPr>
          <p:nvPr/>
        </p:nvPicPr>
        <p:blipFill rotWithShape="1">
          <a:blip r:embed="rId2">
            <a:extLst>
              <a:ext uri="{28A0092B-C50C-407E-A947-70E740481C1C}">
                <a14:useLocalDpi xmlns:a14="http://schemas.microsoft.com/office/drawing/2010/main" val="0"/>
              </a:ext>
            </a:extLst>
          </a:blip>
          <a:srcRect l="42322" r="2751"/>
          <a:stretch/>
        </p:blipFill>
        <p:spPr>
          <a:xfrm>
            <a:off x="7320136" y="10296"/>
            <a:ext cx="4871864" cy="6858000"/>
          </a:xfrm>
          <a:prstGeom prst="rect">
            <a:avLst/>
          </a:prstGeom>
        </p:spPr>
      </p:pic>
    </p:spTree>
    <p:extLst>
      <p:ext uri="{BB962C8B-B14F-4D97-AF65-F5344CB8AC3E}">
        <p14:creationId xmlns:p14="http://schemas.microsoft.com/office/powerpoint/2010/main" val="3233174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OJALÁ ESCUCHÉIS HOY LA VOZ DEL SEÑOR:</a:t>
            </a:r>
            <a:br>
              <a:rPr lang="es-ES" altLang="es-ES" sz="4800" b="1" dirty="0">
                <a:solidFill>
                  <a:srgbClr val="FF0000"/>
                </a:solidFill>
              </a:rPr>
            </a:br>
            <a:r>
              <a:rPr lang="es-ES" altLang="es-ES" sz="4800" b="1" dirty="0">
                <a:solidFill>
                  <a:srgbClr val="FF0000"/>
                </a:solidFill>
              </a:rPr>
              <a:t>«NO ENDUREZCÁIS VUESTRO CORAZÓN.»</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18F6ECCE-4577-45F3-956D-A34FC6C99274}"/>
              </a:ext>
            </a:extLst>
          </p:cNvPr>
          <p:cNvPicPr>
            <a:picLocks noChangeAspect="1"/>
          </p:cNvPicPr>
          <p:nvPr/>
        </p:nvPicPr>
        <p:blipFill rotWithShape="1">
          <a:blip r:embed="rId2">
            <a:extLst>
              <a:ext uri="{28A0092B-C50C-407E-A947-70E740481C1C}">
                <a14:useLocalDpi xmlns:a14="http://schemas.microsoft.com/office/drawing/2010/main" val="0"/>
              </a:ext>
            </a:extLst>
          </a:blip>
          <a:srcRect l="42322" r="2751"/>
          <a:stretch/>
        </p:blipFill>
        <p:spPr>
          <a:xfrm>
            <a:off x="7320136" y="10296"/>
            <a:ext cx="4871864" cy="6858000"/>
          </a:xfrm>
          <a:prstGeom prst="rect">
            <a:avLst/>
          </a:prstGeom>
        </p:spPr>
      </p:pic>
    </p:spTree>
    <p:extLst>
      <p:ext uri="{BB962C8B-B14F-4D97-AF65-F5344CB8AC3E}">
        <p14:creationId xmlns:p14="http://schemas.microsoft.com/office/powerpoint/2010/main" val="3734857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5400" dirty="0"/>
              <a:t>SEGUNDA LECTURA</a:t>
            </a:r>
          </a:p>
        </p:txBody>
      </p:sp>
      <p:sp>
        <p:nvSpPr>
          <p:cNvPr id="4" name="Marcador de texto 3"/>
          <p:cNvSpPr>
            <a:spLocks noGrp="1"/>
          </p:cNvSpPr>
          <p:nvPr>
            <p:ph type="body" sz="half" idx="2"/>
          </p:nvPr>
        </p:nvSpPr>
        <p:spPr/>
        <p:txBody>
          <a:bodyPr/>
          <a:lstStyle/>
          <a:p>
            <a:endParaRPr lang="es-ES" dirty="0"/>
          </a:p>
        </p:txBody>
      </p:sp>
      <p:pic>
        <p:nvPicPr>
          <p:cNvPr id="5" name="Imagen 4" descr="Imagen que contiene cielo, exterior, naturaleza&#10;&#10;Descripción generada con confianza muy alta">
            <a:extLst>
              <a:ext uri="{FF2B5EF4-FFF2-40B4-BE49-F238E27FC236}">
                <a16:creationId xmlns:a16="http://schemas.microsoft.com/office/drawing/2014/main" id="{108CEF47-4EBE-4623-8B2C-280EE2602C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320136" cy="6858000"/>
          </a:xfrm>
          <a:prstGeom prst="rect">
            <a:avLst/>
          </a:prstGeom>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A DÓNDE ÉL VA.</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6629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Hermanos: Quiero que os ahorréis preocupaciones: el no casado se preocupa de los asuntos del Señor, buscando contentar al  Señor;  </a:t>
            </a:r>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en  cambio,  el  casado  se  preocupa  de  los  asuntos  del  mundo,  buscando  contentar  a  su  mujer,  y  anda dividido. </a:t>
            </a:r>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También la mujer sin marido y la soltera se preocupan de los asuntos del Señor, de ser ellos en cuerpo y alma; en cambio, la casada se preocupa de los asuntos del mundo, buscando contentar a su marido. </a:t>
            </a:r>
          </a:p>
        </p:txBody>
      </p:sp>
    </p:spTree>
    <p:extLst>
      <p:ext uri="{BB962C8B-B14F-4D97-AF65-F5344CB8AC3E}">
        <p14:creationId xmlns:p14="http://schemas.microsoft.com/office/powerpoint/2010/main" val="9329700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Os digo todo esto para vuestro bien, no para poneros una trampa, sino para induciros a una cosa noble y al trato con el Señor sin preocupaciones.</a:t>
            </a:r>
          </a:p>
        </p:txBody>
      </p:sp>
    </p:spTree>
    <p:extLst>
      <p:ext uri="{BB962C8B-B14F-4D97-AF65-F5344CB8AC3E}">
        <p14:creationId xmlns:p14="http://schemas.microsoft.com/office/powerpoint/2010/main" val="2330659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Si Jesús, yo quiero escuchar</a:t>
            </a:r>
            <a:br>
              <a:rPr lang="es-ES" altLang="es-ES" sz="5400" dirty="0">
                <a:solidFill>
                  <a:srgbClr val="002060"/>
                </a:solidFill>
              </a:rPr>
            </a:br>
            <a:r>
              <a:rPr lang="es-ES" altLang="es-ES" sz="5400" dirty="0">
                <a:solidFill>
                  <a:srgbClr val="002060"/>
                </a:solidFill>
              </a:rPr>
              <a:t>tu Evangelio y asumir. </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con alegría y con paz.</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Vale la pena arriesgar.</a:t>
            </a: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985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Aleluya yo quiero vivir,</a:t>
            </a:r>
            <a:br>
              <a:rPr lang="es-ES" altLang="es-ES" sz="5400" dirty="0">
                <a:solidFill>
                  <a:srgbClr val="002060"/>
                </a:solidFill>
              </a:rPr>
            </a:br>
            <a:r>
              <a:rPr lang="es-ES" altLang="es-ES" sz="5400" dirty="0">
                <a:solidFill>
                  <a:srgbClr val="002060"/>
                </a:solidFill>
              </a:rPr>
              <a:t>Aleluya yo quiero arriesgar, </a:t>
            </a:r>
            <a:br>
              <a:rPr lang="es-ES" altLang="es-ES" sz="5400" dirty="0">
                <a:solidFill>
                  <a:srgbClr val="002060"/>
                </a:solidFill>
              </a:rPr>
            </a:br>
            <a:r>
              <a:rPr lang="es-ES" altLang="es-ES" sz="5400" dirty="0">
                <a:solidFill>
                  <a:srgbClr val="002060"/>
                </a:solidFill>
              </a:rPr>
              <a:t>toda mi vida por ti. </a:t>
            </a:r>
            <a:br>
              <a:rPr lang="es-ES" altLang="es-ES" sz="5400" dirty="0">
                <a:solidFill>
                  <a:srgbClr val="002060"/>
                </a:solidFill>
              </a:rPr>
            </a:b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8413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rm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Marcos.</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br>
              <a:rPr lang="es-ES" altLang="es-ES" sz="4800" dirty="0">
                <a:solidFill>
                  <a:srgbClr val="FF0000"/>
                </a:solidFill>
                <a:latin typeface="Calibri" panose="020F0502020204030204"/>
                <a:ea typeface="+mn-ea"/>
                <a:cs typeface="+mn-cs"/>
              </a:rPr>
            </a:br>
            <a:endParaRPr lang="es-ES" sz="4000" dirty="0"/>
          </a:p>
        </p:txBody>
      </p:sp>
      <p:pic>
        <p:nvPicPr>
          <p:cNvPr id="5" name="Imagen 4">
            <a:extLst>
              <a:ext uri="{FF2B5EF4-FFF2-40B4-BE49-F238E27FC236}">
                <a16:creationId xmlns:a16="http://schemas.microsoft.com/office/drawing/2014/main" id="{95746CED-4F4A-4586-A516-1FF83E44C7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320136" cy="6858000"/>
          </a:xfrm>
          <a:prstGeom prst="rect">
            <a:avLst/>
          </a:prstGeom>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En  la  ciudad  de  </a:t>
            </a:r>
            <a:r>
              <a:rPr lang="es-ES" sz="5400" b="1" dirty="0" err="1">
                <a:solidFill>
                  <a:srgbClr val="263050"/>
                </a:solidFill>
              </a:rPr>
              <a:t>Cafarnaún</a:t>
            </a:r>
            <a:r>
              <a:rPr lang="es-ES" sz="5400" b="1" dirty="0">
                <a:solidFill>
                  <a:srgbClr val="263050"/>
                </a:solidFill>
              </a:rPr>
              <a:t>,  y  el  sábado  entró  Jesús  en  la  sinagoga  a  enseñar;  estaban  asombrados  de  su enseñanza, porque les enseñaba con autoridad y no como los escribas. </a:t>
            </a: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Había precisamente en su sinagoga un hombre que tenía un espíritu inmundo, y se puso a gritar: «¿Qué tenemos que ver nosotros contigo, Jesús Nazareno? ¿Has venido a acabar con nosotros? Sé quién eres: el Santo de Dios». </a:t>
            </a: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1.Si Jesús te dice amigo deja todo y ven conmigo </a:t>
            </a:r>
            <a:br>
              <a:rPr lang="es-ES" sz="4800" dirty="0">
                <a:solidFill>
                  <a:srgbClr val="002060"/>
                </a:solidFill>
              </a:rPr>
            </a:br>
            <a:r>
              <a:rPr lang="es-ES" sz="4800" dirty="0">
                <a:solidFill>
                  <a:srgbClr val="002060"/>
                </a:solidFill>
              </a:rPr>
              <a:t>donde todo es más hermoso y más feliz</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706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Jesús lo increpó: «¡Cállate y sal de él!». El  espíritu  inmundo  lo  retorció  violentamente  y,  dando  un  grito  muy  fuerte,  salió  de  él.  Todos  se  preguntaron estupefactos:</a:t>
            </a: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«¿Qué es esto? Una enseñanza nueva expuesta con autoridad es nuevo. Incluso manda a los espíritus inmundos y lo obedecen». Su fama se extendió enseguida por todas partes, alcanzando la comarca entera de Galilea.</a:t>
            </a:r>
          </a:p>
        </p:txBody>
      </p:sp>
    </p:spTree>
    <p:extLst>
      <p:ext uri="{BB962C8B-B14F-4D97-AF65-F5344CB8AC3E}">
        <p14:creationId xmlns:p14="http://schemas.microsoft.com/office/powerpoint/2010/main" val="372920147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DEL SEÑOR</a:t>
            </a:r>
            <a:br>
              <a:rPr lang="es-ES" dirty="0"/>
            </a:br>
            <a:r>
              <a:rPr lang="es-ES" b="1" dirty="0">
                <a:solidFill>
                  <a:srgbClr val="FF0000"/>
                </a:solidFill>
              </a:rPr>
              <a:t>GLORIA A TI, SEÑOR JESÚS</a:t>
            </a:r>
            <a:endParaRPr lang="es-ES"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61929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Dios de Dios, Luz de Luz, Dios verdadero de Dios verdadero, engendrado, no creado, de la misma naturaleza del Padre, por quien todo fue hecho; que por nosotros, los hombres, y por nuestra salvación bajó del cielo, </a:t>
            </a:r>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p>
          <a:p>
            <a:pPr marL="45720" indent="0">
              <a:buNone/>
            </a:pPr>
            <a:r>
              <a:rPr lang="es-ES" sz="5400" b="1" dirty="0"/>
              <a:t>Amén</a:t>
            </a:r>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LE SIGO COMO OVEJA QUE ENCONTRÓ AL PASTOR.</a:t>
            </a:r>
          </a:p>
        </p:txBody>
      </p:sp>
      <p:sp>
        <p:nvSpPr>
          <p:cNvPr id="4" name="Marcador de texto 3"/>
          <p:cNvSpPr>
            <a:spLocks noGrp="1"/>
          </p:cNvSpPr>
          <p:nvPr>
            <p:ph type="body" sz="half" idx="2"/>
          </p:nvPr>
        </p:nvSpPr>
        <p:spPr/>
        <p:txBody>
          <a:bodyPr/>
          <a:lstStyle/>
          <a:p>
            <a:endParaRPr lang="es-ES"/>
          </a:p>
        </p:txBody>
      </p:sp>
      <p:pic>
        <p:nvPicPr>
          <p:cNvPr id="7"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426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Qué te puedo dar,</a:t>
            </a:r>
            <a:br>
              <a:rPr lang="es-ES" altLang="es-ES" sz="4800" b="1" dirty="0">
                <a:solidFill>
                  <a:srgbClr val="002060"/>
                </a:solidFill>
              </a:rPr>
            </a:br>
            <a:r>
              <a:rPr lang="es-ES" altLang="es-ES" sz="4800" b="1" dirty="0">
                <a:solidFill>
                  <a:srgbClr val="002060"/>
                </a:solidFill>
              </a:rPr>
              <a:t>que no me hayas dado Tú.</a:t>
            </a:r>
            <a:br>
              <a:rPr lang="es-ES" altLang="es-ES" sz="4800" b="1" dirty="0">
                <a:solidFill>
                  <a:srgbClr val="002060"/>
                </a:solidFill>
              </a:rPr>
            </a:br>
            <a:r>
              <a:rPr lang="es-ES" altLang="es-ES" sz="4800" b="1" dirty="0">
                <a:solidFill>
                  <a:srgbClr val="002060"/>
                </a:solidFill>
              </a:rPr>
              <a:t>Qué te puedo decir,</a:t>
            </a:r>
            <a:br>
              <a:rPr lang="es-ES" altLang="es-ES" sz="4800" b="1" dirty="0">
                <a:solidFill>
                  <a:srgbClr val="002060"/>
                </a:solidFill>
              </a:rPr>
            </a:br>
            <a:r>
              <a:rPr lang="es-ES" altLang="es-ES" sz="4800" b="1" dirty="0">
                <a:solidFill>
                  <a:srgbClr val="002060"/>
                </a:solidFill>
              </a:rPr>
              <a:t>que no me hayas dicho Tú.</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506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Qué puedo hacer por Ti,</a:t>
            </a:r>
            <a:br>
              <a:rPr lang="es-ES" altLang="es-ES" sz="4800" b="1" dirty="0">
                <a:solidFill>
                  <a:srgbClr val="002060"/>
                </a:solidFill>
              </a:rPr>
            </a:br>
            <a:r>
              <a:rPr lang="es-ES" altLang="es-ES" sz="4800" b="1" dirty="0">
                <a:solidFill>
                  <a:srgbClr val="002060"/>
                </a:solidFill>
              </a:rPr>
              <a:t>si yo no puedo hacer nada, </a:t>
            </a:r>
            <a:br>
              <a:rPr lang="es-ES" altLang="es-ES" sz="4800" b="1" dirty="0">
                <a:solidFill>
                  <a:srgbClr val="002060"/>
                </a:solidFill>
              </a:rPr>
            </a:br>
            <a:r>
              <a:rPr lang="es-ES" altLang="es-ES" sz="4800" b="1" dirty="0">
                <a:solidFill>
                  <a:srgbClr val="002060"/>
                </a:solidFill>
              </a:rPr>
              <a:t>si yo no puedo hacer nada,</a:t>
            </a:r>
            <a:br>
              <a:rPr lang="es-ES" altLang="es-ES" sz="4800" b="1" dirty="0">
                <a:solidFill>
                  <a:srgbClr val="002060"/>
                </a:solidFill>
              </a:rPr>
            </a:br>
            <a:r>
              <a:rPr lang="es-ES" altLang="es-ES" sz="4800" b="1" dirty="0">
                <a:solidFill>
                  <a:srgbClr val="002060"/>
                </a:solidFill>
              </a:rPr>
              <a:t>si no es por Ti, mi Dios.</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8978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Todo lo que sé,</a:t>
            </a:r>
            <a:br>
              <a:rPr lang="es-ES" altLang="es-ES" sz="4800" b="1" dirty="0">
                <a:solidFill>
                  <a:srgbClr val="002060"/>
                </a:solidFill>
              </a:rPr>
            </a:br>
            <a:r>
              <a:rPr lang="es-ES" altLang="es-ES" sz="4800" b="1" dirty="0">
                <a:solidFill>
                  <a:srgbClr val="002060"/>
                </a:solidFill>
              </a:rPr>
              <a:t>todo lo que soy,</a:t>
            </a:r>
            <a:br>
              <a:rPr lang="es-ES" altLang="es-ES" sz="4800" b="1" dirty="0">
                <a:solidFill>
                  <a:srgbClr val="002060"/>
                </a:solidFill>
              </a:rPr>
            </a:br>
            <a:r>
              <a:rPr lang="es-ES" altLang="es-ES" sz="4800" b="1" dirty="0">
                <a:solidFill>
                  <a:srgbClr val="002060"/>
                </a:solidFill>
              </a:rPr>
              <a:t>todo lo que tengo,</a:t>
            </a:r>
            <a:br>
              <a:rPr lang="es-ES" altLang="es-ES" sz="4800" b="1" dirty="0">
                <a:solidFill>
                  <a:srgbClr val="002060"/>
                </a:solidFill>
              </a:rPr>
            </a:br>
            <a:r>
              <a:rPr lang="es-ES" altLang="es-ES" sz="4800" b="1" dirty="0">
                <a:solidFill>
                  <a:srgbClr val="002060"/>
                </a:solidFill>
              </a:rPr>
              <a:t>es tuyo.</a:t>
            </a:r>
            <a:br>
              <a:rPr lang="es-ES" altLang="es-ES" sz="4800" b="1" dirty="0">
                <a:solidFill>
                  <a:srgbClr val="002060"/>
                </a:solidFill>
              </a:rPr>
            </a:br>
            <a:r>
              <a:rPr lang="es-ES" altLang="es-ES" sz="4800" b="1" dirty="0">
                <a:solidFill>
                  <a:srgbClr val="002060"/>
                </a:solidFill>
              </a:rPr>
              <a:t>(Bis)</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6403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EF49E0E-CE7D-416A-A567-2167585E9507}"/>
              </a:ext>
            </a:extLst>
          </p:cNvPr>
          <p:cNvSpPr txBox="1"/>
          <p:nvPr/>
        </p:nvSpPr>
        <p:spPr>
          <a:xfrm>
            <a:off x="3215680" y="305068"/>
            <a:ext cx="5760640" cy="6247864"/>
          </a:xfrm>
          <a:prstGeom prst="rect">
            <a:avLst/>
          </a:prstGeom>
          <a:noFill/>
        </p:spPr>
        <p:txBody>
          <a:bodyPr wrap="square" rtlCol="0">
            <a:spAutoFit/>
          </a:bodyPr>
          <a:lstStyle/>
          <a:p>
            <a:pPr algn="ctr"/>
            <a:r>
              <a:rPr lang="es-ES" sz="20000" b="1" dirty="0">
                <a:solidFill>
                  <a:schemeClr val="bg1"/>
                </a:solidFill>
                <a:latin typeface="Calibri" panose="020F0502020204030204"/>
              </a:rPr>
              <a:t>EN PIE</a:t>
            </a:r>
          </a:p>
        </p:txBody>
      </p:sp>
    </p:spTree>
    <p:extLst>
      <p:ext uri="{BB962C8B-B14F-4D97-AF65-F5344CB8AC3E}">
        <p14:creationId xmlns:p14="http://schemas.microsoft.com/office/powerpoint/2010/main" val="204007387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a:solidFill>
                  <a:srgbClr val="263050"/>
                </a:solidFill>
              </a:rPr>
              <a:t>El Señor esté con vosotros.</a:t>
            </a:r>
            <a:br>
              <a:rPr lang="es-ES" sz="5400" b="1" dirty="0">
                <a:solidFill>
                  <a:srgbClr val="263050"/>
                </a:solidFill>
              </a:rPr>
            </a:br>
            <a:r>
              <a:rPr lang="es-ES" sz="5400" b="1" dirty="0">
                <a:solidFill>
                  <a:srgbClr val="FF0000"/>
                </a:solidFill>
              </a:rPr>
              <a:t>Y con tu espíritu.</a:t>
            </a:r>
            <a:br>
              <a:rPr lang="es-ES" sz="5400" b="1" dirty="0">
                <a:solidFill>
                  <a:srgbClr val="263050"/>
                </a:solidFill>
              </a:rPr>
            </a:br>
            <a:r>
              <a:rPr lang="es-ES" sz="5400" b="1" dirty="0">
                <a:solidFill>
                  <a:srgbClr val="263050"/>
                </a:solidFill>
              </a:rPr>
              <a:t>Levantemos el corazón.</a:t>
            </a:r>
            <a:br>
              <a:rPr lang="es-ES" sz="5400" b="1" dirty="0">
                <a:solidFill>
                  <a:srgbClr val="263050"/>
                </a:solidFill>
              </a:rPr>
            </a:br>
            <a:r>
              <a:rPr lang="es-ES" sz="5400" b="1" dirty="0">
                <a:solidFill>
                  <a:srgbClr val="FF0000"/>
                </a:solidFill>
              </a:rPr>
              <a:t>Lo tenemos levantado hacia el Señor.</a:t>
            </a:r>
            <a:br>
              <a:rPr lang="es-ES" sz="5400" b="1" dirty="0">
                <a:solidFill>
                  <a:srgbClr val="263050"/>
                </a:solidFill>
              </a:rPr>
            </a:br>
            <a:r>
              <a:rPr lang="es-ES" sz="5400" b="1" dirty="0">
                <a:solidFill>
                  <a:srgbClr val="263050"/>
                </a:solidFill>
              </a:rPr>
              <a:t>Demos gracias al Señor nuestro Dios.</a:t>
            </a:r>
            <a:br>
              <a:rPr lang="es-ES" sz="5400" b="1" dirty="0">
                <a:solidFill>
                  <a:srgbClr val="263050"/>
                </a:solidFill>
              </a:rPr>
            </a:br>
            <a:r>
              <a:rPr lang="es-ES" sz="5400" b="1" dirty="0">
                <a:solidFill>
                  <a:srgbClr val="FF0000"/>
                </a:solidFill>
              </a:rPr>
              <a:t>Es justo y necesario.</a:t>
            </a: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Santo es, </a:t>
            </a:r>
            <a:br>
              <a:rPr lang="es-ES" altLang="es-ES" sz="4800" b="1" dirty="0">
                <a:solidFill>
                  <a:srgbClr val="002060"/>
                </a:solidFill>
              </a:rPr>
            </a:br>
            <a:r>
              <a:rPr lang="es-ES" altLang="es-ES" sz="4800" b="1" dirty="0">
                <a:solidFill>
                  <a:srgbClr val="002060"/>
                </a:solidFill>
              </a:rPr>
              <a:t>santo nuestro Dios, </a:t>
            </a:r>
            <a:br>
              <a:rPr lang="es-ES" altLang="es-ES" sz="4800" b="1" dirty="0">
                <a:solidFill>
                  <a:srgbClr val="002060"/>
                </a:solidFill>
              </a:rPr>
            </a:br>
            <a:r>
              <a:rPr lang="es-ES" altLang="es-ES" sz="4800" b="1" dirty="0">
                <a:solidFill>
                  <a:srgbClr val="002060"/>
                </a:solidFill>
              </a:rPr>
              <a:t>hosanna en las alturas. (2)</a:t>
            </a:r>
          </a:p>
        </p:txBody>
      </p:sp>
      <p:sp>
        <p:nvSpPr>
          <p:cNvPr id="4" name="Marcador de texto 3"/>
          <p:cNvSpPr>
            <a:spLocks noGrp="1"/>
          </p:cNvSpPr>
          <p:nvPr>
            <p:ph type="body" sz="half" idx="2"/>
          </p:nvPr>
        </p:nvSpPr>
        <p:spPr/>
        <p:txBody>
          <a:bodyPr/>
          <a:lstStyle/>
          <a:p>
            <a:endParaRPr lang="es-ES"/>
          </a:p>
        </p:txBody>
      </p:sp>
      <p:pic>
        <p:nvPicPr>
          <p:cNvPr id="13" name="Picture 6" descr="http://2.bp.blogspot.com/-kXescPNqWn4/TaoMrVZMg4I/AAAAAAAABYg/SayijVGIQWs/s1600/corcovado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93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Los cielos y la tierra </a:t>
            </a:r>
            <a:br>
              <a:rPr lang="es-ES" altLang="es-ES" sz="4800" b="1" dirty="0">
                <a:solidFill>
                  <a:srgbClr val="002060"/>
                </a:solidFill>
              </a:rPr>
            </a:br>
            <a:r>
              <a:rPr lang="es-ES" altLang="es-ES" sz="4800" b="1" dirty="0">
                <a:solidFill>
                  <a:srgbClr val="002060"/>
                </a:solidFill>
              </a:rPr>
              <a:t>están llenos de tu gloria, </a:t>
            </a:r>
            <a:br>
              <a:rPr lang="es-ES" altLang="es-ES" sz="4800" b="1" dirty="0">
                <a:solidFill>
                  <a:srgbClr val="002060"/>
                </a:solidFill>
              </a:rPr>
            </a:br>
            <a:r>
              <a:rPr lang="es-ES" altLang="es-ES" sz="4800" b="1" dirty="0">
                <a:solidFill>
                  <a:srgbClr val="002060"/>
                </a:solidFill>
              </a:rPr>
              <a:t>llenos de tu amor.</a:t>
            </a:r>
            <a:br>
              <a:rPr lang="es-ES" altLang="es-ES" sz="4800" b="1" dirty="0">
                <a:solidFill>
                  <a:srgbClr val="002060"/>
                </a:solidFill>
              </a:rPr>
            </a:br>
            <a:r>
              <a:rPr lang="es-ES" altLang="es-ES" sz="4800" b="1" dirty="0">
                <a:solidFill>
                  <a:srgbClr val="002060"/>
                </a:solidFill>
              </a:rPr>
              <a:t>Santo es, santo nuestro Dios, </a:t>
            </a:r>
            <a:br>
              <a:rPr lang="es-ES" altLang="es-ES" sz="4800" b="1" dirty="0">
                <a:solidFill>
                  <a:srgbClr val="002060"/>
                </a:solidFill>
              </a:rPr>
            </a:br>
            <a:r>
              <a:rPr lang="es-ES" altLang="es-ES" sz="4800" b="1" dirty="0">
                <a:solidFill>
                  <a:srgbClr val="002060"/>
                </a:solidFill>
              </a:rPr>
              <a:t>hosanna en las alturas. </a:t>
            </a:r>
          </a:p>
        </p:txBody>
      </p:sp>
      <p:sp>
        <p:nvSpPr>
          <p:cNvPr id="4" name="Marcador de texto 3"/>
          <p:cNvSpPr>
            <a:spLocks noGrp="1"/>
          </p:cNvSpPr>
          <p:nvPr>
            <p:ph type="body" sz="half" idx="2"/>
          </p:nvPr>
        </p:nvSpPr>
        <p:spPr/>
        <p:txBody>
          <a:bodyPr/>
          <a:lstStyle/>
          <a:p>
            <a:endParaRPr lang="es-ES"/>
          </a:p>
        </p:txBody>
      </p:sp>
      <p:pic>
        <p:nvPicPr>
          <p:cNvPr id="13" name="Picture 6" descr="http://2.bp.blogspot.com/-kXescPNqWn4/TaoMrVZMg4I/AAAAAAAABYg/SayijVGIQWs/s1600/corcovado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4900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A DÓNDE ÉL VA.</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5226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Bendito el que viene en nombre del Señor, en el nombre del Señor.</a:t>
            </a:r>
            <a:br>
              <a:rPr lang="es-ES" altLang="es-ES" sz="4800" b="1" dirty="0">
                <a:solidFill>
                  <a:srgbClr val="002060"/>
                </a:solidFill>
              </a:rPr>
            </a:br>
            <a:r>
              <a:rPr lang="es-ES" altLang="es-ES" sz="4800" b="1" dirty="0">
                <a:solidFill>
                  <a:srgbClr val="002060"/>
                </a:solidFill>
              </a:rPr>
              <a:t>Santo es, santo nuestro Dios, </a:t>
            </a:r>
            <a:br>
              <a:rPr lang="es-ES" altLang="es-ES" sz="4800" b="1" dirty="0">
                <a:solidFill>
                  <a:srgbClr val="002060"/>
                </a:solidFill>
              </a:rPr>
            </a:br>
            <a:r>
              <a:rPr lang="es-ES" altLang="es-ES" sz="4800" b="1" dirty="0">
                <a:solidFill>
                  <a:srgbClr val="002060"/>
                </a:solidFill>
              </a:rPr>
              <a:t>hosanna en las alturas. </a:t>
            </a:r>
            <a:br>
              <a:rPr lang="es-ES" altLang="es-ES" sz="4800" b="1" dirty="0">
                <a:solidFill>
                  <a:srgbClr val="002060"/>
                </a:solidFill>
              </a:rPr>
            </a:br>
            <a:r>
              <a:rPr lang="es-ES" altLang="es-ES" sz="4800" b="1" dirty="0">
                <a:solidFill>
                  <a:srgbClr val="002060"/>
                </a:solidFill>
              </a:rPr>
              <a:t>Hosanna en las alturas.</a:t>
            </a:r>
          </a:p>
        </p:txBody>
      </p:sp>
      <p:sp>
        <p:nvSpPr>
          <p:cNvPr id="4" name="Marcador de texto 3"/>
          <p:cNvSpPr>
            <a:spLocks noGrp="1"/>
          </p:cNvSpPr>
          <p:nvPr>
            <p:ph type="body" sz="half" idx="2"/>
          </p:nvPr>
        </p:nvSpPr>
        <p:spPr/>
        <p:txBody>
          <a:bodyPr/>
          <a:lstStyle/>
          <a:p>
            <a:endParaRPr lang="es-ES"/>
          </a:p>
        </p:txBody>
      </p:sp>
      <p:pic>
        <p:nvPicPr>
          <p:cNvPr id="13" name="Picture 6" descr="http://2.bp.blogspot.com/-kXescPNqWn4/TaoMrVZMg4I/AAAAAAAABYg/SayijVGIQWs/s1600/corcovado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467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a:solidFill>
                  <a:srgbClr val="263050"/>
                </a:solidFill>
              </a:rPr>
              <a:t>Éste es el sacramento de nuestra fe:</a:t>
            </a:r>
            <a:br>
              <a:rPr lang="es-ES" sz="5400" b="1" dirty="0">
                <a:solidFill>
                  <a:srgbClr val="263050"/>
                </a:solidFill>
              </a:rPr>
            </a:br>
            <a:r>
              <a:rPr lang="es-ES" sz="5400" b="1" dirty="0">
                <a:solidFill>
                  <a:srgbClr val="FF0000"/>
                </a:solidFill>
              </a:rPr>
              <a:t>Anunciamos tu muerte, proclamamos tu resurrección ¡Ven, Señor Jesús!</a:t>
            </a: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a:solidFill>
                  <a:srgbClr val="263050"/>
                </a:solidFill>
              </a:rPr>
              <a:t>Por Cristo, con él y en él … por los siglos de los siglos.</a:t>
            </a:r>
            <a:br>
              <a:rPr lang="es-ES" sz="5400" b="1" dirty="0">
                <a:solidFill>
                  <a:srgbClr val="263050"/>
                </a:solidFill>
              </a:rPr>
            </a:br>
            <a:r>
              <a:rPr lang="es-ES" sz="5400" b="1" dirty="0">
                <a:solidFill>
                  <a:srgbClr val="FF0000"/>
                </a:solidFill>
              </a:rPr>
              <a:t>Amén.</a:t>
            </a: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r>
              <a:rPr lang="es-ES" altLang="es-ES" sz="6000" b="1" dirty="0">
                <a:solidFill>
                  <a:srgbClr val="002060"/>
                </a:solidFill>
              </a:rPr>
              <a:t>Padre Nuestro que estás en el cielo, santificado sea tu nombre, venga a nosotros tu reino, hágase tu voluntad en la Tierra como en el Cielo,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3">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65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danos hoy nuestro pan de cada día, perdona nuestras ofensas como también nosotros perdonamos a los que nos ofenden, no nos dejes caer en la tentación 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4310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Padre nuestro,</a:t>
            </a:r>
            <a:br>
              <a:rPr lang="es-ES" altLang="es-ES" sz="5400" dirty="0">
                <a:solidFill>
                  <a:srgbClr val="002060"/>
                </a:solidFill>
              </a:rPr>
            </a:br>
            <a:r>
              <a:rPr lang="es-ES" altLang="es-ES" sz="5400" dirty="0">
                <a:solidFill>
                  <a:srgbClr val="002060"/>
                </a:solidFill>
              </a:rPr>
              <a:t> que estás en el cielo,</a:t>
            </a:r>
            <a:br>
              <a:rPr lang="es-ES" altLang="es-ES" sz="5400" dirty="0">
                <a:solidFill>
                  <a:srgbClr val="002060"/>
                </a:solidFill>
              </a:rPr>
            </a:br>
            <a:r>
              <a:rPr lang="es-ES" altLang="es-ES" sz="5400" dirty="0">
                <a:solidFill>
                  <a:srgbClr val="002060"/>
                </a:solidFill>
              </a:rPr>
              <a:t>santificado sea tu nombre,</a:t>
            </a:r>
            <a:br>
              <a:rPr lang="es-ES" altLang="es-ES" sz="5400" dirty="0">
                <a:solidFill>
                  <a:srgbClr val="002060"/>
                </a:solidFill>
              </a:rPr>
            </a:br>
            <a:r>
              <a:rPr lang="es-ES" altLang="es-ES" sz="5400" dirty="0">
                <a:solidFill>
                  <a:srgbClr val="002060"/>
                </a:solidFill>
              </a:rPr>
              <a:t>venga a nos, venga tu Reino,</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527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hágase tu voluntad,</a:t>
            </a:r>
            <a:br>
              <a:rPr lang="es-ES" altLang="es-ES" sz="5400" dirty="0">
                <a:solidFill>
                  <a:srgbClr val="002060"/>
                </a:solidFill>
              </a:rPr>
            </a:br>
            <a:r>
              <a:rPr lang="es-ES" altLang="es-ES" sz="5400" dirty="0">
                <a:solidFill>
                  <a:srgbClr val="002060"/>
                </a:solidFill>
              </a:rPr>
              <a:t>así en la tierra como en el cielo.</a:t>
            </a:r>
            <a:br>
              <a:rPr lang="es-ES" altLang="es-ES" sz="5400" dirty="0">
                <a:solidFill>
                  <a:srgbClr val="002060"/>
                </a:solidFill>
              </a:rPr>
            </a:br>
            <a:r>
              <a:rPr lang="es-ES" altLang="es-ES" sz="5400" dirty="0">
                <a:solidFill>
                  <a:srgbClr val="002060"/>
                </a:solidFill>
              </a:rPr>
              <a:t>El pan nuestro, dánosle hoy.</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069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Y perdona nuestras ofensas, como nosotros perdonamos.</a:t>
            </a:r>
            <a:br>
              <a:rPr lang="es-ES" altLang="es-ES" sz="5400" dirty="0">
                <a:solidFill>
                  <a:srgbClr val="002060"/>
                </a:solidFill>
              </a:rPr>
            </a:br>
            <a:r>
              <a:rPr lang="es-ES" altLang="es-ES" sz="5400" dirty="0">
                <a:solidFill>
                  <a:srgbClr val="002060"/>
                </a:solidFill>
              </a:rPr>
              <a:t>No nos dejes caer en tentación.</a:t>
            </a:r>
            <a:br>
              <a:rPr lang="es-ES" altLang="es-ES" sz="5400" dirty="0">
                <a:solidFill>
                  <a:srgbClr val="002060"/>
                </a:solidFill>
              </a:rPr>
            </a:br>
            <a:r>
              <a:rPr lang="es-ES" altLang="es-ES" sz="5400" dirty="0">
                <a:solidFill>
                  <a:srgbClr val="002060"/>
                </a:solidFill>
              </a:rPr>
              <a:t>Líbranos de todo mal. </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951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fr-FR" altLang="es-ES" sz="5400" dirty="0">
                <a:solidFill>
                  <a:srgbClr val="002060"/>
                </a:solidFill>
              </a:rPr>
              <a:t>AMÉN, AMÉN, AMÉN, AMÉN, AMÉN</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7344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a:solidFill>
                  <a:srgbClr val="263050"/>
                </a:solidFill>
              </a:rPr>
              <a:t>Líbranos de … Salvador Jesucristo.</a:t>
            </a:r>
            <a:br>
              <a:rPr lang="es-ES" sz="5400" b="1" dirty="0">
                <a:solidFill>
                  <a:srgbClr val="263050"/>
                </a:solidFill>
              </a:rPr>
            </a:br>
            <a:r>
              <a:rPr lang="es-ES" sz="5400" b="1" dirty="0">
                <a:solidFill>
                  <a:srgbClr val="FF0000"/>
                </a:solidFill>
              </a:rPr>
              <a:t>Tuyo es el reino, tuyo el poder y la gloria, por siempre, Señor.</a:t>
            </a:r>
            <a:br>
              <a:rPr lang="es-ES" sz="5400" b="1" dirty="0">
                <a:solidFill>
                  <a:srgbClr val="FF0000"/>
                </a:solidFill>
              </a:rPr>
            </a:br>
            <a:r>
              <a:rPr lang="es-ES" sz="5400" b="1" dirty="0">
                <a:solidFill>
                  <a:srgbClr val="263050"/>
                </a:solidFill>
              </a:rPr>
              <a:t>Por los siglos de los siglos.</a:t>
            </a:r>
            <a:br>
              <a:rPr lang="es-ES" sz="5400" b="1" dirty="0">
                <a:solidFill>
                  <a:srgbClr val="263050"/>
                </a:solidFill>
              </a:rPr>
            </a:br>
            <a:r>
              <a:rPr lang="es-ES" sz="5400" b="1" dirty="0">
                <a:solidFill>
                  <a:srgbClr val="FF0000"/>
                </a:solidFill>
              </a:rPr>
              <a:t>Amen.</a:t>
            </a:r>
            <a:br>
              <a:rPr lang="es-ES" sz="5400" b="1" dirty="0">
                <a:solidFill>
                  <a:srgbClr val="263050"/>
                </a:solidFill>
              </a:rPr>
            </a:br>
            <a:r>
              <a:rPr lang="es-ES" sz="5400" b="1" dirty="0">
                <a:solidFill>
                  <a:srgbClr val="263050"/>
                </a:solidFill>
              </a:rPr>
              <a:t>La paz del Señor este con vosotros.</a:t>
            </a:r>
            <a:br>
              <a:rPr lang="es-ES" sz="5400" b="1" dirty="0">
                <a:solidFill>
                  <a:srgbClr val="263050"/>
                </a:solidFill>
              </a:rPr>
            </a:br>
            <a:r>
              <a:rPr lang="es-ES" sz="5400" b="1" dirty="0">
                <a:solidFill>
                  <a:srgbClr val="FF0000"/>
                </a:solidFill>
              </a:rPr>
              <a:t>Y con tu espíritu.</a:t>
            </a: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para todos aquellos </a:t>
            </a:r>
            <a:br>
              <a:rPr lang="es-ES" altLang="es-ES" sz="4800" b="1" dirty="0">
                <a:solidFill>
                  <a:srgbClr val="002060"/>
                </a:solidFill>
              </a:rPr>
            </a:br>
            <a:r>
              <a:rPr lang="es-ES" altLang="es-ES" sz="4800" b="1" dirty="0">
                <a:solidFill>
                  <a:srgbClr val="002060"/>
                </a:solidFill>
              </a:rPr>
              <a:t>que no han llegado,</a:t>
            </a:r>
            <a:br>
              <a:rPr lang="es-ES" altLang="es-ES" sz="4800" b="1" dirty="0">
                <a:solidFill>
                  <a:srgbClr val="002060"/>
                </a:solidFill>
              </a:rPr>
            </a:br>
            <a:r>
              <a:rPr lang="es-ES" altLang="es-ES" sz="4800" b="1" dirty="0">
                <a:solidFill>
                  <a:srgbClr val="002060"/>
                </a:solidFill>
              </a:rPr>
              <a:t>para todos aquellos</a:t>
            </a:r>
            <a:br>
              <a:rPr lang="es-ES" altLang="es-ES" sz="4800" b="1" dirty="0">
                <a:solidFill>
                  <a:srgbClr val="002060"/>
                </a:solidFill>
              </a:rPr>
            </a:br>
            <a:r>
              <a:rPr lang="es-ES" altLang="es-ES" sz="4800" b="1" dirty="0">
                <a:solidFill>
                  <a:srgbClr val="002060"/>
                </a:solidFill>
              </a:rPr>
              <a:t> que ya pasaron,</a:t>
            </a:r>
            <a:br>
              <a:rPr lang="es-ES" altLang="es-ES" sz="4800" b="1" dirty="0">
                <a:solidFill>
                  <a:srgbClr val="002060"/>
                </a:solidFill>
              </a:rPr>
            </a:br>
            <a:r>
              <a:rPr lang="es-ES" altLang="es-ES" sz="4800" b="1" dirty="0">
                <a:solidFill>
                  <a:srgbClr val="002060"/>
                </a:solidFill>
              </a:rPr>
              <a:t>para todos los hombres</a:t>
            </a:r>
            <a:br>
              <a:rPr lang="es-ES" altLang="es-ES" sz="4800" b="1" dirty="0">
                <a:solidFill>
                  <a:srgbClr val="002060"/>
                </a:solidFill>
              </a:rPr>
            </a:br>
            <a:r>
              <a:rPr lang="es-ES" altLang="es-ES" sz="4800" b="1" dirty="0">
                <a:solidFill>
                  <a:srgbClr val="002060"/>
                </a:solidFill>
              </a:rPr>
              <a:t> venga la 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721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si eres padre de familia tendrás paz,</a:t>
            </a:r>
            <a:br>
              <a:rPr lang="es-ES" altLang="es-ES" sz="4800" b="1" dirty="0">
                <a:solidFill>
                  <a:srgbClr val="002060"/>
                </a:solidFill>
              </a:rPr>
            </a:br>
            <a:r>
              <a:rPr lang="es-ES" altLang="es-ES" sz="4800" b="1" dirty="0">
                <a:solidFill>
                  <a:srgbClr val="002060"/>
                </a:solidFill>
              </a:rPr>
              <a:t>si vives enamorado tendrás paz,</a:t>
            </a:r>
            <a:br>
              <a:rPr lang="es-ES" altLang="es-ES" sz="4800" b="1" dirty="0">
                <a:solidFill>
                  <a:srgbClr val="002060"/>
                </a:solidFill>
              </a:rPr>
            </a:br>
            <a:r>
              <a:rPr lang="es-ES" altLang="es-ES" sz="4800" b="1" dirty="0">
                <a:solidFill>
                  <a:srgbClr val="002060"/>
                </a:solidFill>
              </a:rPr>
              <a:t>si compartes tu vida ¡venga la paz!</a:t>
            </a:r>
            <a:br>
              <a:rPr lang="es-ES" altLang="es-ES" sz="4800" b="1" dirty="0">
                <a:solidFill>
                  <a:srgbClr val="002060"/>
                </a:solidFill>
              </a:rPr>
            </a:br>
            <a:r>
              <a:rPr lang="es-ES" altLang="es-ES" sz="4800" b="1" dirty="0">
                <a:solidFill>
                  <a:srgbClr val="002060"/>
                </a:solidFill>
              </a:rPr>
              <a:t>¡Paz!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671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danos la paz.</a:t>
            </a: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a:solidFill>
                  <a:srgbClr val="263050"/>
                </a:solidFill>
              </a:rPr>
              <a:t>Este es el Cordero de Dios, … cena del Señor.</a:t>
            </a:r>
            <a:br>
              <a:rPr lang="es-ES" sz="5400" b="1" dirty="0">
                <a:solidFill>
                  <a:srgbClr val="263050"/>
                </a:solidFill>
              </a:rPr>
            </a:br>
            <a:r>
              <a:rPr lang="es-ES" sz="5400" b="1" dirty="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Yo siento Señor, que Tú me amas;</a:t>
            </a:r>
            <a:br>
              <a:rPr lang="es-ES" sz="4800" b="1" dirty="0">
                <a:solidFill>
                  <a:srgbClr val="002060"/>
                </a:solidFill>
              </a:rPr>
            </a:br>
            <a:r>
              <a:rPr lang="es-ES" sz="4800" b="1" dirty="0">
                <a:solidFill>
                  <a:srgbClr val="002060"/>
                </a:solidFill>
              </a:rPr>
              <a:t>yo siento, Señor, </a:t>
            </a:r>
            <a:br>
              <a:rPr lang="es-ES" sz="4800" b="1" dirty="0">
                <a:solidFill>
                  <a:srgbClr val="002060"/>
                </a:solidFill>
              </a:rPr>
            </a:br>
            <a:r>
              <a:rPr lang="es-ES" sz="4800" b="1" dirty="0">
                <a:solidFill>
                  <a:srgbClr val="002060"/>
                </a:solidFill>
              </a:rPr>
              <a:t>que te puedo amar.</a:t>
            </a:r>
            <a:br>
              <a:rPr lang="es-ES" sz="4800" b="1" dirty="0">
                <a:solidFill>
                  <a:srgbClr val="002060"/>
                </a:solidFill>
              </a:rPr>
            </a:br>
            <a:r>
              <a:rPr lang="es-ES" sz="4800" b="1" dirty="0">
                <a:solidFill>
                  <a:srgbClr val="002060"/>
                </a:solidFill>
              </a:rPr>
              <a:t>Háblame, Señor,</a:t>
            </a:r>
            <a:br>
              <a:rPr lang="es-ES" sz="4800" b="1" dirty="0">
                <a:solidFill>
                  <a:srgbClr val="002060"/>
                </a:solidFill>
              </a:rPr>
            </a:br>
            <a:r>
              <a:rPr lang="es-ES" sz="4800" b="1" dirty="0">
                <a:solidFill>
                  <a:srgbClr val="002060"/>
                </a:solidFill>
              </a:rPr>
              <a:t>que tu siervo escucha.</a:t>
            </a:r>
            <a:br>
              <a:rPr lang="es-ES" sz="4800" b="1" dirty="0">
                <a:solidFill>
                  <a:srgbClr val="002060"/>
                </a:solidFill>
              </a:rPr>
            </a:br>
            <a:r>
              <a:rPr lang="es-ES" sz="4800" b="1" dirty="0">
                <a:solidFill>
                  <a:srgbClr val="002060"/>
                </a:solidFill>
              </a:rPr>
              <a:t>Háblame, ¿qué quieres de mí?</a:t>
            </a:r>
          </a:p>
        </p:txBody>
      </p:sp>
      <p:sp>
        <p:nvSpPr>
          <p:cNvPr id="4" name="Marcador de texto 3"/>
          <p:cNvSpPr>
            <a:spLocks noGrp="1"/>
          </p:cNvSpPr>
          <p:nvPr>
            <p:ph type="body" sz="half" idx="2"/>
          </p:nvPr>
        </p:nvSpPr>
        <p:spPr/>
        <p:txBody>
          <a:bodyPr/>
          <a:lstStyle/>
          <a:p>
            <a:endParaRPr lang="es-ES"/>
          </a:p>
        </p:txBody>
      </p:sp>
      <p:pic>
        <p:nvPicPr>
          <p:cNvPr id="7" name="Picture 6" descr="http://2.bp.blogspot.com/_qThJaMoxjeo/TCsVsvT6jvI/AAAAAAAADiA/bdpJKmJImC8/s1600/Desierto-01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5615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SEÑOR, TÚ HAS SIDO GRANDE PARA MÍ, </a:t>
            </a:r>
            <a:br>
              <a:rPr lang="es-ES" sz="4800" b="1" dirty="0">
                <a:solidFill>
                  <a:srgbClr val="002060"/>
                </a:solidFill>
              </a:rPr>
            </a:br>
            <a:r>
              <a:rPr lang="es-ES" sz="4800" b="1" dirty="0">
                <a:solidFill>
                  <a:srgbClr val="002060"/>
                </a:solidFill>
              </a:rPr>
              <a:t>EN EL DESIERTO DE MI VIDA, ¡ HÁBLAME !</a:t>
            </a:r>
            <a:br>
              <a:rPr lang="es-ES" sz="4800" b="1" dirty="0">
                <a:solidFill>
                  <a:srgbClr val="002060"/>
                </a:solidFill>
              </a:rPr>
            </a:br>
            <a:r>
              <a:rPr lang="es-ES" sz="4800" b="1" dirty="0">
                <a:solidFill>
                  <a:srgbClr val="002060"/>
                </a:solidFill>
              </a:rPr>
              <a:t>YO QUIERO ESTAR DISPUESTO A TODO,</a:t>
            </a:r>
            <a:br>
              <a:rPr lang="es-ES" sz="4800" b="1" dirty="0">
                <a:solidFill>
                  <a:srgbClr val="002060"/>
                </a:solidFill>
              </a:rPr>
            </a:br>
            <a:r>
              <a:rPr lang="es-ES" sz="4800" b="1" dirty="0">
                <a:solidFill>
                  <a:srgbClr val="002060"/>
                </a:solidFill>
              </a:rPr>
              <a:t>TOMA MI SER,</a:t>
            </a:r>
            <a:br>
              <a:rPr lang="es-ES" sz="4800" b="1" dirty="0">
                <a:solidFill>
                  <a:srgbClr val="002060"/>
                </a:solidFill>
              </a:rPr>
            </a:br>
            <a:r>
              <a:rPr lang="es-ES" sz="4800" b="1" dirty="0">
                <a:solidFill>
                  <a:srgbClr val="002060"/>
                </a:solidFill>
              </a:rPr>
              <a:t>MI CORAZÓN ES PARA TI.</a:t>
            </a:r>
          </a:p>
        </p:txBody>
      </p:sp>
      <p:sp>
        <p:nvSpPr>
          <p:cNvPr id="4" name="Marcador de texto 3"/>
          <p:cNvSpPr>
            <a:spLocks noGrp="1"/>
          </p:cNvSpPr>
          <p:nvPr>
            <p:ph type="body" sz="half" idx="2"/>
          </p:nvPr>
        </p:nvSpPr>
        <p:spPr/>
        <p:txBody>
          <a:bodyPr/>
          <a:lstStyle/>
          <a:p>
            <a:endParaRPr lang="es-ES"/>
          </a:p>
        </p:txBody>
      </p:sp>
      <p:pic>
        <p:nvPicPr>
          <p:cNvPr id="7" name="Picture 6" descr="http://2.bp.blogspot.com/_qThJaMoxjeo/TCsVsvT6jvI/AAAAAAAADiA/bdpJKmJImC8/s1600/Desierto-01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0085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Oh Señor, ten piedad de los hombres, ten piedad. Mirada suplicante levantamos hacia ti.</a:t>
            </a:r>
          </a:p>
        </p:txBody>
      </p:sp>
      <p:sp>
        <p:nvSpPr>
          <p:cNvPr id="4" name="Marcador de texto 3"/>
          <p:cNvSpPr>
            <a:spLocks noGrp="1"/>
          </p:cNvSpPr>
          <p:nvPr>
            <p:ph type="body" sz="half" idx="2"/>
          </p:nvPr>
        </p:nvSpPr>
        <p:spPr/>
        <p:txBody>
          <a:bodyPr/>
          <a:lstStyle/>
          <a:p>
            <a:endParaRPr lang="es-ES"/>
          </a:p>
        </p:txBody>
      </p:sp>
      <p:pic>
        <p:nvPicPr>
          <p:cNvPr id="7" name="Picture 6" descr="http://img809.imageshack.us/img809/3672/divinamisericordia2.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711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POR ESO CANTO TUS MARAVILLAS,</a:t>
            </a:r>
            <a:br>
              <a:rPr lang="es-ES" sz="4800" b="1" dirty="0">
                <a:solidFill>
                  <a:srgbClr val="002060"/>
                </a:solidFill>
              </a:rPr>
            </a:br>
            <a:r>
              <a:rPr lang="es-ES" sz="4800" b="1" dirty="0">
                <a:solidFill>
                  <a:srgbClr val="002060"/>
                </a:solidFill>
              </a:rPr>
              <a:t>POR ESO CANTO TU AMOR (BIS).</a:t>
            </a:r>
          </a:p>
        </p:txBody>
      </p:sp>
      <p:sp>
        <p:nvSpPr>
          <p:cNvPr id="4" name="Marcador de texto 3"/>
          <p:cNvSpPr>
            <a:spLocks noGrp="1"/>
          </p:cNvSpPr>
          <p:nvPr>
            <p:ph type="body" sz="half" idx="2"/>
          </p:nvPr>
        </p:nvSpPr>
        <p:spPr/>
        <p:txBody>
          <a:bodyPr/>
          <a:lstStyle/>
          <a:p>
            <a:endParaRPr lang="es-ES"/>
          </a:p>
        </p:txBody>
      </p:sp>
      <p:pic>
        <p:nvPicPr>
          <p:cNvPr id="7" name="Picture 6" descr="http://2.bp.blogspot.com/_qThJaMoxjeo/TCsVsvT6jvI/AAAAAAAADiA/bdpJKmJImC8/s1600/Desierto-01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8205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Te alabo, Jesús, por tu grandeza;</a:t>
            </a:r>
            <a:br>
              <a:rPr lang="es-ES" sz="4800" b="1" dirty="0">
                <a:solidFill>
                  <a:srgbClr val="002060"/>
                </a:solidFill>
              </a:rPr>
            </a:br>
            <a:r>
              <a:rPr lang="es-ES" sz="4800" b="1" dirty="0">
                <a:solidFill>
                  <a:srgbClr val="002060"/>
                </a:solidFill>
              </a:rPr>
              <a:t>Mil gracias te doy, por tu gran amor.</a:t>
            </a:r>
            <a:br>
              <a:rPr lang="es-ES" sz="4800" b="1" dirty="0">
                <a:solidFill>
                  <a:srgbClr val="002060"/>
                </a:solidFill>
              </a:rPr>
            </a:br>
            <a:r>
              <a:rPr lang="es-ES" sz="4800" b="1" dirty="0">
                <a:solidFill>
                  <a:srgbClr val="002060"/>
                </a:solidFill>
              </a:rPr>
              <a:t>Heme aquí, Señor, para acompañarte.</a:t>
            </a:r>
            <a:br>
              <a:rPr lang="es-ES" sz="4800" b="1" dirty="0">
                <a:solidFill>
                  <a:srgbClr val="002060"/>
                </a:solidFill>
              </a:rPr>
            </a:br>
            <a:r>
              <a:rPr lang="es-ES" sz="4800" b="1" dirty="0">
                <a:solidFill>
                  <a:srgbClr val="002060"/>
                </a:solidFill>
              </a:rPr>
              <a:t>Heme aquí, ¿qué quieres de mí?</a:t>
            </a:r>
          </a:p>
        </p:txBody>
      </p:sp>
      <p:sp>
        <p:nvSpPr>
          <p:cNvPr id="4" name="Marcador de texto 3"/>
          <p:cNvSpPr>
            <a:spLocks noGrp="1"/>
          </p:cNvSpPr>
          <p:nvPr>
            <p:ph type="body" sz="half" idx="2"/>
          </p:nvPr>
        </p:nvSpPr>
        <p:spPr/>
        <p:txBody>
          <a:bodyPr/>
          <a:lstStyle/>
          <a:p>
            <a:endParaRPr lang="es-ES"/>
          </a:p>
        </p:txBody>
      </p:sp>
      <p:pic>
        <p:nvPicPr>
          <p:cNvPr id="7" name="Picture 6" descr="http://2.bp.blogspot.com/_qThJaMoxjeo/TCsVsvT6jvI/AAAAAAAADiA/bdpJKmJImC8/s1600/Desierto-01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3507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SEÑOR, TÚ HAS SIDO GRANDE PARA MÍ, </a:t>
            </a:r>
            <a:br>
              <a:rPr lang="es-ES" sz="4800" b="1" dirty="0">
                <a:solidFill>
                  <a:srgbClr val="002060"/>
                </a:solidFill>
              </a:rPr>
            </a:br>
            <a:r>
              <a:rPr lang="es-ES" sz="4800" b="1" dirty="0">
                <a:solidFill>
                  <a:srgbClr val="002060"/>
                </a:solidFill>
              </a:rPr>
              <a:t>EN EL DESIERTO DE MI VIDA, </a:t>
            </a:r>
            <a:br>
              <a:rPr lang="es-ES" sz="4800" b="1" dirty="0">
                <a:solidFill>
                  <a:srgbClr val="002060"/>
                </a:solidFill>
              </a:rPr>
            </a:br>
            <a:r>
              <a:rPr lang="es-ES" sz="4800" b="1" dirty="0">
                <a:solidFill>
                  <a:srgbClr val="002060"/>
                </a:solidFill>
              </a:rPr>
              <a:t>¡ HÁBLAME !</a:t>
            </a:r>
            <a:br>
              <a:rPr lang="es-ES" sz="4800" b="1" dirty="0">
                <a:solidFill>
                  <a:srgbClr val="002060"/>
                </a:solidFill>
              </a:rPr>
            </a:br>
            <a:r>
              <a:rPr lang="es-ES" sz="4800" b="1" dirty="0">
                <a:solidFill>
                  <a:srgbClr val="002060"/>
                </a:solidFill>
              </a:rPr>
              <a:t>YO QUIERO ESTAR DISPUESTO A TODO,</a:t>
            </a:r>
            <a:br>
              <a:rPr lang="es-ES" sz="4800" b="1" dirty="0">
                <a:solidFill>
                  <a:srgbClr val="002060"/>
                </a:solidFill>
              </a:rPr>
            </a:br>
            <a:r>
              <a:rPr lang="es-ES" sz="4800" b="1" dirty="0">
                <a:solidFill>
                  <a:srgbClr val="002060"/>
                </a:solidFill>
              </a:rPr>
              <a:t>TOMA MI SER,</a:t>
            </a:r>
            <a:br>
              <a:rPr lang="es-ES" sz="4800" b="1" dirty="0">
                <a:solidFill>
                  <a:srgbClr val="002060"/>
                </a:solidFill>
              </a:rPr>
            </a:br>
            <a:r>
              <a:rPr lang="es-ES" sz="4800" b="1" dirty="0">
                <a:solidFill>
                  <a:srgbClr val="002060"/>
                </a:solidFill>
              </a:rPr>
              <a:t>MI CORAZÓN ES PARA TI.</a:t>
            </a:r>
          </a:p>
        </p:txBody>
      </p:sp>
      <p:sp>
        <p:nvSpPr>
          <p:cNvPr id="4" name="Marcador de texto 3"/>
          <p:cNvSpPr>
            <a:spLocks noGrp="1"/>
          </p:cNvSpPr>
          <p:nvPr>
            <p:ph type="body" sz="half" idx="2"/>
          </p:nvPr>
        </p:nvSpPr>
        <p:spPr/>
        <p:txBody>
          <a:bodyPr/>
          <a:lstStyle/>
          <a:p>
            <a:endParaRPr lang="es-ES"/>
          </a:p>
        </p:txBody>
      </p:sp>
      <p:pic>
        <p:nvPicPr>
          <p:cNvPr id="7" name="Picture 6" descr="http://2.bp.blogspot.com/_qThJaMoxjeo/TCsVsvT6jvI/AAAAAAAADiA/bdpJKmJImC8/s1600/Desierto-01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7715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POR ESO CANTO TUS MARAVILLAS,</a:t>
            </a:r>
            <a:br>
              <a:rPr lang="es-ES" sz="4800" b="1" dirty="0">
                <a:solidFill>
                  <a:srgbClr val="002060"/>
                </a:solidFill>
              </a:rPr>
            </a:br>
            <a:r>
              <a:rPr lang="es-ES" sz="4800" b="1" dirty="0">
                <a:solidFill>
                  <a:srgbClr val="002060"/>
                </a:solidFill>
              </a:rPr>
              <a:t>POR ESO CANTO TU AMOR (BIS).</a:t>
            </a:r>
          </a:p>
        </p:txBody>
      </p:sp>
      <p:sp>
        <p:nvSpPr>
          <p:cNvPr id="4" name="Marcador de texto 3"/>
          <p:cNvSpPr>
            <a:spLocks noGrp="1"/>
          </p:cNvSpPr>
          <p:nvPr>
            <p:ph type="body" sz="half" idx="2"/>
          </p:nvPr>
        </p:nvSpPr>
        <p:spPr/>
        <p:txBody>
          <a:bodyPr/>
          <a:lstStyle/>
          <a:p>
            <a:endParaRPr lang="es-ES"/>
          </a:p>
        </p:txBody>
      </p:sp>
      <p:pic>
        <p:nvPicPr>
          <p:cNvPr id="7" name="Picture 6" descr="http://2.bp.blogspot.com/_qThJaMoxjeo/TCsVsvT6jvI/AAAAAAAADiA/bdpJKmJImC8/s1600/Desierto-01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441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788157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Como el Padre me amó. </a:t>
            </a:r>
            <a:br>
              <a:rPr lang="es-ES" altLang="es-ES" sz="4800" b="1" dirty="0">
                <a:solidFill>
                  <a:srgbClr val="002060"/>
                </a:solidFill>
              </a:rPr>
            </a:br>
            <a:r>
              <a:rPr lang="es-ES" altLang="es-ES" sz="4800" b="1" dirty="0">
                <a:solidFill>
                  <a:srgbClr val="002060"/>
                </a:solidFill>
              </a:rPr>
              <a:t>Yo os he amado, permaneced en mi amor. (2)</a:t>
            </a:r>
          </a:p>
        </p:txBody>
      </p:sp>
      <p:sp>
        <p:nvSpPr>
          <p:cNvPr id="4" name="Marcador de texto 3"/>
          <p:cNvSpPr>
            <a:spLocks noGrp="1"/>
          </p:cNvSpPr>
          <p:nvPr>
            <p:ph type="body" sz="half" idx="2"/>
          </p:nvPr>
        </p:nvSpPr>
        <p:spPr/>
        <p:txBody>
          <a:bodyPr/>
          <a:lstStyle/>
          <a:p>
            <a:endParaRPr lang="es-ES"/>
          </a:p>
        </p:txBody>
      </p:sp>
      <p:pic>
        <p:nvPicPr>
          <p:cNvPr id="8" name="Picture 6" descr="http://fraternidadraboni.files.wordpress.com/2012/05/fano-alegria-inagotable.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5" y="0"/>
            <a:ext cx="489764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1329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1. Si guardáis mis palabras </a:t>
            </a:r>
            <a:br>
              <a:rPr lang="es-ES" altLang="es-ES" sz="4800" dirty="0">
                <a:solidFill>
                  <a:srgbClr val="002060"/>
                </a:solidFill>
              </a:rPr>
            </a:br>
            <a:r>
              <a:rPr lang="es-ES" altLang="es-ES" sz="4800" dirty="0">
                <a:solidFill>
                  <a:srgbClr val="002060"/>
                </a:solidFill>
              </a:rPr>
              <a:t>y como hermanos os amáis, </a:t>
            </a:r>
            <a:br>
              <a:rPr lang="es-ES" altLang="es-ES" sz="4800" dirty="0">
                <a:solidFill>
                  <a:srgbClr val="002060"/>
                </a:solidFill>
              </a:rPr>
            </a:br>
            <a:r>
              <a:rPr lang="es-ES" altLang="es-ES" sz="4800" dirty="0">
                <a:solidFill>
                  <a:srgbClr val="002060"/>
                </a:solidFill>
              </a:rPr>
              <a:t>compartiréis con alegría </a:t>
            </a:r>
            <a:br>
              <a:rPr lang="es-ES" altLang="es-ES" sz="4800" dirty="0">
                <a:solidFill>
                  <a:srgbClr val="002060"/>
                </a:solidFill>
              </a:rPr>
            </a:br>
            <a:r>
              <a:rPr lang="es-ES" altLang="es-ES" sz="4800" dirty="0">
                <a:solidFill>
                  <a:srgbClr val="002060"/>
                </a:solidFill>
              </a:rPr>
              <a:t>el don de la fraternidad.</a:t>
            </a:r>
          </a:p>
        </p:txBody>
      </p:sp>
      <p:sp>
        <p:nvSpPr>
          <p:cNvPr id="4" name="Marcador de texto 3"/>
          <p:cNvSpPr>
            <a:spLocks noGrp="1"/>
          </p:cNvSpPr>
          <p:nvPr>
            <p:ph type="body" sz="half" idx="2"/>
          </p:nvPr>
        </p:nvSpPr>
        <p:spPr/>
        <p:txBody>
          <a:bodyPr/>
          <a:lstStyle/>
          <a:p>
            <a:endParaRPr lang="es-ES"/>
          </a:p>
        </p:txBody>
      </p:sp>
      <p:pic>
        <p:nvPicPr>
          <p:cNvPr id="8" name="Picture 6" descr="http://fraternidadraboni.files.wordpress.com/2012/05/fano-alegria-inagotable.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5" y="0"/>
            <a:ext cx="489764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9623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Si os ponéis en camino, </a:t>
            </a:r>
            <a:br>
              <a:rPr lang="es-ES" altLang="es-ES" sz="4800" dirty="0">
                <a:solidFill>
                  <a:srgbClr val="002060"/>
                </a:solidFill>
              </a:rPr>
            </a:br>
            <a:r>
              <a:rPr lang="es-ES" altLang="es-ES" sz="4800" dirty="0">
                <a:solidFill>
                  <a:srgbClr val="002060"/>
                </a:solidFill>
              </a:rPr>
              <a:t>sirviendo siempre a la verdad, </a:t>
            </a:r>
            <a:br>
              <a:rPr lang="es-ES" altLang="es-ES" sz="4800" dirty="0">
                <a:solidFill>
                  <a:srgbClr val="002060"/>
                </a:solidFill>
              </a:rPr>
            </a:br>
            <a:r>
              <a:rPr lang="es-ES" altLang="es-ES" sz="4800" dirty="0">
                <a:solidFill>
                  <a:srgbClr val="002060"/>
                </a:solidFill>
              </a:rPr>
              <a:t>fruto daréis en abundancia, </a:t>
            </a:r>
            <a:br>
              <a:rPr lang="es-ES" altLang="es-ES" sz="4800" dirty="0">
                <a:solidFill>
                  <a:srgbClr val="002060"/>
                </a:solidFill>
              </a:rPr>
            </a:br>
            <a:r>
              <a:rPr lang="es-ES" altLang="es-ES" sz="4800" dirty="0">
                <a:solidFill>
                  <a:srgbClr val="002060"/>
                </a:solidFill>
              </a:rPr>
              <a:t>mi amor se manifestará.</a:t>
            </a:r>
          </a:p>
        </p:txBody>
      </p:sp>
      <p:sp>
        <p:nvSpPr>
          <p:cNvPr id="4" name="Marcador de texto 3"/>
          <p:cNvSpPr>
            <a:spLocks noGrp="1"/>
          </p:cNvSpPr>
          <p:nvPr>
            <p:ph type="body" sz="half" idx="2"/>
          </p:nvPr>
        </p:nvSpPr>
        <p:spPr/>
        <p:txBody>
          <a:bodyPr/>
          <a:lstStyle/>
          <a:p>
            <a:endParaRPr lang="es-ES"/>
          </a:p>
        </p:txBody>
      </p:sp>
      <p:pic>
        <p:nvPicPr>
          <p:cNvPr id="8" name="Picture 6" descr="http://fraternidadraboni.files.wordpress.com/2012/05/fano-alegria-inagotable.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5" y="0"/>
            <a:ext cx="489764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726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Como el Padre me amó. </a:t>
            </a:r>
            <a:br>
              <a:rPr lang="es-ES" altLang="es-ES" sz="4800" b="1" dirty="0">
                <a:solidFill>
                  <a:srgbClr val="002060"/>
                </a:solidFill>
              </a:rPr>
            </a:br>
            <a:r>
              <a:rPr lang="es-ES" altLang="es-ES" sz="4800" b="1" dirty="0">
                <a:solidFill>
                  <a:srgbClr val="002060"/>
                </a:solidFill>
              </a:rPr>
              <a:t>Yo os he amado, permaneced en mi amor. (2)</a:t>
            </a:r>
          </a:p>
        </p:txBody>
      </p:sp>
      <p:sp>
        <p:nvSpPr>
          <p:cNvPr id="4" name="Marcador de texto 3"/>
          <p:cNvSpPr>
            <a:spLocks noGrp="1"/>
          </p:cNvSpPr>
          <p:nvPr>
            <p:ph type="body" sz="half" idx="2"/>
          </p:nvPr>
        </p:nvSpPr>
        <p:spPr/>
        <p:txBody>
          <a:bodyPr/>
          <a:lstStyle/>
          <a:p>
            <a:endParaRPr lang="es-ES"/>
          </a:p>
        </p:txBody>
      </p:sp>
      <p:pic>
        <p:nvPicPr>
          <p:cNvPr id="8" name="Picture 6" descr="http://fraternidadraboni.files.wordpress.com/2012/05/fano-alegria-inagotable.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5" y="0"/>
            <a:ext cx="489764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383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2. No veréis amor tan grande  </a:t>
            </a:r>
            <a:br>
              <a:rPr lang="es-ES" altLang="es-ES" sz="4800" dirty="0">
                <a:solidFill>
                  <a:srgbClr val="002060"/>
                </a:solidFill>
              </a:rPr>
            </a:br>
            <a:r>
              <a:rPr lang="es-ES" altLang="es-ES" sz="4800" dirty="0">
                <a:solidFill>
                  <a:srgbClr val="002060"/>
                </a:solidFill>
              </a:rPr>
              <a:t>como aquel que os mostré, </a:t>
            </a:r>
            <a:br>
              <a:rPr lang="es-ES" altLang="es-ES" sz="4800" dirty="0">
                <a:solidFill>
                  <a:srgbClr val="002060"/>
                </a:solidFill>
              </a:rPr>
            </a:br>
            <a:r>
              <a:rPr lang="es-ES" altLang="es-ES" sz="4800" dirty="0">
                <a:solidFill>
                  <a:srgbClr val="002060"/>
                </a:solidFill>
              </a:rPr>
              <a:t>Yo doy la vida por vosotros, </a:t>
            </a:r>
            <a:br>
              <a:rPr lang="es-ES" altLang="es-ES" sz="4800" dirty="0">
                <a:solidFill>
                  <a:srgbClr val="002060"/>
                </a:solidFill>
              </a:rPr>
            </a:br>
            <a:r>
              <a:rPr lang="es-ES" altLang="es-ES" sz="4800" dirty="0">
                <a:solidFill>
                  <a:srgbClr val="002060"/>
                </a:solidFill>
              </a:rPr>
              <a:t>amaos como Yo os amé. </a:t>
            </a:r>
          </a:p>
        </p:txBody>
      </p:sp>
      <p:sp>
        <p:nvSpPr>
          <p:cNvPr id="4" name="Marcador de texto 3"/>
          <p:cNvSpPr>
            <a:spLocks noGrp="1"/>
          </p:cNvSpPr>
          <p:nvPr>
            <p:ph type="body" sz="half" idx="2"/>
          </p:nvPr>
        </p:nvSpPr>
        <p:spPr/>
        <p:txBody>
          <a:bodyPr/>
          <a:lstStyle/>
          <a:p>
            <a:endParaRPr lang="es-ES"/>
          </a:p>
        </p:txBody>
      </p:sp>
      <p:pic>
        <p:nvPicPr>
          <p:cNvPr id="8" name="Picture 6" descr="http://fraternidadraboni.files.wordpress.com/2012/05/fano-alegria-inagotable.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5" y="0"/>
            <a:ext cx="489764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5438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Oh Señor, ten piedad, de los hombres ten piedad. </a:t>
            </a:r>
            <a:br>
              <a:rPr lang="es-ES" sz="4800" b="1" dirty="0">
                <a:solidFill>
                  <a:srgbClr val="002060"/>
                </a:solidFill>
              </a:rPr>
            </a:br>
            <a:r>
              <a:rPr lang="es-ES" sz="4800" b="1" dirty="0">
                <a:solidFill>
                  <a:srgbClr val="002060"/>
                </a:solidFill>
              </a:rPr>
              <a:t>Escucha nuestros gritos en auxilio ten piedad.</a:t>
            </a:r>
          </a:p>
        </p:txBody>
      </p:sp>
      <p:sp>
        <p:nvSpPr>
          <p:cNvPr id="4" name="Marcador de texto 3"/>
          <p:cNvSpPr>
            <a:spLocks noGrp="1"/>
          </p:cNvSpPr>
          <p:nvPr>
            <p:ph type="body" sz="half" idx="2"/>
          </p:nvPr>
        </p:nvSpPr>
        <p:spPr/>
        <p:txBody>
          <a:bodyPr/>
          <a:lstStyle/>
          <a:p>
            <a:endParaRPr lang="es-ES"/>
          </a:p>
        </p:txBody>
      </p:sp>
      <p:pic>
        <p:nvPicPr>
          <p:cNvPr id="7" name="Picture 6" descr="http://img809.imageshack.us/img809/3672/divinamisericordia2.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68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Si hacéis lo que os mando </a:t>
            </a:r>
            <a:br>
              <a:rPr lang="es-ES" altLang="es-ES" sz="4800" dirty="0">
                <a:solidFill>
                  <a:srgbClr val="002060"/>
                </a:solidFill>
              </a:rPr>
            </a:br>
            <a:r>
              <a:rPr lang="es-ES" altLang="es-ES" sz="4800" dirty="0">
                <a:solidFill>
                  <a:srgbClr val="002060"/>
                </a:solidFill>
              </a:rPr>
              <a:t>y os queréis de corazón </a:t>
            </a:r>
            <a:br>
              <a:rPr lang="es-ES" altLang="es-ES" sz="4800" dirty="0">
                <a:solidFill>
                  <a:srgbClr val="002060"/>
                </a:solidFill>
              </a:rPr>
            </a:br>
            <a:r>
              <a:rPr lang="es-ES" altLang="es-ES" sz="4800" dirty="0">
                <a:solidFill>
                  <a:srgbClr val="002060"/>
                </a:solidFill>
              </a:rPr>
              <a:t>compartiréis mi pleno gozo </a:t>
            </a:r>
            <a:br>
              <a:rPr lang="es-ES" altLang="es-ES" sz="4800" dirty="0">
                <a:solidFill>
                  <a:srgbClr val="002060"/>
                </a:solidFill>
              </a:rPr>
            </a:br>
            <a:r>
              <a:rPr lang="es-ES" altLang="es-ES" sz="4800" dirty="0">
                <a:solidFill>
                  <a:srgbClr val="002060"/>
                </a:solidFill>
              </a:rPr>
              <a:t>de amar como Él me amó.</a:t>
            </a:r>
          </a:p>
        </p:txBody>
      </p:sp>
      <p:sp>
        <p:nvSpPr>
          <p:cNvPr id="4" name="Marcador de texto 3"/>
          <p:cNvSpPr>
            <a:spLocks noGrp="1"/>
          </p:cNvSpPr>
          <p:nvPr>
            <p:ph type="body" sz="half" idx="2"/>
          </p:nvPr>
        </p:nvSpPr>
        <p:spPr/>
        <p:txBody>
          <a:bodyPr/>
          <a:lstStyle/>
          <a:p>
            <a:endParaRPr lang="es-ES"/>
          </a:p>
        </p:txBody>
      </p:sp>
      <p:pic>
        <p:nvPicPr>
          <p:cNvPr id="8" name="Picture 6" descr="http://fraternidadraboni.files.wordpress.com/2012/05/fano-alegria-inagotable.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5" y="0"/>
            <a:ext cx="489764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8672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Como el Padre me amó. </a:t>
            </a:r>
            <a:br>
              <a:rPr lang="es-ES" altLang="es-ES" sz="4800" b="1" dirty="0">
                <a:solidFill>
                  <a:srgbClr val="002060"/>
                </a:solidFill>
              </a:rPr>
            </a:br>
            <a:r>
              <a:rPr lang="es-ES" altLang="es-ES" sz="4800" b="1" dirty="0">
                <a:solidFill>
                  <a:srgbClr val="002060"/>
                </a:solidFill>
              </a:rPr>
              <a:t>Yo os he amado, permaneced en mi amor. (2)</a:t>
            </a:r>
          </a:p>
        </p:txBody>
      </p:sp>
      <p:sp>
        <p:nvSpPr>
          <p:cNvPr id="4" name="Marcador de texto 3"/>
          <p:cNvSpPr>
            <a:spLocks noGrp="1"/>
          </p:cNvSpPr>
          <p:nvPr>
            <p:ph type="body" sz="half" idx="2"/>
          </p:nvPr>
        </p:nvSpPr>
        <p:spPr/>
        <p:txBody>
          <a:bodyPr/>
          <a:lstStyle/>
          <a:p>
            <a:endParaRPr lang="es-ES"/>
          </a:p>
        </p:txBody>
      </p:sp>
      <p:pic>
        <p:nvPicPr>
          <p:cNvPr id="8" name="Picture 6" descr="http://fraternidadraboni.files.wordpress.com/2012/05/fano-alegria-inagotable.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5" y="0"/>
            <a:ext cx="489764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6406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0" y="4800600"/>
            <a:ext cx="12192000" cy="1143000"/>
          </a:xfrm>
        </p:spPr>
        <p:txBody>
          <a:bodyPr>
            <a:normAutofit/>
          </a:bodyPr>
          <a:lstStyle/>
          <a:p>
            <a:pPr marL="0" indent="0" algn="ctr" defTabSz="914400">
              <a:lnSpc>
                <a:spcPct val="90000"/>
              </a:lnSpc>
              <a:spcBef>
                <a:spcPts val="0"/>
              </a:spcBef>
              <a:buNone/>
            </a:pPr>
            <a:r>
              <a:rPr lang="es-ES" dirty="0"/>
              <a:t>IV DOMINGO DE TIEMPO ORDINARIO</a:t>
            </a:r>
          </a:p>
        </p:txBody>
      </p:sp>
      <p:sp>
        <p:nvSpPr>
          <p:cNvPr id="4" name="Subtítulo 3"/>
          <p:cNvSpPr>
            <a:spLocks noGrp="1"/>
          </p:cNvSpPr>
          <p:nvPr>
            <p:ph type="subTitle" idx="1"/>
          </p:nvPr>
        </p:nvSpPr>
        <p:spPr>
          <a:xfrm>
            <a:off x="1522413" y="5805264"/>
            <a:ext cx="9144002" cy="762000"/>
          </a:xfrm>
        </p:spPr>
        <p:txBody>
          <a:bodyPr>
            <a:noAutofit/>
          </a:bodyPr>
          <a:lstStyle/>
          <a:p>
            <a:r>
              <a:rPr lang="es-ES" sz="6600" dirty="0"/>
              <a:t> FELIZ SEMANA</a:t>
            </a:r>
            <a:endParaRPr lang="es-ES" sz="6600" b="1" dirty="0"/>
          </a:p>
        </p:txBody>
      </p:sp>
      <p:sp>
        <p:nvSpPr>
          <p:cNvPr id="7" name="Rectángulo 6"/>
          <p:cNvSpPr/>
          <p:nvPr/>
        </p:nvSpPr>
        <p:spPr>
          <a:xfrm>
            <a:off x="0" y="0"/>
            <a:ext cx="12192000" cy="4800600"/>
          </a:xfrm>
          <a:prstGeom prst="rect">
            <a:avLst/>
          </a:prstGeom>
          <a:solidFill>
            <a:srgbClr val="0302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6" name="Imagen 5">
            <a:extLst>
              <a:ext uri="{FF2B5EF4-FFF2-40B4-BE49-F238E27FC236}">
                <a16:creationId xmlns:a16="http://schemas.microsoft.com/office/drawing/2014/main" id="{EF8EAB2B-E09B-4BB2-A63A-B323D11EDC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0138" y="3440"/>
            <a:ext cx="4968552" cy="4824464"/>
          </a:xfrm>
          <a:prstGeom prst="rect">
            <a:avLst/>
          </a:prstGeom>
        </p:spPr>
      </p:pic>
    </p:spTree>
    <p:extLst>
      <p:ext uri="{BB962C8B-B14F-4D97-AF65-F5344CB8AC3E}">
        <p14:creationId xmlns:p14="http://schemas.microsoft.com/office/powerpoint/2010/main" val="19095114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1236</Words>
  <Application>Microsoft Office PowerPoint</Application>
  <PresentationFormat>Panorámica</PresentationFormat>
  <Paragraphs>86</Paragraphs>
  <Slides>92</Slides>
  <Notes>1</Notes>
  <HiddenSlides>2</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92</vt:i4>
      </vt:variant>
    </vt:vector>
  </HeadingPairs>
  <TitlesOfParts>
    <vt:vector size="98" baseType="lpstr">
      <vt:lpstr>Arial</vt:lpstr>
      <vt:lpstr>Calibri</vt:lpstr>
      <vt:lpstr>Corbel</vt:lpstr>
      <vt:lpstr>Euphemia</vt:lpstr>
      <vt:lpstr>Wingdings</vt:lpstr>
      <vt:lpstr>Banded Design Blue 16x9</vt:lpstr>
      <vt:lpstr>IV DOMINGO DE TIEMPO ORDINARIO</vt:lpstr>
      <vt:lpstr>TOMADO DE LA MANO CON JESÚS YO VOY LE SIGO COMO OVEJA QUE ENCONTRÓ AL PASTOR.</vt:lpstr>
      <vt:lpstr>TOMADO DE LA MANO CON JESÚS YO VOY A DÓNDE ÉL VA.</vt:lpstr>
      <vt:lpstr>1.Si Jesús te dice amigo deja todo y ven conmigo  donde todo es más hermoso y más feliz</vt:lpstr>
      <vt:lpstr>TOMADO DE LA MANO CON JESÚS YO VOY LE SIGO COMO OVEJA QUE ENCONTRÓ AL PASTOR.</vt:lpstr>
      <vt:lpstr>TOMADO DE LA MANO CON JESÚS YO VOY A DÓNDE ÉL VA.</vt:lpstr>
      <vt:lpstr>Presentación de PowerPoint</vt:lpstr>
      <vt:lpstr>Oh Señor, ten piedad de los hombres, ten piedad. Mirada suplicante levantamos hacia ti.</vt:lpstr>
      <vt:lpstr>Oh Señor, ten piedad, de los hombres ten piedad.  Escucha nuestros gritos en auxilio ten piedad.</vt:lpstr>
      <vt:lpstr>Presentación de PowerPoint</vt:lpstr>
      <vt:lpstr>Gloria a Dios en el cielo, y en la tierra paz a los hombres que ama el Señor. Por tu inmensa gloria te alabamos, te bendecimos, te adoramos,</vt:lpstr>
      <vt:lpstr>te glorificamos, te damos gracias, Señor Dios, Rey celestial, Dios Padre todopoderoso Señor, Hijo único, Jesucristo. Señor Dios, Cordero de Dios, Hijo del Padre;</vt:lpstr>
      <vt:lpstr>tú que quitas el pecado del mundo, ten piedad de nosotros; tú que quitas el pecado del mundo, atiende nuestra súplica; tú que estás sentado a la derecha del Padre, ten piedad de nosotros;</vt:lpstr>
      <vt:lpstr>porque sólo tú eres Santo, sólo tú Señor, sólo tú Altísimo, Jesucristo, con el Espíritu Santo en la gloria de Dios Padre. Amén.</vt:lpstr>
      <vt:lpstr>Presentación de PowerPoint</vt:lpstr>
      <vt:lpstr>PRIMERA LECTURA</vt:lpstr>
      <vt:lpstr>Presentación de PowerPoint</vt:lpstr>
      <vt:lpstr>Presentación de PowerPoint</vt:lpstr>
      <vt:lpstr>Presentación de PowerPoint</vt:lpstr>
      <vt:lpstr>Presentación de PowerPoint</vt:lpstr>
      <vt:lpstr>PALABRA DE DIOS TE ALABAMOS, SEÑOR</vt:lpstr>
      <vt:lpstr>OJALÁ ESCUCHÉIS HOY LA VOZ DEL SEÑOR: «NO ENDUREZCÁIS VUESTRO CORAZÓN.»</vt:lpstr>
      <vt:lpstr>Venid, aclamemos al Señor,  demos vítores a la Roca que nos salva;  entremos a su presencia dándole gracias,  aclamándolo con cantos. </vt:lpstr>
      <vt:lpstr>OJALÁ ESCUCHÉIS HOY LA VOZ DEL SEÑOR: «NO ENDUREZCÁIS VUESTRO CORAZÓN.»</vt:lpstr>
      <vt:lpstr>Entrad, postrémonos por tierra,  bendiciendo al Señor, creador nuestro.  Porque él es nuestro Dios, y nosotros su pueblo, el rebaño que él guía.</vt:lpstr>
      <vt:lpstr>OJALÁ ESCUCHÉIS HOY LA VOZ DEL SEÑOR: «NO ENDUREZCÁIS VUESTRO CORAZÓN.»</vt:lpstr>
      <vt:lpstr>Ojalá escuchéis hoy su voz: «No endurezcáis el corazón como en Meribá,  como el día de Masá en el desierto; cuando vuestros padres me pusieron a prueba y me tentaron, aunque habían visto mis obras». </vt:lpstr>
      <vt:lpstr>OJALÁ ESCUCHÉIS HOY LA VOZ DEL SEÑOR: «NO ENDUREZCÁIS VUESTRO CORAZÓN.»</vt:lpstr>
      <vt:lpstr>SEGUNDA LECTURA</vt:lpstr>
      <vt:lpstr>Presentación de PowerPoint</vt:lpstr>
      <vt:lpstr>Presentación de PowerPoint</vt:lpstr>
      <vt:lpstr>Presentación de PowerPoint</vt:lpstr>
      <vt:lpstr>Presentación de PowerPoint</vt:lpstr>
      <vt:lpstr>PALABRA DE DIOS TE ALABAMOS, SEÑOR</vt:lpstr>
      <vt:lpstr>Si Jesús, yo quiero escuchar tu Evangelio y asumir.  Todo su riesgo, fiado de ti, con alegría y con paz. Todo su riesgo fiado de ti. Vale la pena arriesgar.</vt:lpstr>
      <vt:lpstr>Aleluya yo quiero vivir, Aleluya yo quiero arriesgar,  toda mi vida por ti.  </vt:lpstr>
      <vt:lpstr>El Señor esté con vosotros. Y con tu espíritu. Lectura del santo Evangelio según san Marcos. Gloria a ti, Señor. </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Qué te puedo dar, que no me hayas dado Tú. Qué te puedo decir, que no me hayas dicho Tú.</vt:lpstr>
      <vt:lpstr>Qué puedo hacer por Ti, si yo no puedo hacer nada,  si yo no puedo hacer nada, si no es por Ti, mi Dios.</vt:lpstr>
      <vt:lpstr>Todo lo que sé, todo lo que soy, todo lo que tengo, es tuyo. (Bis)</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es,  santo nuestro Dios,  hosanna en las alturas. (2)</vt:lpstr>
      <vt:lpstr>Los cielos y la tierra  están llenos de tu gloria,  llenos de tu amor. Santo es, santo nuestro Dios,  hosanna en las alturas. </vt:lpstr>
      <vt:lpstr>Bendito el que viene en nombre del Señor, en el nombre del Señor. Santo es, santo nuestro Dios,  hosanna en las alturas.  Hosanna en las alturas.</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estás en el cielo, santificado sea tu nombre, venga a nosotros tu reino, hágase tu voluntad en la Tierra como en el Cielo, </vt:lpstr>
      <vt:lpstr>danos hoy nuestro pan de cada día, perdona nuestras ofensas como también nosotros perdonamos a los que nos ofenden, no nos dejes caer en la tentación y líbranos del mal,</vt:lpstr>
      <vt:lpstr>Padre nuestro,  que estás en el cielo, santificado sea tu nombre, venga a nos, venga tu Reino,</vt:lpstr>
      <vt:lpstr>hágase tu voluntad, así en la tierra como en el cielo. El pan nuestro, dánosle hoy.</vt:lpstr>
      <vt:lpstr>Y perdona nuestras ofensas, como nosotros perdonamos. No nos dejes caer en tentación. Líbranos de todo mal. </vt:lpstr>
      <vt:lpstr>AMÉN, AMÉN, AMÉN, AMÉN, AMÉN</vt:lpstr>
      <vt:lpstr>Líbranos de … Salvador Jesucristo. Tuyo es el reino, tuyo el poder y la gloria, por siempre, Señor. Por los siglos de los siglos. Amen. La paz del Señor este con vosotros. Y con tu espíritu.</vt:lpstr>
      <vt:lpstr>Paz para todos aquellos  que no han llegado, para todos aquellos  que ya pasaron, para todos los hombres  venga la paz.</vt:lpstr>
      <vt:lpstr>Paz si eres padre de familia tendrás paz, si vives enamorado tendrás paz, si compartes tu vida ¡venga la paz! ¡Paz!</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Yo siento Señor, que Tú me amas; yo siento, Señor,  que te puedo amar. Háblame, Señor, que tu siervo escucha. Háblame, ¿qué quieres de mí?</vt:lpstr>
      <vt:lpstr>SEÑOR, TÚ HAS SIDO GRANDE PARA MÍ,  EN EL DESIERTO DE MI VIDA, ¡ HÁBLAME ! YO QUIERO ESTAR DISPUESTO A TODO, TOMA MI SER, MI CORAZÓN ES PARA TI.</vt:lpstr>
      <vt:lpstr>POR ESO CANTO TUS MARAVILLAS, POR ESO CANTO TU AMOR (BIS).</vt:lpstr>
      <vt:lpstr>Te alabo, Jesús, por tu grandeza; Mil gracias te doy, por tu gran amor. Heme aquí, Señor, para acompañarte. Heme aquí, ¿qué quieres de mí?</vt:lpstr>
      <vt:lpstr>SEÑOR, TÚ HAS SIDO GRANDE PARA MÍ,  EN EL DESIERTO DE MI VIDA,  ¡ HÁBLAME ! YO QUIERO ESTAR DISPUESTO A TODO, TOMA MI SER, MI CORAZÓN ES PARA TI.</vt:lpstr>
      <vt:lpstr>POR ESO CANTO TUS MARAVILLAS, POR ESO CANTO TU AMOR (BIS).</vt:lpstr>
      <vt:lpstr>Presentación de PowerPoint</vt:lpstr>
      <vt:lpstr>Como el Padre me amó.  Yo os he amado, permaneced en mi amor. (2)</vt:lpstr>
      <vt:lpstr>1. Si guardáis mis palabras  y como hermanos os amáis,  compartiréis con alegría  el don de la fraternidad.</vt:lpstr>
      <vt:lpstr>Si os ponéis en camino,  sirviendo siempre a la verdad,  fruto daréis en abundancia,  mi amor se manifestará.</vt:lpstr>
      <vt:lpstr>Como el Padre me amó.  Yo os he amado, permaneced en mi amor. (2)</vt:lpstr>
      <vt:lpstr>2. No veréis amor tan grande   como aquel que os mostré,  Yo doy la vida por vosotros,  amaos como Yo os amé. </vt:lpstr>
      <vt:lpstr>Si hacéis lo que os mando  y os queréis de corazón  compartiréis mi pleno gozo  de amar como Él me amó.</vt:lpstr>
      <vt:lpstr>Como el Padre me amó.  Yo os he amado, permaneced en mi amor. (2)</vt:lpstr>
      <vt:lpstr>IV DOMINGO DE TIEMPO ORDINARIO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2018-01-27T16:31:04Z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