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97"/>
  </p:notesMasterIdLst>
  <p:handoutMasterIdLst>
    <p:handoutMasterId r:id="rId98"/>
  </p:handoutMasterIdLst>
  <p:sldIdLst>
    <p:sldId id="265" r:id="rId3"/>
    <p:sldId id="949" r:id="rId4"/>
    <p:sldId id="289" r:id="rId5"/>
    <p:sldId id="913" r:id="rId6"/>
    <p:sldId id="959" r:id="rId7"/>
    <p:sldId id="951" r:id="rId8"/>
    <p:sldId id="952" r:id="rId9"/>
    <p:sldId id="953" r:id="rId10"/>
    <p:sldId id="954" r:id="rId11"/>
    <p:sldId id="955" r:id="rId12"/>
    <p:sldId id="956" r:id="rId13"/>
    <p:sldId id="957" r:id="rId14"/>
    <p:sldId id="958" r:id="rId15"/>
    <p:sldId id="451" r:id="rId16"/>
    <p:sldId id="1062" r:id="rId17"/>
    <p:sldId id="1063" r:id="rId18"/>
    <p:sldId id="1064" r:id="rId19"/>
    <p:sldId id="1065" r:id="rId20"/>
    <p:sldId id="300" r:id="rId21"/>
    <p:sldId id="315" r:id="rId22"/>
    <p:sldId id="316" r:id="rId23"/>
    <p:sldId id="317" r:id="rId24"/>
    <p:sldId id="918" r:id="rId25"/>
    <p:sldId id="319" r:id="rId26"/>
    <p:sldId id="548" r:id="rId27"/>
    <p:sldId id="549" r:id="rId28"/>
    <p:sldId id="1066" r:id="rId29"/>
    <p:sldId id="1067" r:id="rId30"/>
    <p:sldId id="1068" r:id="rId31"/>
    <p:sldId id="1069" r:id="rId32"/>
    <p:sldId id="1070" r:id="rId33"/>
    <p:sldId id="329" r:id="rId34"/>
    <p:sldId id="330" r:id="rId35"/>
    <p:sldId id="331" r:id="rId36"/>
    <p:sldId id="332" r:id="rId37"/>
    <p:sldId id="594" r:id="rId38"/>
    <p:sldId id="333" r:id="rId39"/>
    <p:sldId id="1035" r:id="rId40"/>
    <p:sldId id="335" r:id="rId41"/>
    <p:sldId id="337" r:id="rId42"/>
    <p:sldId id="338" r:id="rId43"/>
    <p:sldId id="727" r:id="rId44"/>
    <p:sldId id="763" r:id="rId45"/>
    <p:sldId id="835" r:id="rId46"/>
    <p:sldId id="847" r:id="rId47"/>
    <p:sldId id="370" r:id="rId48"/>
    <p:sldId id="371" r:id="rId49"/>
    <p:sldId id="372" r:id="rId50"/>
    <p:sldId id="373" r:id="rId51"/>
    <p:sldId id="374" r:id="rId52"/>
    <p:sldId id="375" r:id="rId53"/>
    <p:sldId id="376" r:id="rId54"/>
    <p:sldId id="377" r:id="rId55"/>
    <p:sldId id="378" r:id="rId56"/>
    <p:sldId id="1071" r:id="rId57"/>
    <p:sldId id="1072" r:id="rId58"/>
    <p:sldId id="1073" r:id="rId59"/>
    <p:sldId id="1074" r:id="rId60"/>
    <p:sldId id="1075" r:id="rId61"/>
    <p:sldId id="1076" r:id="rId62"/>
    <p:sldId id="382" r:id="rId63"/>
    <p:sldId id="380" r:id="rId64"/>
    <p:sldId id="381" r:id="rId65"/>
    <p:sldId id="383" r:id="rId66"/>
    <p:sldId id="1077" r:id="rId67"/>
    <p:sldId id="1078" r:id="rId68"/>
    <p:sldId id="385" r:id="rId69"/>
    <p:sldId id="386" r:id="rId70"/>
    <p:sldId id="387" r:id="rId71"/>
    <p:sldId id="388" r:id="rId72"/>
    <p:sldId id="389" r:id="rId73"/>
    <p:sldId id="1048" r:id="rId74"/>
    <p:sldId id="1049" r:id="rId75"/>
    <p:sldId id="1050" r:id="rId76"/>
    <p:sldId id="1051" r:id="rId77"/>
    <p:sldId id="391" r:id="rId78"/>
    <p:sldId id="1079" r:id="rId79"/>
    <p:sldId id="1080" r:id="rId80"/>
    <p:sldId id="393" r:id="rId81"/>
    <p:sldId id="394" r:id="rId82"/>
    <p:sldId id="395" r:id="rId83"/>
    <p:sldId id="1085" r:id="rId84"/>
    <p:sldId id="1086" r:id="rId85"/>
    <p:sldId id="1087" r:id="rId86"/>
    <p:sldId id="1088" r:id="rId87"/>
    <p:sldId id="1089" r:id="rId88"/>
    <p:sldId id="1090" r:id="rId89"/>
    <p:sldId id="1091" r:id="rId90"/>
    <p:sldId id="1092" r:id="rId91"/>
    <p:sldId id="397" r:id="rId92"/>
    <p:sldId id="1081" r:id="rId93"/>
    <p:sldId id="1082" r:id="rId94"/>
    <p:sldId id="1083" r:id="rId95"/>
    <p:sldId id="1084"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5F5F5"/>
    <a:srgbClr val="263050"/>
    <a:srgbClr val="F08F1E"/>
    <a:srgbClr val="1E253D"/>
    <a:srgbClr val="1E253E"/>
    <a:srgbClr val="232C49"/>
    <a:srgbClr val="242D4B"/>
    <a:srgbClr val="1D243C"/>
    <a:srgbClr val="2129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96" autoAdjust="0"/>
    <p:restoredTop sz="79619" autoAdjust="0"/>
  </p:normalViewPr>
  <p:slideViewPr>
    <p:cSldViewPr>
      <p:cViewPr>
        <p:scale>
          <a:sx n="33" d="100"/>
          <a:sy n="33" d="100"/>
        </p:scale>
        <p:origin x="408" y="876"/>
      </p:cViewPr>
      <p:guideLst>
        <p:guide pos="3840"/>
        <p:guide pos="6816"/>
        <p:guide pos="816"/>
        <p:guide orient="horz" pos="2160"/>
      </p:guideLst>
    </p:cSldViewPr>
  </p:slideViewPr>
  <p:notesTextViewPr>
    <p:cViewPr>
      <p:scale>
        <a:sx n="3" d="2"/>
        <a:sy n="3" d="2"/>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12/17/2016</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12/17/2016</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3</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4</a:t>
            </a:fld>
            <a:endParaRPr lang="en-US" sz="1200" b="0" i="0">
              <a:latin typeface="Corbel"/>
              <a:ea typeface="+mn-ea"/>
              <a:cs typeface="+mn-cs"/>
            </a:endParaRPr>
          </a:p>
        </p:txBody>
      </p:sp>
    </p:spTree>
    <p:extLst>
      <p:ext uri="{BB962C8B-B14F-4D97-AF65-F5344CB8AC3E}">
        <p14:creationId xmlns:p14="http://schemas.microsoft.com/office/powerpoint/2010/main" val="356956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Fin de la</a:t>
            </a:r>
            <a:r>
              <a:rPr lang="es-ES" baseline="0" dirty="0" smtClean="0"/>
              <a:t> </a:t>
            </a:r>
            <a:r>
              <a:rPr lang="es-ES" baseline="0" dirty="0" err="1" smtClean="0"/>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81</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smtClean="0"/>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12/17/2016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12/17/2016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12/17/2016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12/17/2016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12/17/2016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12/17/2016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12/17/2016</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12/17/2016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12/17/2016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12/17/2016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12/17/2016</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12/17/2016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12/17/2016</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dirty="0" smtClean="0"/>
              <a:t>DOMINGO </a:t>
            </a:r>
            <a:r>
              <a:rPr lang="es-ES" dirty="0" smtClean="0"/>
              <a:t>IV</a:t>
            </a:r>
            <a:r>
              <a:rPr lang="es-ES" dirty="0" smtClean="0"/>
              <a:t> </a:t>
            </a:r>
            <a:r>
              <a:rPr lang="es-ES" dirty="0" smtClean="0"/>
              <a:t>DE ADVIENTO</a:t>
            </a:r>
            <a:endParaRPr lang="es-ES" dirty="0"/>
          </a:p>
        </p:txBody>
      </p:sp>
      <p:sp>
        <p:nvSpPr>
          <p:cNvPr id="4" name="Subtítulo 3"/>
          <p:cNvSpPr>
            <a:spLocks noGrp="1"/>
          </p:cNvSpPr>
          <p:nvPr>
            <p:ph type="subTitle" idx="1"/>
          </p:nvPr>
        </p:nvSpPr>
        <p:spPr/>
        <p:txBody>
          <a:bodyPr>
            <a:normAutofit/>
          </a:bodyPr>
          <a:lstStyle/>
          <a:p>
            <a:r>
              <a:rPr lang="es-ES" dirty="0" smtClean="0"/>
              <a:t>Juan Carlos García Jiménez</a:t>
            </a:r>
          </a:p>
          <a:p>
            <a:r>
              <a:rPr lang="es-ES" dirty="0"/>
              <a:t>http://pptparasanjose.mex.tl/</a:t>
            </a:r>
          </a:p>
        </p:txBody>
      </p:sp>
      <p:pic>
        <p:nvPicPr>
          <p:cNvPr id="3" name="Cambio de planes - 4º Domingo de Adviento_ Ciclo A">
            <a:hlinkClick r:id="" action="ppaction://media"/>
          </p:cNvPr>
          <p:cNvPicPr>
            <a:picLocks noChangeAspect="1"/>
          </p:cNvPicPr>
          <p:nvPr>
            <a:videoFile r:link="rId1"/>
            <p:extLst>
              <p:ext uri="{DAA4B4D4-6D71-4841-9C94-3DE7FCFB9230}">
                <p14:media xmlns:p14="http://schemas.microsoft.com/office/powerpoint/2010/main" r:embed="rId2">
                  <p14:trim end="6350"/>
                </p14:media>
              </p:ext>
            </p:extLst>
          </p:nvPr>
        </p:nvPicPr>
        <p:blipFill>
          <a:blip r:embed="rId4"/>
          <a:stretch>
            <a:fillRect/>
          </a:stretch>
        </p:blipFill>
        <p:spPr>
          <a:xfrm>
            <a:off x="-61332" y="0"/>
            <a:ext cx="12253332" cy="4725144"/>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 con </a:t>
            </a:r>
            <a:r>
              <a:rPr lang="es-ES" altLang="es-ES" sz="6000" dirty="0">
                <a:solidFill>
                  <a:srgbClr val="002060"/>
                </a:solidFill>
              </a:rPr>
              <a:t>la tercera llama ardiendo</a:t>
            </a:r>
            <a:r>
              <a:rPr lang="es-ES" altLang="es-ES" sz="6000" dirty="0" smtClean="0">
                <a:solidFill>
                  <a:srgbClr val="002060"/>
                </a:solidFill>
              </a:rPr>
              <a:t>. El </a:t>
            </a:r>
            <a:r>
              <a:rPr lang="es-ES" altLang="es-ES" sz="6000" dirty="0">
                <a:solidFill>
                  <a:srgbClr val="002060"/>
                </a:solidFill>
              </a:rPr>
              <a:t>tiempo se acorta, ya viene el Señor</a:t>
            </a:r>
            <a:r>
              <a:rPr lang="es-ES" altLang="es-ES" sz="6000" dirty="0" smtClean="0">
                <a:solidFill>
                  <a:srgbClr val="002060"/>
                </a:solidFill>
              </a:rPr>
              <a:t>, el </a:t>
            </a:r>
            <a:r>
              <a:rPr lang="es-ES" altLang="es-ES" sz="6000" dirty="0">
                <a:solidFill>
                  <a:srgbClr val="002060"/>
                </a:solidFill>
              </a:rPr>
              <a:t>mundo se alegra en tan buen redentor.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05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41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Adviento</a:t>
            </a:r>
            <a:r>
              <a:rPr lang="es-ES" altLang="es-ES" sz="6000" dirty="0" smtClean="0">
                <a:solidFill>
                  <a:srgbClr val="002060"/>
                </a:solidFill>
              </a:rPr>
              <a:t>, miren </a:t>
            </a:r>
            <a:r>
              <a:rPr lang="es-ES" altLang="es-ES" sz="6000" dirty="0">
                <a:solidFill>
                  <a:srgbClr val="002060"/>
                </a:solidFill>
              </a:rPr>
              <a:t>la cuarta llama ardiendo</a:t>
            </a:r>
            <a:r>
              <a:rPr lang="es-ES" altLang="es-ES" sz="6000" dirty="0" smtClean="0">
                <a:solidFill>
                  <a:srgbClr val="002060"/>
                </a:solidFill>
              </a:rPr>
              <a:t>. La </a:t>
            </a:r>
            <a:r>
              <a:rPr lang="es-ES" altLang="es-ES" sz="6000" dirty="0">
                <a:solidFill>
                  <a:srgbClr val="002060"/>
                </a:solidFill>
              </a:rPr>
              <a:t>luz de la estrella nos lleva a Belén</a:t>
            </a:r>
            <a:r>
              <a:rPr lang="es-ES" altLang="es-ES" sz="6000" dirty="0" smtClean="0">
                <a:solidFill>
                  <a:srgbClr val="002060"/>
                </a:solidFill>
              </a:rPr>
              <a:t>, acoge </a:t>
            </a:r>
            <a:r>
              <a:rPr lang="es-ES" altLang="es-ES" sz="6000" dirty="0">
                <a:solidFill>
                  <a:srgbClr val="002060"/>
                </a:solidFill>
              </a:rPr>
              <a:t>a Dios Niño que ahí va a nacer.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0475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97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002060"/>
                </a:solidFill>
              </a:rPr>
              <a:t>Perdón, perdón Señor, </a:t>
            </a:r>
            <a:br>
              <a:rPr lang="es-ES" sz="4800" b="1" dirty="0" smtClean="0">
                <a:solidFill>
                  <a:srgbClr val="002060"/>
                </a:solidFill>
              </a:rPr>
            </a:br>
            <a:r>
              <a:rPr lang="es-ES" sz="4800" b="1" dirty="0" smtClean="0">
                <a:solidFill>
                  <a:srgbClr val="002060"/>
                </a:solidFill>
              </a:rPr>
              <a:t>soy pecador.</a:t>
            </a:r>
            <a:br>
              <a:rPr lang="es-ES" sz="4800" b="1" dirty="0" smtClean="0">
                <a:solidFill>
                  <a:srgbClr val="002060"/>
                </a:solidFill>
              </a:rPr>
            </a:br>
            <a:r>
              <a:rPr lang="es-ES" sz="4800" b="1" dirty="0" smtClean="0">
                <a:solidFill>
                  <a:srgbClr val="002060"/>
                </a:solidFill>
              </a:rPr>
              <a:t>Perdón, perdón Señor .</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_66D_NDZpzZk/SuDG9dMa84I/AAAAAAAABcM/bBSMe3rRwR4/s400/CRUCIFIXI%C3%93N+DEW+JES%C3%9AS+,EL+PERDON.B.MEGF.JUEV.22+OCT.2009.Jesuscros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70" t="399" r="19730" b="-399"/>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26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Por cuando odiamos sin razón, </a:t>
            </a:r>
            <a:br>
              <a:rPr lang="es-ES" sz="4800" b="1" dirty="0">
                <a:solidFill>
                  <a:srgbClr val="002060"/>
                </a:solidFill>
              </a:rPr>
            </a:br>
            <a:r>
              <a:rPr lang="es-ES" sz="4800" b="1" dirty="0">
                <a:solidFill>
                  <a:srgbClr val="002060"/>
                </a:solidFill>
              </a:rPr>
              <a:t>por cuando te causamos dolor, </a:t>
            </a:r>
            <a:br>
              <a:rPr lang="es-ES" sz="4800" b="1" dirty="0">
                <a:solidFill>
                  <a:srgbClr val="002060"/>
                </a:solidFill>
              </a:rPr>
            </a:br>
            <a:r>
              <a:rPr lang="es-ES" sz="4800" b="1" dirty="0">
                <a:solidFill>
                  <a:srgbClr val="002060"/>
                </a:solidFill>
              </a:rPr>
              <a:t>por cuando rompemos la amistad, </a:t>
            </a:r>
            <a:br>
              <a:rPr lang="es-ES" sz="4800" b="1" dirty="0">
                <a:solidFill>
                  <a:srgbClr val="002060"/>
                </a:solidFill>
              </a:rPr>
            </a:br>
            <a:r>
              <a:rPr lang="es-ES" sz="4800" b="1" dirty="0">
                <a:solidFill>
                  <a:srgbClr val="002060"/>
                </a:solidFill>
              </a:rPr>
              <a:t>por todo, perdón Señor.</a:t>
            </a:r>
          </a:p>
        </p:txBody>
      </p:sp>
      <p:sp>
        <p:nvSpPr>
          <p:cNvPr id="4" name="Marcador de texto 3"/>
          <p:cNvSpPr>
            <a:spLocks noGrp="1"/>
          </p:cNvSpPr>
          <p:nvPr>
            <p:ph type="body" sz="half" idx="2"/>
          </p:nvPr>
        </p:nvSpPr>
        <p:spPr/>
        <p:txBody>
          <a:bodyPr/>
          <a:lstStyle/>
          <a:p>
            <a:endParaRPr lang="es-ES"/>
          </a:p>
        </p:txBody>
      </p:sp>
      <p:pic>
        <p:nvPicPr>
          <p:cNvPr id="7" name="Picture 2" descr="http://2.bp.blogspot.com/_66D_NDZpzZk/SuDG9dMa84I/AAAAAAAABcM/bBSMe3rRwR4/s400/CRUCIFIXI%C3%93N+DEW+JES%C3%9AS+,EL+PERDON.B.MEGF.JUEV.22+OCT.2009.Jesuscros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70" t="399" r="19730" b="-399"/>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8891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Tú siempre tienes ese </a:t>
            </a:r>
            <a:br>
              <a:rPr lang="es-ES" sz="4800" b="1" dirty="0">
                <a:solidFill>
                  <a:srgbClr val="002060"/>
                </a:solidFill>
              </a:rPr>
            </a:br>
            <a:r>
              <a:rPr lang="es-ES" sz="4800" b="1" dirty="0">
                <a:solidFill>
                  <a:srgbClr val="002060"/>
                </a:solidFill>
              </a:rPr>
              <a:t>“no ha pasado nada, </a:t>
            </a:r>
            <a:br>
              <a:rPr lang="es-ES" sz="4800" b="1" dirty="0">
                <a:solidFill>
                  <a:srgbClr val="002060"/>
                </a:solidFill>
              </a:rPr>
            </a:br>
            <a:r>
              <a:rPr lang="es-ES" sz="4800" b="1" dirty="0">
                <a:solidFill>
                  <a:srgbClr val="002060"/>
                </a:solidFill>
              </a:rPr>
              <a:t>levántate y sigue por amor a Dios.” (2)</a:t>
            </a:r>
          </a:p>
        </p:txBody>
      </p:sp>
      <p:sp>
        <p:nvSpPr>
          <p:cNvPr id="4" name="Marcador de texto 3"/>
          <p:cNvSpPr>
            <a:spLocks noGrp="1"/>
          </p:cNvSpPr>
          <p:nvPr>
            <p:ph type="body" sz="half" idx="2"/>
          </p:nvPr>
        </p:nvSpPr>
        <p:spPr/>
        <p:txBody>
          <a:bodyPr/>
          <a:lstStyle/>
          <a:p>
            <a:endParaRPr lang="es-ES"/>
          </a:p>
        </p:txBody>
      </p:sp>
      <p:pic>
        <p:nvPicPr>
          <p:cNvPr id="7" name="Picture 2" descr="http://2.bp.blogspot.com/_66D_NDZpzZk/SuDG9dMa84I/AAAAAAAABcM/bBSMe3rRwR4/s400/CRUCIFIXI%C3%93N+DEW+JES%C3%9AS+,EL+PERDON.B.MEGF.JUEV.22+OCT.2009.Jesuscros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70" t="399" r="19730" b="-399"/>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62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Perdón, perdón Señor, </a:t>
            </a:r>
            <a:br>
              <a:rPr lang="es-ES" sz="4800" b="1" dirty="0">
                <a:solidFill>
                  <a:srgbClr val="002060"/>
                </a:solidFill>
              </a:rPr>
            </a:br>
            <a:r>
              <a:rPr lang="es-ES" sz="4800" b="1" dirty="0">
                <a:solidFill>
                  <a:srgbClr val="002060"/>
                </a:solidFill>
              </a:rPr>
              <a:t>soy pecador.</a:t>
            </a:r>
            <a:br>
              <a:rPr lang="es-ES" sz="4800" b="1" dirty="0">
                <a:solidFill>
                  <a:srgbClr val="002060"/>
                </a:solidFill>
              </a:rPr>
            </a:br>
            <a:r>
              <a:rPr lang="es-ES" sz="4800" b="1" dirty="0">
                <a:solidFill>
                  <a:srgbClr val="002060"/>
                </a:solidFill>
              </a:rPr>
              <a:t>Perdón, perdón Señor .</a:t>
            </a:r>
          </a:p>
        </p:txBody>
      </p:sp>
      <p:sp>
        <p:nvSpPr>
          <p:cNvPr id="4" name="Marcador de texto 3"/>
          <p:cNvSpPr>
            <a:spLocks noGrp="1"/>
          </p:cNvSpPr>
          <p:nvPr>
            <p:ph type="body" sz="half" idx="2"/>
          </p:nvPr>
        </p:nvSpPr>
        <p:spPr/>
        <p:txBody>
          <a:bodyPr/>
          <a:lstStyle/>
          <a:p>
            <a:endParaRPr lang="es-ES"/>
          </a:p>
        </p:txBody>
      </p:sp>
      <p:pic>
        <p:nvPicPr>
          <p:cNvPr id="7" name="Picture 2" descr="http://2.bp.blogspot.com/_66D_NDZpzZk/SuDG9dMa84I/AAAAAAAABcM/bBSMe3rRwR4/s400/CRUCIFIXI%C3%93N+DEW+JES%C3%9AS+,EL+PERDON.B.MEGF.JUEV.22+OCT.2009.Jesuscros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70" t="399" r="19730" b="-399"/>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4223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Preparad el camino al Señor,</a:t>
            </a:r>
            <a:br>
              <a:rPr lang="es-ES" sz="4800" b="1" dirty="0">
                <a:solidFill>
                  <a:srgbClr val="002060"/>
                </a:solidFill>
              </a:rPr>
            </a:br>
            <a:r>
              <a:rPr lang="es-ES" sz="4800" b="1" dirty="0">
                <a:solidFill>
                  <a:srgbClr val="002060"/>
                </a:solidFill>
              </a:rPr>
              <a:t>y escuchad la palabra de Dios</a:t>
            </a:r>
            <a:r>
              <a:rPr lang="es-ES" sz="4800" dirty="0">
                <a:solidFill>
                  <a:srgbClr val="002060"/>
                </a:solidFill>
              </a:rPr>
              <a:t/>
            </a:r>
            <a:br>
              <a:rPr lang="es-ES" sz="4800" dirty="0">
                <a:solidFill>
                  <a:srgbClr val="002060"/>
                </a:solidFill>
              </a:rPr>
            </a:br>
            <a:r>
              <a:rPr lang="es-ES" sz="4800" dirty="0">
                <a:solidFill>
                  <a:srgbClr val="002060"/>
                </a:solidFill>
              </a:rPr>
              <a:t/>
            </a:r>
            <a:br>
              <a:rPr lang="es-ES" sz="4800" dirty="0">
                <a:solidFill>
                  <a:srgbClr val="002060"/>
                </a:solidFill>
              </a:rPr>
            </a:br>
            <a:r>
              <a:rPr lang="es-ES" sz="4800" dirty="0">
                <a:solidFill>
                  <a:srgbClr val="002060"/>
                </a:solidFill>
              </a:rPr>
              <a:t>Voz que grita en el desierto,     </a:t>
            </a:r>
            <a:br>
              <a:rPr lang="es-ES" sz="4800" dirty="0">
                <a:solidFill>
                  <a:srgbClr val="002060"/>
                </a:solidFill>
              </a:rPr>
            </a:br>
            <a:r>
              <a:rPr lang="es-ES" sz="4800" dirty="0">
                <a:solidFill>
                  <a:srgbClr val="002060"/>
                </a:solidFill>
              </a:rPr>
              <a:t>preparad el camino al Señor,</a:t>
            </a:r>
            <a:br>
              <a:rPr lang="es-ES" sz="4800" dirty="0">
                <a:solidFill>
                  <a:srgbClr val="002060"/>
                </a:solidFill>
              </a:rPr>
            </a:br>
            <a:r>
              <a:rPr lang="es-ES" sz="4800" dirty="0">
                <a:solidFill>
                  <a:srgbClr val="002060"/>
                </a:solidFill>
              </a:rPr>
              <a:t>haced rectas todas sus sendas</a:t>
            </a:r>
            <a:br>
              <a:rPr lang="es-ES" sz="4800" dirty="0">
                <a:solidFill>
                  <a:srgbClr val="002060"/>
                </a:solidFill>
              </a:rPr>
            </a:br>
            <a:r>
              <a:rPr lang="es-ES" sz="4800" dirty="0">
                <a:solidFill>
                  <a:srgbClr val="002060"/>
                </a:solidFill>
              </a:rPr>
              <a:t>preparad el camino al Señor.</a:t>
            </a:r>
          </a:p>
        </p:txBody>
      </p:sp>
      <p:sp>
        <p:nvSpPr>
          <p:cNvPr id="4" name="Marcador de texto 3"/>
          <p:cNvSpPr>
            <a:spLocks noGrp="1"/>
          </p:cNvSpPr>
          <p:nvPr>
            <p:ph type="body" sz="half" idx="2"/>
          </p:nvPr>
        </p:nvSpPr>
        <p:spPr/>
        <p:txBody>
          <a:bodyPr/>
          <a:lstStyle/>
          <a:p>
            <a:endParaRPr lang="es-ES"/>
          </a:p>
        </p:txBody>
      </p:sp>
      <p:pic>
        <p:nvPicPr>
          <p:cNvPr id="20" name="Picture 5" descr="http://blogs.21rs.es/corazones/files/2012/12/corazones-camin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 r="67"/>
          <a:stretch/>
        </p:blipFill>
        <p:spPr bwMode="auto">
          <a:xfrm>
            <a:off x="7320135" y="0"/>
            <a:ext cx="489022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77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501378" cy="1993392"/>
          </a:xfrm>
        </p:spPr>
        <p:txBody>
          <a:bodyPr>
            <a:noAutofit/>
          </a:bodyPr>
          <a:lstStyle/>
          <a:p>
            <a:r>
              <a:rPr lang="es-ES" sz="6000" dirty="0" smtClean="0"/>
              <a:t>PRIMERA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5" name="Picture 2" descr="https://2.bp.blogspot.com/-T_zEV0vBhhk/Verlb0PJa5I/AAAAAAAAENs/Ekl4rB0MFcQ/s1600/domingo%2BXXIII.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En aquellos días, el Señor habló a </a:t>
            </a:r>
            <a:r>
              <a:rPr lang="es-ES" sz="6000" b="1" dirty="0" err="1"/>
              <a:t>Ajaz</a:t>
            </a:r>
            <a:r>
              <a:rPr lang="es-ES" sz="6000" b="1" dirty="0"/>
              <a:t> y le dijo: «Pide un signo al Señor, tu Dios: en lo hondo del abismo o en lo alto del cielo». Respondió </a:t>
            </a:r>
            <a:r>
              <a:rPr lang="es-ES" sz="6000" b="1" dirty="0" err="1"/>
              <a:t>Ajaz</a:t>
            </a:r>
            <a:r>
              <a:rPr lang="es-ES" sz="6000" b="1" dirty="0"/>
              <a:t>: «No lo pido, no quiero tentar al Señor». </a:t>
            </a:r>
            <a:endParaRPr lang="es-ES" sz="60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Entonces dijo Isaías: «Escucha, casa de David: ¿no os basta cansar a los hombres, que cansáis incluso a mi Dios? Pues el Señor, por su cuenta, os dará un signo. </a:t>
            </a:r>
            <a:endParaRPr lang="es-ES" sz="6000" dirty="0"/>
          </a:p>
        </p:txBody>
      </p:sp>
    </p:spTree>
    <p:extLst>
      <p:ext uri="{BB962C8B-B14F-4D97-AF65-F5344CB8AC3E}">
        <p14:creationId xmlns:p14="http://schemas.microsoft.com/office/powerpoint/2010/main" val="16303943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Mirad: la virgen está encinta y da a luz un hijo, y le pondrá por nombre </a:t>
            </a:r>
            <a:r>
              <a:rPr lang="es-ES" sz="6000" b="1" dirty="0" err="1"/>
              <a:t>Enmanuel</a:t>
            </a:r>
            <a:r>
              <a:rPr lang="es-ES" sz="6000" b="1" dirty="0"/>
              <a:t>».</a:t>
            </a:r>
            <a:endParaRPr lang="es-ES" sz="6000" dirty="0"/>
          </a:p>
        </p:txBody>
      </p:sp>
    </p:spTree>
    <p:extLst>
      <p:ext uri="{BB962C8B-B14F-4D97-AF65-F5344CB8AC3E}">
        <p14:creationId xmlns:p14="http://schemas.microsoft.com/office/powerpoint/2010/main" val="159804985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 DIOS</a:t>
            </a:r>
            <a:br>
              <a:rPr lang="es-ES" sz="6000" dirty="0" smtClean="0"/>
            </a:br>
            <a:r>
              <a:rPr lang="es-ES" sz="6000" b="1" dirty="0" smtClean="0">
                <a:solidFill>
                  <a:srgbClr val="FF0000"/>
                </a:solidFill>
              </a:rPr>
              <a:t>TE ALABAMOS, SEÑOR</a:t>
            </a:r>
            <a:endParaRPr lang="es-ES" sz="6000"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¡VEN SEÑOR, A SALVARNOS!</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pbs.twimg.com/media/CvwhII-WcAAfw-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7" y="13772"/>
            <a:ext cx="4878016" cy="684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Del Señor es la tierra y cuanto la llena, el orbe y todos sus habitantes: él la fundó sobre los mares, él afianzó sobre los ríos.</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s://pbs.twimg.com/media/CvwhII-WcAAfw-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7" y="13772"/>
            <a:ext cx="4878016" cy="684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¡VEN SEÑOR, A SALVARNOS!</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pbs.twimg.com/media/CvwhII-WcAAfw-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7" y="13772"/>
            <a:ext cx="4878016" cy="684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157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¿Quién puede subir al monte del Señor? ¿Quién puede estar en el recinto sacro? El hombre de manos inocentes y puro corazón, que no confía en los ídolos.</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s://pbs.twimg.com/media/CvwhII-WcAAfw-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7" y="13772"/>
            <a:ext cx="4878016" cy="684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54388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¡VEN SEÑOR, A SALVARNOS!</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pbs.twimg.com/media/CvwhII-WcAAfw-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7" y="13772"/>
            <a:ext cx="4878016" cy="684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18114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En el nombre del Padre, y del Hijo y </a:t>
            </a:r>
            <a:r>
              <a:rPr lang="es-ES" sz="6000" dirty="0" smtClean="0">
                <a:solidFill>
                  <a:prstClr val="black"/>
                </a:solidFill>
                <a:latin typeface="Calibri"/>
              </a:rPr>
              <a:t>del Espíritu </a:t>
            </a:r>
            <a:r>
              <a:rPr lang="es-ES" sz="6000" dirty="0">
                <a:solidFill>
                  <a:prstClr val="black"/>
                </a:solidFill>
                <a:latin typeface="Calibri"/>
              </a:rPr>
              <a:t>Santo. </a:t>
            </a:r>
          </a:p>
          <a:p>
            <a:pPr marL="342900" lvl="0" indent="-342900">
              <a:lnSpc>
                <a:spcPct val="100000"/>
              </a:lnSpc>
              <a:spcBef>
                <a:spcPct val="20000"/>
              </a:spcBef>
              <a:buClrTx/>
              <a:buSzTx/>
              <a:buNone/>
            </a:pPr>
            <a:r>
              <a:rPr lang="es-ES" sz="6000" b="1" dirty="0">
                <a:solidFill>
                  <a:srgbClr val="FF0000"/>
                </a:solidFill>
                <a:latin typeface="Calibri"/>
              </a:rPr>
              <a:t>Amén. </a:t>
            </a:r>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a:solidFill>
                  <a:srgbClr val="002060"/>
                </a:solidFill>
              </a:rPr>
              <a:t>Ese recibirá la bendición del Señor, le hará justicia el Dios de salvación. Esta es la generación que busca al Señor, que busca tu rostro, Dios de Jacob.</a:t>
            </a:r>
            <a:endParaRPr 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2" descr="https://pbs.twimg.com/media/CvwhII-WcAAfw-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7" y="13772"/>
            <a:ext cx="4878016" cy="684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3542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6000" b="1" dirty="0" smtClean="0">
                <a:solidFill>
                  <a:srgbClr val="FF0000"/>
                </a:solidFill>
              </a:rPr>
              <a:t>¡VEN SEÑOR, A SALVARNOS!</a:t>
            </a:r>
            <a:endParaRPr lang="es-ES" sz="60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pbs.twimg.com/media/CvwhII-WcAAfw-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137" y="13772"/>
            <a:ext cx="4878016" cy="684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1252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6000" dirty="0" smtClean="0"/>
              <a:t>SEGUNDA LECTURA</a:t>
            </a:r>
            <a:endParaRPr lang="es-ES" sz="6000" dirty="0"/>
          </a:p>
        </p:txBody>
      </p:sp>
      <p:sp>
        <p:nvSpPr>
          <p:cNvPr id="4" name="Marcador de texto 3"/>
          <p:cNvSpPr>
            <a:spLocks noGrp="1"/>
          </p:cNvSpPr>
          <p:nvPr>
            <p:ph type="body" sz="half" idx="2"/>
          </p:nvPr>
        </p:nvSpPr>
        <p:spPr/>
        <p:txBody>
          <a:bodyPr/>
          <a:lstStyle/>
          <a:p>
            <a:endParaRPr lang="es-ES" dirty="0"/>
          </a:p>
        </p:txBody>
      </p:sp>
      <p:pic>
        <p:nvPicPr>
          <p:cNvPr id="19458" name="Picture 2" descr="https://sacerdotescatolicos.files.wordpress.com/2015/12/e1d47-john-the-baptist-in-prison.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0" b="-653"/>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Pablo, siervo de Cristo Jesús, llamado a ser apóstol, escogido para el Evangelio de Dios, que fue prometido por sus profetas en las Escrituras Santas y se refiere a su Hijo, nacido de la estirpe de David según la carne, </a:t>
            </a:r>
            <a:endParaRPr lang="es-ES" sz="5400" dirty="0"/>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t>constituido Hijo de Dios en poder según el Espíritu de santidad por la resurrección de entre los muertos: Jesucristo nuestro Señor. </a:t>
            </a:r>
            <a:endParaRPr lang="es-ES" sz="6000" b="1" dirty="0"/>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Por él hemos recibido la gracia del apostolado, para suscitar la obediencia de la fe entre todos los gentiles, para gloria de su nombre. </a:t>
            </a:r>
            <a:endParaRPr lang="es-ES" sz="6000" b="1" dirty="0"/>
          </a:p>
        </p:txBody>
      </p:sp>
    </p:spTree>
    <p:extLst>
      <p:ext uri="{BB962C8B-B14F-4D97-AF65-F5344CB8AC3E}">
        <p14:creationId xmlns:p14="http://schemas.microsoft.com/office/powerpoint/2010/main" val="29194900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055440" y="467360"/>
            <a:ext cx="10009112" cy="5562219"/>
          </a:xfrm>
        </p:spPr>
        <p:txBody>
          <a:bodyPr>
            <a:noAutofit/>
          </a:bodyPr>
          <a:lstStyle/>
          <a:p>
            <a:pPr marL="45720" indent="0">
              <a:buNone/>
            </a:pPr>
            <a:r>
              <a:rPr lang="es-ES" sz="6000" b="1" dirty="0"/>
              <a:t>Entre ellos os encontráis también vosotros, llamados de Jesucristo. A todos los que están en Roma, amados de Dios, llamados santos, gracia y paz de Dios nuestro Padre y del Señor Jesucristo.</a:t>
            </a:r>
            <a:endParaRPr lang="es-ES" sz="6000" b="1" dirty="0"/>
          </a:p>
        </p:txBody>
      </p:sp>
    </p:spTree>
    <p:extLst>
      <p:ext uri="{BB962C8B-B14F-4D97-AF65-F5344CB8AC3E}">
        <p14:creationId xmlns:p14="http://schemas.microsoft.com/office/powerpoint/2010/main" val="248227503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Preparo mi corazón, para escuchar tu Palabra y quiero con todo mi ser igual que María decirte que sí, (bis)</a:t>
            </a: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5766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a:t>
            </a:r>
            <a:r>
              <a:rPr lang="es-ES" altLang="es-ES" sz="4800" dirty="0" smtClean="0">
                <a:latin typeface="Calibri" panose="020F0502020204030204"/>
                <a:ea typeface="+mn-ea"/>
                <a:cs typeface="+mn-cs"/>
              </a:rPr>
              <a:t>Mateo.</a:t>
            </a:r>
            <a:r>
              <a:rPr lang="es-ES" altLang="es-ES" sz="4800" dirty="0">
                <a:solidFill>
                  <a:prstClr val="black"/>
                </a:solidFill>
                <a:latin typeface="Calibri" panose="020F0502020204030204"/>
                <a:ea typeface="+mn-ea"/>
                <a:cs typeface="+mn-cs"/>
              </a:rPr>
              <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r>
              <a:rPr lang="es-ES" altLang="es-ES" sz="4800" dirty="0" smtClean="0">
                <a:solidFill>
                  <a:srgbClr val="FF0000"/>
                </a:solidFill>
                <a:latin typeface="Calibri" panose="020F0502020204030204"/>
                <a:ea typeface="+mn-ea"/>
                <a:cs typeface="+mn-cs"/>
              </a:rPr>
              <a:t>.</a:t>
            </a:r>
            <a:br>
              <a:rPr lang="es-ES" altLang="es-ES" sz="4800" dirty="0" smtClean="0">
                <a:solidFill>
                  <a:srgbClr val="FF0000"/>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20482" name="Picture 2" descr="http://2.bp.blogspot.com/-PVV-jaNqDiY/Ur8UHB1pWeI/AAAAAAAAUEA/bzO7shF5SZ8/s1600/Jes%C3%BAs+nace+en+cada+familia.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Autofit/>
          </a:bodyPr>
          <a:lstStyle/>
          <a:p>
            <a:pPr marL="0" lvl="0" indent="0">
              <a:lnSpc>
                <a:spcPct val="100000"/>
              </a:lnSpc>
              <a:spcBef>
                <a:spcPct val="20000"/>
              </a:spcBef>
              <a:buClrTx/>
              <a:buSzTx/>
              <a:buNone/>
            </a:pPr>
            <a:r>
              <a:rPr lang="es-ES" sz="60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6000" b="1" dirty="0">
                <a:solidFill>
                  <a:srgbClr val="FF0000"/>
                </a:solidFill>
                <a:latin typeface="Calibri"/>
              </a:rPr>
              <a:t>Y con tu espíritu</a:t>
            </a:r>
            <a:r>
              <a:rPr lang="es-ES" sz="6000" b="1" dirty="0" smtClean="0">
                <a:solidFill>
                  <a:srgbClr val="FF0000"/>
                </a:solidFill>
                <a:latin typeface="Calibri"/>
              </a:rPr>
              <a:t>.</a:t>
            </a:r>
            <a:endParaRPr lang="es-ES" sz="6000" b="1" dirty="0">
              <a:solidFill>
                <a:srgbClr val="FF0000"/>
              </a:solidFill>
              <a:latin typeface="Calibri"/>
            </a:endParaRPr>
          </a:p>
        </p:txBody>
      </p:sp>
    </p:spTree>
    <p:extLst>
      <p:ext uri="{BB962C8B-B14F-4D97-AF65-F5344CB8AC3E}">
        <p14:creationId xmlns:p14="http://schemas.microsoft.com/office/powerpoint/2010/main" val="5096536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La generación de Jesucristo fue de esta manera: María, su madre, estaba desposada con José y, antes de vivir juntos, resultó que ella esperaba un hijo por obra del Espíritu Santo. </a:t>
            </a:r>
            <a:endParaRPr lang="es-ES" sz="6000" b="1" dirty="0">
              <a:solidFill>
                <a:srgbClr val="263050"/>
              </a:solidFill>
            </a:endParaRP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José, su esposo, como era justo y no quería difamarla, decidió repudiarla en privado. Pero, apenas había tomado esta resolución, se le apareció en sueños un ángel del Señor que le dijo</a:t>
            </a:r>
            <a:r>
              <a:rPr lang="es-ES" sz="6000" b="1" dirty="0" smtClean="0">
                <a:solidFill>
                  <a:srgbClr val="263050"/>
                </a:solidFill>
              </a:rPr>
              <a:t>:</a:t>
            </a:r>
            <a:endParaRPr lang="es-ES" sz="6000" b="1" dirty="0">
              <a:solidFill>
                <a:srgbClr val="263050"/>
              </a:solidFill>
            </a:endParaRP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«José, hijo de David, no temas acoger a María, tu mujer, porque la criatura que hay en ella viene del Espíritu Santo. </a:t>
            </a:r>
            <a:endParaRPr lang="es-ES" sz="6000" b="1" dirty="0">
              <a:solidFill>
                <a:srgbClr val="263050"/>
              </a:solidFill>
            </a:endParaRP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Dará a luz un hijo y tú le pondrás por nombre Jesús, porque él salvará a su pueblo de sus pecados». </a:t>
            </a:r>
            <a:endParaRPr lang="es-ES" sz="6000" b="1" dirty="0">
              <a:solidFill>
                <a:srgbClr val="263050"/>
              </a:solidFill>
            </a:endParaRPr>
          </a:p>
        </p:txBody>
      </p:sp>
    </p:spTree>
    <p:extLst>
      <p:ext uri="{BB962C8B-B14F-4D97-AF65-F5344CB8AC3E}">
        <p14:creationId xmlns:p14="http://schemas.microsoft.com/office/powerpoint/2010/main" val="17800155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6000" b="1" dirty="0">
                <a:solidFill>
                  <a:srgbClr val="263050"/>
                </a:solidFill>
              </a:rPr>
              <a:t>Todo esto sucedió para que se cumpliese lo que había dicho el Señor por medio del profeta: «Mirad: la virgen concebirá y dará a luz un hijo y le pondrán por nombre </a:t>
            </a:r>
            <a:r>
              <a:rPr lang="es-ES" sz="6000" b="1" dirty="0" err="1" smtClean="0">
                <a:solidFill>
                  <a:srgbClr val="263050"/>
                </a:solidFill>
              </a:rPr>
              <a:t>Enmanuel</a:t>
            </a:r>
            <a:endParaRPr lang="es-ES" sz="6000" b="1" dirty="0">
              <a:solidFill>
                <a:srgbClr val="263050"/>
              </a:solidFill>
            </a:endParaRPr>
          </a:p>
        </p:txBody>
      </p:sp>
    </p:spTree>
    <p:extLst>
      <p:ext uri="{BB962C8B-B14F-4D97-AF65-F5344CB8AC3E}">
        <p14:creationId xmlns:p14="http://schemas.microsoft.com/office/powerpoint/2010/main" val="25719880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 que significa “Dios-con-nosotros”». Cuando José se despertó, hizo lo que le había mandado el ángel del Señor y acogió a su mujer.</a:t>
            </a:r>
            <a:endParaRPr lang="es-ES" sz="5400" b="1" dirty="0">
              <a:solidFill>
                <a:srgbClr val="263050"/>
              </a:solidFill>
            </a:endParaRPr>
          </a:p>
        </p:txBody>
      </p:sp>
    </p:spTree>
    <p:extLst>
      <p:ext uri="{BB962C8B-B14F-4D97-AF65-F5344CB8AC3E}">
        <p14:creationId xmlns:p14="http://schemas.microsoft.com/office/powerpoint/2010/main" val="4067715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000" dirty="0" smtClean="0"/>
              <a:t>PALABRA DEL SEÑOR</a:t>
            </a:r>
            <a:br>
              <a:rPr lang="es-ES" sz="6000" dirty="0" smtClean="0"/>
            </a:br>
            <a:r>
              <a:rPr lang="es-ES" sz="6000" b="1" dirty="0" smtClean="0">
                <a:solidFill>
                  <a:srgbClr val="FF0000"/>
                </a:solidFill>
              </a:rPr>
              <a:t>GLORIA A TI, SEÑOR JESÚS</a:t>
            </a:r>
            <a:endParaRPr lang="es-ES" sz="6000"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r>
              <a:rPr lang="es-ES" sz="5400" b="1" dirty="0" smtClean="0"/>
              <a:t>:</a:t>
            </a:r>
            <a:endParaRPr lang="es-ES" sz="5400" b="1" dirty="0"/>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smtClean="0"/>
              <a:t>Dios de Dios, Luz de Luz, Dios verdadero de Dios verdadero, engendrado, no creado, de la misma naturaleza del Padre, por quien todo fue hecho; que por nosotros, los hombres, y por nuestra salvación bajó del cielo, </a:t>
            </a:r>
            <a:endParaRPr lang="es-ES" sz="5400" b="1" dirty="0"/>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994981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r>
              <a:rPr lang="es-ES" sz="5400" b="1" dirty="0" smtClean="0"/>
              <a:t>.</a:t>
            </a:r>
          </a:p>
          <a:p>
            <a:pPr marL="45720" indent="0">
              <a:buNone/>
            </a:pPr>
            <a:r>
              <a:rPr lang="es-ES" sz="5400" b="1" dirty="0" smtClean="0"/>
              <a:t>Amén</a:t>
            </a:r>
            <a:endParaRPr lang="es-ES" sz="5400" b="1" dirty="0"/>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En este mundo que Cristo nos da,</a:t>
            </a:r>
            <a:br>
              <a:rPr lang="es-ES" altLang="es-ES" sz="6000" dirty="0">
                <a:solidFill>
                  <a:srgbClr val="002060"/>
                </a:solidFill>
              </a:rPr>
            </a:br>
            <a:r>
              <a:rPr lang="es-ES" altLang="es-ES" sz="6000" dirty="0">
                <a:solidFill>
                  <a:srgbClr val="002060"/>
                </a:solidFill>
              </a:rPr>
              <a:t>hacemos la ofrenda  del pan, el pan de nuestro trabajo sin fin</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1783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y el vino de nuestro cantar.</a:t>
            </a:r>
            <a:br>
              <a:rPr lang="es-ES" altLang="es-ES" sz="6000" dirty="0">
                <a:solidFill>
                  <a:srgbClr val="002060"/>
                </a:solidFill>
              </a:rPr>
            </a:br>
            <a:r>
              <a:rPr lang="es-ES" altLang="es-ES" sz="6000" dirty="0">
                <a:solidFill>
                  <a:srgbClr val="002060"/>
                </a:solidFill>
              </a:rPr>
              <a:t>Traigo ante ti nuestra justa inquietud:</a:t>
            </a:r>
            <a:br>
              <a:rPr lang="es-ES" altLang="es-ES" sz="6000" dirty="0">
                <a:solidFill>
                  <a:srgbClr val="002060"/>
                </a:solidFill>
              </a:rPr>
            </a:br>
            <a:r>
              <a:rPr lang="es-ES" altLang="es-ES" sz="6000" dirty="0">
                <a:solidFill>
                  <a:srgbClr val="002060"/>
                </a:solidFill>
              </a:rPr>
              <a:t>amar la justicia y la paz.</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4145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Saber que vendrás, saber que estarás</a:t>
            </a:r>
            <a:br>
              <a:rPr lang="es-ES" altLang="es-ES" sz="6000" dirty="0">
                <a:solidFill>
                  <a:srgbClr val="002060"/>
                </a:solidFill>
              </a:rPr>
            </a:br>
            <a:r>
              <a:rPr lang="es-ES" altLang="es-ES" sz="6000" dirty="0">
                <a:solidFill>
                  <a:srgbClr val="002060"/>
                </a:solidFill>
              </a:rPr>
              <a:t>partiendo a los pobres tu pan. (bis)</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2671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La sed de todos los hombres sin luz,</a:t>
            </a:r>
            <a:br>
              <a:rPr lang="es-ES" altLang="es-ES" sz="6000" dirty="0">
                <a:solidFill>
                  <a:srgbClr val="002060"/>
                </a:solidFill>
              </a:rPr>
            </a:br>
            <a:r>
              <a:rPr lang="es-ES" altLang="es-ES" sz="6000" dirty="0">
                <a:solidFill>
                  <a:srgbClr val="002060"/>
                </a:solidFill>
              </a:rPr>
              <a:t>la pena y el triste llorar, </a:t>
            </a:r>
            <a:br>
              <a:rPr lang="es-ES" altLang="es-ES" sz="6000" dirty="0">
                <a:solidFill>
                  <a:srgbClr val="002060"/>
                </a:solidFill>
              </a:rPr>
            </a:br>
            <a:r>
              <a:rPr lang="es-ES" altLang="es-ES" sz="6000" dirty="0">
                <a:solidFill>
                  <a:srgbClr val="002060"/>
                </a:solidFill>
              </a:rPr>
              <a:t>el odio de los que mueren sin fe, </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545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cansados de tanto luchar.</a:t>
            </a:r>
            <a:br>
              <a:rPr lang="es-ES" altLang="es-ES" sz="6000" dirty="0">
                <a:solidFill>
                  <a:srgbClr val="002060"/>
                </a:solidFill>
              </a:rPr>
            </a:br>
            <a:r>
              <a:rPr lang="es-ES" altLang="es-ES" sz="6000" dirty="0">
                <a:solidFill>
                  <a:srgbClr val="002060"/>
                </a:solidFill>
              </a:rPr>
              <a:t>En la patena de nuestra oblación</a:t>
            </a:r>
            <a:br>
              <a:rPr lang="es-ES" altLang="es-ES" sz="6000" dirty="0">
                <a:solidFill>
                  <a:srgbClr val="002060"/>
                </a:solidFill>
              </a:rPr>
            </a:br>
            <a:r>
              <a:rPr lang="es-ES" altLang="es-ES" sz="6000" dirty="0">
                <a:solidFill>
                  <a:srgbClr val="002060"/>
                </a:solidFill>
              </a:rPr>
              <a:t>acepta la vida Señor.</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031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 con </a:t>
            </a:r>
            <a:r>
              <a:rPr lang="es-ES" altLang="es-ES" sz="6000" dirty="0">
                <a:solidFill>
                  <a:srgbClr val="002060"/>
                </a:solidFill>
              </a:rPr>
              <a:t>la primera llama </a:t>
            </a:r>
            <a:r>
              <a:rPr lang="es-ES" altLang="es-ES" sz="6000" dirty="0" smtClean="0">
                <a:solidFill>
                  <a:srgbClr val="002060"/>
                </a:solidFill>
              </a:rPr>
              <a:t>ardiendo. Se </a:t>
            </a:r>
            <a:r>
              <a:rPr lang="es-ES" altLang="es-ES" sz="6000" dirty="0">
                <a:solidFill>
                  <a:srgbClr val="002060"/>
                </a:solidFill>
              </a:rPr>
              <a:t>acerca ya el tiempo de </a:t>
            </a:r>
            <a:r>
              <a:rPr lang="es-ES" altLang="es-ES" sz="6000" dirty="0" smtClean="0">
                <a:solidFill>
                  <a:srgbClr val="002060"/>
                </a:solidFill>
              </a:rPr>
              <a:t>salvación, abre </a:t>
            </a:r>
            <a:r>
              <a:rPr lang="es-ES" altLang="es-ES" sz="6000" dirty="0">
                <a:solidFill>
                  <a:srgbClr val="002060"/>
                </a:solidFill>
              </a:rPr>
              <a:t>las puertas de tu corazón</a:t>
            </a:r>
            <a:r>
              <a:rPr lang="es-ES" altLang="es-ES" sz="6000" dirty="0" smtClean="0">
                <a:solidFill>
                  <a:srgbClr val="002060"/>
                </a:solidFill>
              </a:rPr>
              <a:t>.</a:t>
            </a:r>
            <a:endParaRPr lang="es-ES" altLang="es-ES" sz="60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898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dirty="0">
                <a:solidFill>
                  <a:srgbClr val="002060"/>
                </a:solidFill>
              </a:rPr>
              <a:t>Saber que vendrás, saber que estarás</a:t>
            </a:r>
            <a:br>
              <a:rPr lang="es-ES" altLang="es-ES" sz="6000" dirty="0">
                <a:solidFill>
                  <a:srgbClr val="002060"/>
                </a:solidFill>
              </a:rPr>
            </a:br>
            <a:r>
              <a:rPr lang="es-ES" altLang="es-ES" sz="6000" dirty="0">
                <a:solidFill>
                  <a:srgbClr val="002060"/>
                </a:solidFill>
              </a:rPr>
              <a:t>partiendo a los pobres tu pan. (bis)</a:t>
            </a:r>
          </a:p>
        </p:txBody>
      </p:sp>
      <p:sp>
        <p:nvSpPr>
          <p:cNvPr id="4" name="Marcador de texto 3"/>
          <p:cNvSpPr>
            <a:spLocks noGrp="1"/>
          </p:cNvSpPr>
          <p:nvPr>
            <p:ph type="body" sz="half" idx="2"/>
          </p:nvPr>
        </p:nvSpPr>
        <p:spPr/>
        <p:txBody>
          <a:bodyPr/>
          <a:lstStyle/>
          <a:p>
            <a:endParaRPr lang="es-ES"/>
          </a:p>
        </p:txBody>
      </p:sp>
      <p:pic>
        <p:nvPicPr>
          <p:cNvPr id="6" name="Picture 8" descr="http://gentedigital.es/comunidad/echadlared/files/2011/06/P5170653-nuev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3" r="103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0548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r>
              <a:rPr lang="es-ES" sz="5400" b="1" dirty="0">
                <a:solidFill>
                  <a:prstClr val="black"/>
                </a:solidFill>
                <a:latin typeface="Calibri" panose="020F0502020204030204"/>
                <a:ea typeface="+mn-ea"/>
                <a:cs typeface="+mn-cs"/>
              </a:rPr>
              <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smtClean="0">
                <a:solidFill>
                  <a:srgbClr val="263050"/>
                </a:solidFill>
              </a:rPr>
              <a:t>El Señor esté con vosotros.</a:t>
            </a:r>
            <a:br>
              <a:rPr lang="es-ES" sz="5400" b="1" dirty="0" smtClean="0">
                <a:solidFill>
                  <a:srgbClr val="263050"/>
                </a:solidFill>
              </a:rPr>
            </a:br>
            <a:r>
              <a:rPr lang="es-ES" sz="5400" b="1" dirty="0" smtClean="0">
                <a:solidFill>
                  <a:srgbClr val="FF0000"/>
                </a:solidFill>
              </a:rPr>
              <a:t>Y con tu espíritu.</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Levantemos el corazón.</a:t>
            </a:r>
            <a:br>
              <a:rPr lang="es-ES" sz="5400" b="1" dirty="0" smtClean="0">
                <a:solidFill>
                  <a:srgbClr val="263050"/>
                </a:solidFill>
              </a:rPr>
            </a:br>
            <a:r>
              <a:rPr lang="es-ES" sz="5400" b="1" dirty="0" smtClean="0">
                <a:solidFill>
                  <a:srgbClr val="FF0000"/>
                </a:solidFill>
              </a:rPr>
              <a:t>Lo tenemos levantado hacia el Señor.</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Demos gracias al Señor nuestro Dios.</a:t>
            </a:r>
            <a:br>
              <a:rPr lang="es-ES" sz="5400" b="1" dirty="0" smtClean="0">
                <a:solidFill>
                  <a:srgbClr val="263050"/>
                </a:solidFill>
              </a:rPr>
            </a:br>
            <a:r>
              <a:rPr lang="es-ES" sz="5400" b="1" dirty="0" smtClean="0">
                <a:solidFill>
                  <a:srgbClr val="FF0000"/>
                </a:solidFill>
              </a:rPr>
              <a:t>Es justo y necesario.</a:t>
            </a:r>
            <a:endParaRPr lang="es-ES" sz="5400" b="1" dirty="0">
              <a:solidFill>
                <a:srgbClr val="FF0000"/>
              </a:solidFill>
            </a:endParaRP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Santo </a:t>
            </a:r>
            <a:r>
              <a:rPr lang="es-ES" altLang="es-ES" sz="4800" dirty="0" err="1">
                <a:solidFill>
                  <a:srgbClr val="002060"/>
                </a:solidFill>
              </a:rPr>
              <a:t>santo</a:t>
            </a:r>
            <a:r>
              <a:rPr lang="es-ES" altLang="es-ES" sz="4800" dirty="0">
                <a:solidFill>
                  <a:srgbClr val="002060"/>
                </a:solidFill>
              </a:rPr>
              <a:t>, santo, santo, </a:t>
            </a:r>
            <a:br>
              <a:rPr lang="es-ES" altLang="es-ES" sz="4800" dirty="0">
                <a:solidFill>
                  <a:srgbClr val="002060"/>
                </a:solidFill>
              </a:rPr>
            </a:br>
            <a:r>
              <a:rPr lang="es-ES" altLang="es-ES" sz="4800" dirty="0">
                <a:solidFill>
                  <a:srgbClr val="002060"/>
                </a:solidFill>
              </a:rPr>
              <a:t>santo es el Señor, </a:t>
            </a:r>
            <a:br>
              <a:rPr lang="es-ES" altLang="es-ES" sz="4800" dirty="0">
                <a:solidFill>
                  <a:srgbClr val="002060"/>
                </a:solidFill>
              </a:rPr>
            </a:br>
            <a:r>
              <a:rPr lang="es-ES" altLang="es-ES" sz="4800" dirty="0">
                <a:solidFill>
                  <a:srgbClr val="002060"/>
                </a:solidFill>
              </a:rPr>
              <a:t>llenos están </a:t>
            </a:r>
            <a:br>
              <a:rPr lang="es-ES" altLang="es-ES" sz="4800" dirty="0">
                <a:solidFill>
                  <a:srgbClr val="002060"/>
                </a:solidFill>
              </a:rPr>
            </a:br>
            <a:r>
              <a:rPr lang="es-ES" altLang="es-ES" sz="4800" dirty="0">
                <a:solidFill>
                  <a:srgbClr val="002060"/>
                </a:solidFill>
              </a:rPr>
              <a:t>el cielo y la tierra</a:t>
            </a:r>
            <a:br>
              <a:rPr lang="es-ES" altLang="es-ES" sz="4800" dirty="0">
                <a:solidFill>
                  <a:srgbClr val="002060"/>
                </a:solidFill>
              </a:rPr>
            </a:br>
            <a:r>
              <a:rPr lang="es-ES" altLang="es-ES" sz="4800" dirty="0">
                <a:solidFill>
                  <a:srgbClr val="002060"/>
                </a:solidFill>
              </a:rPr>
              <a:t>de tu amor. (bis</a:t>
            </a:r>
            <a:r>
              <a:rPr lang="es-ES" altLang="es-ES" sz="4800" dirty="0" smtClean="0">
                <a:solidFill>
                  <a:srgbClr val="002060"/>
                </a:solidFill>
              </a:rPr>
              <a:t>)</a:t>
            </a:r>
            <a:endParaRPr lang="es-ES" altLang="es-ES" sz="48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1" name="Picture 8" descr="http://www.conpoder.com/wp-content/uploads/2010/11/espiritu-sant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9897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Bendito el que viene</a:t>
            </a:r>
            <a:br>
              <a:rPr lang="es-ES" altLang="es-ES" sz="4800" dirty="0">
                <a:solidFill>
                  <a:srgbClr val="002060"/>
                </a:solidFill>
              </a:rPr>
            </a:br>
            <a:r>
              <a:rPr lang="es-ES" altLang="es-ES" sz="4800" dirty="0">
                <a:solidFill>
                  <a:srgbClr val="002060"/>
                </a:solidFill>
              </a:rPr>
              <a:t>en el nombre,</a:t>
            </a:r>
            <a:br>
              <a:rPr lang="es-ES" altLang="es-ES" sz="4800" dirty="0">
                <a:solidFill>
                  <a:srgbClr val="002060"/>
                </a:solidFill>
              </a:rPr>
            </a:br>
            <a:r>
              <a:rPr lang="es-ES" altLang="es-ES" sz="4800" dirty="0">
                <a:solidFill>
                  <a:srgbClr val="002060"/>
                </a:solidFill>
              </a:rPr>
              <a:t> el que viene en el nombre del Señor, del Señor.</a:t>
            </a:r>
          </a:p>
        </p:txBody>
      </p:sp>
      <p:sp>
        <p:nvSpPr>
          <p:cNvPr id="4" name="Marcador de texto 3"/>
          <p:cNvSpPr>
            <a:spLocks noGrp="1"/>
          </p:cNvSpPr>
          <p:nvPr>
            <p:ph type="body" sz="half" idx="2"/>
          </p:nvPr>
        </p:nvSpPr>
        <p:spPr/>
        <p:txBody>
          <a:bodyPr/>
          <a:lstStyle/>
          <a:p>
            <a:endParaRPr lang="es-ES"/>
          </a:p>
        </p:txBody>
      </p:sp>
      <p:pic>
        <p:nvPicPr>
          <p:cNvPr id="11" name="Picture 8" descr="http://www.conpoder.com/wp-content/uploads/2010/11/espiritu-santo.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7541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smtClean="0">
                <a:solidFill>
                  <a:srgbClr val="263050"/>
                </a:solidFill>
              </a:rPr>
              <a:t>Éste es el sacramento de nuestra fe:</a:t>
            </a:r>
            <a:br>
              <a:rPr lang="es-ES" sz="5400" b="1" dirty="0" smtClean="0">
                <a:solidFill>
                  <a:srgbClr val="263050"/>
                </a:solidFill>
              </a:rPr>
            </a:br>
            <a:r>
              <a:rPr lang="es-ES" sz="5400" b="1" dirty="0" smtClean="0">
                <a:solidFill>
                  <a:srgbClr val="FF0000"/>
                </a:solidFill>
              </a:rPr>
              <a:t>Anunciamos tu muerte, proclamamos tu resurrección ¡Ven, Señor Jesús!</a:t>
            </a:r>
            <a:endParaRPr lang="es-ES" sz="5400" b="1" dirty="0">
              <a:solidFill>
                <a:srgbClr val="FF0000"/>
              </a:solidFill>
            </a:endParaRP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7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smtClean="0">
                <a:solidFill>
                  <a:srgbClr val="263050"/>
                </a:solidFill>
              </a:rPr>
              <a:t>Por Cristo, con él y en él … por los siglos de los siglos.</a:t>
            </a:r>
            <a:br>
              <a:rPr lang="es-ES" sz="5400" b="1" dirty="0" smtClean="0">
                <a:solidFill>
                  <a:srgbClr val="263050"/>
                </a:solidFill>
              </a:rPr>
            </a:br>
            <a:r>
              <a:rPr lang="es-ES" sz="5400" b="1" dirty="0" smtClean="0">
                <a:solidFill>
                  <a:srgbClr val="FF0000"/>
                </a:solidFill>
              </a:rPr>
              <a:t>Amén.</a:t>
            </a:r>
            <a:endParaRPr lang="es-ES" sz="5400" b="1" dirty="0">
              <a:solidFill>
                <a:srgbClr val="FF0000"/>
              </a:solidFill>
            </a:endParaRP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Nuestro que estas</a:t>
            </a:r>
            <a:br>
              <a:rPr lang="es-ES" altLang="es-ES" sz="4800" b="1" dirty="0">
                <a:solidFill>
                  <a:srgbClr val="002060"/>
                </a:solidFill>
              </a:rPr>
            </a:br>
            <a:r>
              <a:rPr lang="es-ES" altLang="es-ES" sz="4800" b="1" dirty="0">
                <a:solidFill>
                  <a:srgbClr val="002060"/>
                </a:solidFill>
              </a:rPr>
              <a:t> en el cielo</a:t>
            </a:r>
            <a:br>
              <a:rPr lang="es-ES" altLang="es-ES" sz="4800" b="1" dirty="0">
                <a:solidFill>
                  <a:srgbClr val="002060"/>
                </a:solidFill>
              </a:rPr>
            </a:br>
            <a:r>
              <a:rPr lang="es-ES" altLang="es-ES" sz="4800" b="1" dirty="0">
                <a:solidFill>
                  <a:srgbClr val="002060"/>
                </a:solidFill>
              </a:rPr>
              <a:t>Santificado sea tu nombre</a:t>
            </a:r>
            <a:br>
              <a:rPr lang="es-ES" altLang="es-ES" sz="4800" b="1" dirty="0">
                <a:solidFill>
                  <a:srgbClr val="002060"/>
                </a:solidFill>
              </a:rPr>
            </a:br>
            <a:r>
              <a:rPr lang="es-ES" altLang="es-ES" sz="4800" b="1" dirty="0">
                <a:solidFill>
                  <a:srgbClr val="002060"/>
                </a:solidFill>
              </a:rPr>
              <a:t>Venga a nosotros, tu reino.</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0087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Hágase tu voluntad así en la tierra como en el cielo. Danos hoy nuestro pan de cada día.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1408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Perdona nuestras ofensas, como perdonamos </a:t>
            </a:r>
            <a:br>
              <a:rPr lang="es-ES" altLang="es-ES" sz="4800" b="1" dirty="0">
                <a:solidFill>
                  <a:srgbClr val="002060"/>
                </a:solidFill>
              </a:rPr>
            </a:br>
            <a:r>
              <a:rPr lang="es-ES" altLang="es-ES" sz="4800" b="1" dirty="0">
                <a:solidFill>
                  <a:srgbClr val="002060"/>
                </a:solidFill>
              </a:rPr>
              <a:t>al que nos ofende (</a:t>
            </a:r>
            <a:r>
              <a:rPr lang="es-ES" altLang="es-ES" sz="4800" b="1" dirty="0" err="1">
                <a:solidFill>
                  <a:srgbClr val="002060"/>
                </a:solidFill>
              </a:rPr>
              <a:t>eie</a:t>
            </a:r>
            <a:r>
              <a:rPr lang="es-ES" altLang="es-ES" sz="4800" b="1" dirty="0">
                <a:solidFill>
                  <a:srgbClr val="002060"/>
                </a:solidFill>
              </a:rPr>
              <a:t>)</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356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No nos dejes caer en tentación, no</a:t>
            </a:r>
            <a:br>
              <a:rPr lang="es-ES" altLang="es-ES" sz="4800" b="1" dirty="0">
                <a:solidFill>
                  <a:srgbClr val="002060"/>
                </a:solidFill>
              </a:rPr>
            </a:br>
            <a:r>
              <a:rPr lang="es-ES" altLang="es-ES" sz="4800" b="1" dirty="0">
                <a:solidFill>
                  <a:srgbClr val="002060"/>
                </a:solidFill>
              </a:rPr>
              <a:t>y líbranos del mal. </a:t>
            </a:r>
            <a:br>
              <a:rPr lang="es-ES" altLang="es-ES" sz="4800" b="1" dirty="0">
                <a:solidFill>
                  <a:srgbClr val="002060"/>
                </a:solidFill>
              </a:rPr>
            </a:br>
            <a:r>
              <a:rPr lang="es-ES" altLang="es-ES" sz="4800" b="1" dirty="0">
                <a:solidFill>
                  <a:srgbClr val="002060"/>
                </a:solidFill>
              </a:rPr>
              <a:t>No nos dejes caer en tentación</a:t>
            </a:r>
            <a:br>
              <a:rPr lang="es-ES" altLang="es-ES" sz="4800" b="1" dirty="0">
                <a:solidFill>
                  <a:srgbClr val="002060"/>
                </a:solidFill>
              </a:rPr>
            </a:br>
            <a:r>
              <a:rPr lang="es-ES" altLang="es-ES" sz="4800" b="1" dirty="0">
                <a:solidFill>
                  <a:srgbClr val="002060"/>
                </a:solidFill>
              </a:rPr>
              <a:t>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0544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smtClean="0">
                <a:solidFill>
                  <a:srgbClr val="263050"/>
                </a:solidFill>
              </a:rPr>
              <a:t>Líbranos de … Salvador Jesucristo.</a:t>
            </a:r>
            <a:br>
              <a:rPr lang="es-ES" sz="5400" b="1" dirty="0" smtClean="0">
                <a:solidFill>
                  <a:srgbClr val="263050"/>
                </a:solidFill>
              </a:rPr>
            </a:br>
            <a:r>
              <a:rPr lang="es-ES" sz="5400" b="1" dirty="0" smtClean="0">
                <a:solidFill>
                  <a:srgbClr val="FF0000"/>
                </a:solidFill>
              </a:rPr>
              <a:t>Tuyo es el reino, tuyo el poder y la gloria, por siempre, Señor.</a:t>
            </a:r>
            <a:br>
              <a:rPr lang="es-ES" sz="5400" b="1" dirty="0" smtClean="0">
                <a:solidFill>
                  <a:srgbClr val="FF0000"/>
                </a:solidFill>
              </a:rPr>
            </a:br>
            <a:r>
              <a:rPr lang="es-ES" sz="5400" b="1" dirty="0" smtClean="0">
                <a:solidFill>
                  <a:srgbClr val="263050"/>
                </a:solidFill>
              </a:rPr>
              <a:t>Por los siglos de los siglos.</a:t>
            </a:r>
            <a:br>
              <a:rPr lang="es-ES" sz="5400" b="1" dirty="0" smtClean="0">
                <a:solidFill>
                  <a:srgbClr val="263050"/>
                </a:solidFill>
              </a:rPr>
            </a:br>
            <a:r>
              <a:rPr lang="es-ES" sz="5400" b="1" dirty="0" smtClean="0">
                <a:solidFill>
                  <a:srgbClr val="FF0000"/>
                </a:solidFill>
              </a:rPr>
              <a:t>Amen.</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La paz del Señor este con vosotros.</a:t>
            </a:r>
            <a:br>
              <a:rPr lang="es-ES" sz="5400" b="1" dirty="0" smtClean="0">
                <a:solidFill>
                  <a:srgbClr val="263050"/>
                </a:solidFill>
              </a:rPr>
            </a:br>
            <a:r>
              <a:rPr lang="es-ES" sz="5400" b="1" dirty="0" smtClean="0">
                <a:solidFill>
                  <a:srgbClr val="FF0000"/>
                </a:solidFill>
              </a:rPr>
              <a:t>Y con tu espíritu.</a:t>
            </a:r>
            <a:endParaRPr lang="es-ES" sz="5400" b="1" dirty="0">
              <a:solidFill>
                <a:srgbClr val="FF0000"/>
              </a:solidFill>
            </a:endParaRP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1. Da la paz, hermano, da la paz,</a:t>
            </a:r>
            <a:br>
              <a:rPr lang="es-ES" sz="4800" b="1" dirty="0">
                <a:solidFill>
                  <a:srgbClr val="002060"/>
                </a:solidFill>
              </a:rPr>
            </a:br>
            <a:r>
              <a:rPr lang="es-ES" sz="4800" b="1" dirty="0">
                <a:solidFill>
                  <a:srgbClr val="002060"/>
                </a:solidFill>
              </a:rPr>
              <a:t>Constrúyela en tu corazón,</a:t>
            </a:r>
            <a:br>
              <a:rPr lang="es-ES" sz="4800" b="1" dirty="0">
                <a:solidFill>
                  <a:srgbClr val="002060"/>
                </a:solidFill>
              </a:rPr>
            </a:br>
            <a:r>
              <a:rPr lang="es-ES" sz="4800" b="1" dirty="0">
                <a:solidFill>
                  <a:srgbClr val="002060"/>
                </a:solidFill>
              </a:rPr>
              <a:t>Y con tu gesto afirmarás</a:t>
            </a:r>
            <a:br>
              <a:rPr lang="es-ES" sz="4800" b="1" dirty="0">
                <a:solidFill>
                  <a:srgbClr val="002060"/>
                </a:solidFill>
              </a:rPr>
            </a:br>
            <a:r>
              <a:rPr lang="es-ES" sz="4800" b="1" dirty="0">
                <a:solidFill>
                  <a:srgbClr val="002060"/>
                </a:solidFill>
              </a:rPr>
              <a:t>Que quieres la paz.</a:t>
            </a:r>
          </a:p>
        </p:txBody>
      </p:sp>
      <p:sp>
        <p:nvSpPr>
          <p:cNvPr id="4" name="Marcador de texto 3"/>
          <p:cNvSpPr>
            <a:spLocks noGrp="1"/>
          </p:cNvSpPr>
          <p:nvPr>
            <p:ph type="body" sz="half" idx="2"/>
          </p:nvPr>
        </p:nvSpPr>
        <p:spPr/>
        <p:txBody>
          <a:bodyPr/>
          <a:lstStyle/>
          <a:p>
            <a:endParaRPr lang="es-ES"/>
          </a:p>
        </p:txBody>
      </p:sp>
      <p:pic>
        <p:nvPicPr>
          <p:cNvPr id="14" name="Picture 6" descr="https://encrypted-tbn2.gstatic.com/images?q=tbn:ANd9GcS7WnbnPrY6URJwpfZR4AeWQrUW_uQnooalGRE4nK9Hyxu4Swla3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747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Paz en la tierra,</a:t>
            </a:r>
            <a:br>
              <a:rPr lang="es-ES" sz="4800" b="1" dirty="0">
                <a:solidFill>
                  <a:srgbClr val="002060"/>
                </a:solidFill>
              </a:rPr>
            </a:br>
            <a:r>
              <a:rPr lang="es-ES" sz="4800" b="1" dirty="0">
                <a:solidFill>
                  <a:srgbClr val="002060"/>
                </a:solidFill>
              </a:rPr>
              <a:t>Paz en las alturas,</a:t>
            </a:r>
            <a:br>
              <a:rPr lang="es-ES" sz="4800" b="1" dirty="0">
                <a:solidFill>
                  <a:srgbClr val="002060"/>
                </a:solidFill>
              </a:rPr>
            </a:br>
            <a:r>
              <a:rPr lang="es-ES" sz="4800" b="1" dirty="0">
                <a:solidFill>
                  <a:srgbClr val="002060"/>
                </a:solidFill>
              </a:rPr>
              <a:t>Que el gozo eterno reine</a:t>
            </a:r>
            <a:br>
              <a:rPr lang="es-ES" sz="4800" b="1" dirty="0">
                <a:solidFill>
                  <a:srgbClr val="002060"/>
                </a:solidFill>
              </a:rPr>
            </a:br>
            <a:r>
              <a:rPr lang="es-ES" sz="4800" b="1" dirty="0">
                <a:solidFill>
                  <a:srgbClr val="002060"/>
                </a:solidFill>
              </a:rPr>
              <a:t>En nuestro corazón. (bis)</a:t>
            </a:r>
          </a:p>
        </p:txBody>
      </p:sp>
      <p:sp>
        <p:nvSpPr>
          <p:cNvPr id="4" name="Marcador de texto 3"/>
          <p:cNvSpPr>
            <a:spLocks noGrp="1"/>
          </p:cNvSpPr>
          <p:nvPr>
            <p:ph type="body" sz="half" idx="2"/>
          </p:nvPr>
        </p:nvSpPr>
        <p:spPr/>
        <p:txBody>
          <a:bodyPr/>
          <a:lstStyle/>
          <a:p>
            <a:endParaRPr lang="es-ES"/>
          </a:p>
        </p:txBody>
      </p:sp>
      <p:pic>
        <p:nvPicPr>
          <p:cNvPr id="14" name="Picture 6" descr="https://encrypted-tbn2.gstatic.com/images?q=tbn:ANd9GcS7WnbnPrY6URJwpfZR4AeWQrUW_uQnooalGRE4nK9Hyxu4Swla3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6760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danos la paz.</a:t>
            </a:r>
            <a:endParaRPr lang="es-ES" sz="5400" b="1" dirty="0">
              <a:solidFill>
                <a:srgbClr val="FF0000"/>
              </a:solidFill>
            </a:endParaRP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dirty="0">
                <a:solidFill>
                  <a:srgbClr val="002060"/>
                </a:solidFill>
              </a:rPr>
              <a:t>Os anunciamos el gozo de </a:t>
            </a:r>
            <a:r>
              <a:rPr lang="es-ES" altLang="es-ES" sz="6000" dirty="0" smtClean="0">
                <a:solidFill>
                  <a:srgbClr val="002060"/>
                </a:solidFill>
              </a:rPr>
              <a:t>Adviento,</a:t>
            </a:r>
            <a:r>
              <a:rPr lang="es-ES" altLang="es-ES" sz="6000" dirty="0">
                <a:solidFill>
                  <a:srgbClr val="002060"/>
                </a:solidFill>
              </a:rPr>
              <a:t> </a:t>
            </a:r>
            <a:r>
              <a:rPr lang="es-ES" altLang="es-ES" sz="6000" dirty="0" smtClean="0">
                <a:solidFill>
                  <a:srgbClr val="002060"/>
                </a:solidFill>
              </a:rPr>
              <a:t>Con </a:t>
            </a:r>
            <a:r>
              <a:rPr lang="es-ES" altLang="es-ES" sz="6000" dirty="0">
                <a:solidFill>
                  <a:srgbClr val="002060"/>
                </a:solidFill>
              </a:rPr>
              <a:t>la segunda llama </a:t>
            </a:r>
            <a:r>
              <a:rPr lang="es-ES" altLang="es-ES" sz="6000" dirty="0" smtClean="0">
                <a:solidFill>
                  <a:srgbClr val="002060"/>
                </a:solidFill>
              </a:rPr>
              <a:t>ardiendo. Dios </a:t>
            </a:r>
            <a:r>
              <a:rPr lang="es-ES" altLang="es-ES" sz="6000" dirty="0">
                <a:solidFill>
                  <a:srgbClr val="002060"/>
                </a:solidFill>
              </a:rPr>
              <a:t>Padre en su gloria nos muestra su </a:t>
            </a:r>
            <a:r>
              <a:rPr lang="es-ES" altLang="es-ES" sz="6000" dirty="0" smtClean="0">
                <a:solidFill>
                  <a:srgbClr val="002060"/>
                </a:solidFill>
              </a:rPr>
              <a:t>amor, abre </a:t>
            </a:r>
            <a:r>
              <a:rPr lang="es-ES" altLang="es-ES" sz="6000" dirty="0">
                <a:solidFill>
                  <a:srgbClr val="002060"/>
                </a:solidFill>
              </a:rPr>
              <a:t>tu alma a Jesús, Salvador.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9309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smtClean="0">
                <a:solidFill>
                  <a:srgbClr val="263050"/>
                </a:solidFill>
              </a:rPr>
              <a:t>Este es el Cordero de Dios, … cena del Señor.</a:t>
            </a:r>
            <a:br>
              <a:rPr lang="es-ES" sz="5400" b="1" dirty="0" smtClean="0">
                <a:solidFill>
                  <a:srgbClr val="263050"/>
                </a:solidFill>
              </a:rPr>
            </a:br>
            <a:r>
              <a:rPr lang="es-ES" sz="5400" b="1" dirty="0" smtClean="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Maria sabias que tu hijo </a:t>
            </a:r>
            <a:r>
              <a:rPr lang="es-ES" altLang="es-ES" sz="6000" b="1" dirty="0" err="1">
                <a:solidFill>
                  <a:srgbClr val="002060"/>
                </a:solidFill>
              </a:rPr>
              <a:t>Jesus</a:t>
            </a:r>
            <a:r>
              <a:rPr lang="es-ES" altLang="es-ES" sz="6000" b="1" dirty="0">
                <a:solidFill>
                  <a:srgbClr val="002060"/>
                </a:solidFill>
              </a:rPr>
              <a:t> </a:t>
            </a:r>
            <a:r>
              <a:rPr lang="es-ES" altLang="es-ES" sz="6000" b="1" dirty="0" err="1">
                <a:solidFill>
                  <a:srgbClr val="002060"/>
                </a:solidFill>
              </a:rPr>
              <a:t>caminaria</a:t>
            </a:r>
            <a:r>
              <a:rPr lang="es-ES" altLang="es-ES" sz="6000" b="1" dirty="0">
                <a:solidFill>
                  <a:srgbClr val="002060"/>
                </a:solidFill>
              </a:rPr>
              <a:t> en las aguas</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p6Q6WXkCLq4/VmyWFTQQvLI/AAAAAAAARLE/ZKjLx8j1gaM/s1600/20151212_114157-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450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Maria sabias que tu hijo </a:t>
            </a:r>
            <a:r>
              <a:rPr lang="es-ES" altLang="es-ES" sz="6000" b="1" dirty="0" err="1">
                <a:solidFill>
                  <a:srgbClr val="002060"/>
                </a:solidFill>
              </a:rPr>
              <a:t>Jesus</a:t>
            </a:r>
            <a:r>
              <a:rPr lang="es-ES" altLang="es-ES" sz="6000" b="1" dirty="0">
                <a:solidFill>
                  <a:srgbClr val="002060"/>
                </a:solidFill>
              </a:rPr>
              <a:t> salvara la humanidad,</a:t>
            </a:r>
            <a:br>
              <a:rPr lang="es-ES" altLang="es-ES" sz="6000" b="1" dirty="0">
                <a:solidFill>
                  <a:srgbClr val="002060"/>
                </a:solidFill>
              </a:rPr>
            </a:br>
            <a:r>
              <a:rPr lang="es-ES" altLang="es-ES" sz="6000" b="1" dirty="0">
                <a:solidFill>
                  <a:srgbClr val="002060"/>
                </a:solidFill>
              </a:rPr>
              <a:t>sabias que tu hijo </a:t>
            </a:r>
            <a:r>
              <a:rPr lang="es-ES" altLang="es-ES" sz="6000" b="1" dirty="0" err="1">
                <a:solidFill>
                  <a:srgbClr val="002060"/>
                </a:solidFill>
              </a:rPr>
              <a:t>Jesus</a:t>
            </a:r>
            <a:r>
              <a:rPr lang="es-ES" altLang="es-ES" sz="6000" b="1" dirty="0">
                <a:solidFill>
                  <a:srgbClr val="002060"/>
                </a:solidFill>
              </a:rPr>
              <a:t> a venido a renovar, las fuerzas de aquellos que no pueden continuar. </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p6Q6WXkCLq4/VmyWFTQQvLI/AAAAAAAARLE/ZKjLx8j1gaM/s1600/20151212_114157-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2579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Maria sabias que tu hijo </a:t>
            </a:r>
            <a:r>
              <a:rPr lang="es-ES" altLang="es-ES" sz="6000" b="1" dirty="0" err="1">
                <a:solidFill>
                  <a:srgbClr val="002060"/>
                </a:solidFill>
              </a:rPr>
              <a:t>Jesus</a:t>
            </a:r>
            <a:r>
              <a:rPr lang="es-ES" altLang="es-ES" sz="6000" b="1" dirty="0">
                <a:solidFill>
                  <a:srgbClr val="002060"/>
                </a:solidFill>
              </a:rPr>
              <a:t> </a:t>
            </a:r>
            <a:r>
              <a:rPr lang="es-ES" altLang="es-ES" sz="6000" b="1" dirty="0" err="1">
                <a:solidFill>
                  <a:srgbClr val="002060"/>
                </a:solidFill>
              </a:rPr>
              <a:t>dara</a:t>
            </a:r>
            <a:r>
              <a:rPr lang="es-ES" altLang="es-ES" sz="6000" b="1" dirty="0">
                <a:solidFill>
                  <a:srgbClr val="002060"/>
                </a:solidFill>
              </a:rPr>
              <a:t> la vista al ciego,</a:t>
            </a:r>
            <a:br>
              <a:rPr lang="es-ES" altLang="es-ES" sz="6000" b="1" dirty="0">
                <a:solidFill>
                  <a:srgbClr val="002060"/>
                </a:solidFill>
              </a:rPr>
            </a:br>
            <a:r>
              <a:rPr lang="es-ES" altLang="es-ES" sz="6000" b="1" dirty="0">
                <a:solidFill>
                  <a:srgbClr val="002060"/>
                </a:solidFill>
              </a:rPr>
              <a:t>Maria sabias que tu hijo </a:t>
            </a:r>
            <a:r>
              <a:rPr lang="es-ES" altLang="es-ES" sz="6000" b="1" dirty="0" err="1">
                <a:solidFill>
                  <a:srgbClr val="002060"/>
                </a:solidFill>
              </a:rPr>
              <a:t>Jesus</a:t>
            </a:r>
            <a:r>
              <a:rPr lang="es-ES" altLang="es-ES" sz="6000" b="1" dirty="0">
                <a:solidFill>
                  <a:srgbClr val="002060"/>
                </a:solidFill>
              </a:rPr>
              <a:t> calmara la tempestad</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p6Q6WXkCLq4/VmyWFTQQvLI/AAAAAAAARLE/ZKjLx8j1gaM/s1600/20151212_114157-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1368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sabias que tu hijo </a:t>
            </a:r>
            <a:r>
              <a:rPr lang="es-ES" altLang="es-ES" sz="6000" b="1" dirty="0" err="1">
                <a:solidFill>
                  <a:srgbClr val="002060"/>
                </a:solidFill>
              </a:rPr>
              <a:t>Jesus</a:t>
            </a:r>
            <a:r>
              <a:rPr lang="es-ES" altLang="es-ES" sz="6000" b="1" dirty="0">
                <a:solidFill>
                  <a:srgbClr val="002060"/>
                </a:solidFill>
              </a:rPr>
              <a:t> desde el cielo </a:t>
            </a:r>
            <a:r>
              <a:rPr lang="es-ES" altLang="es-ES" sz="6000" b="1" dirty="0" err="1">
                <a:solidFill>
                  <a:srgbClr val="002060"/>
                </a:solidFill>
              </a:rPr>
              <a:t>descendio</a:t>
            </a:r>
            <a:r>
              <a:rPr lang="es-ES" altLang="es-ES" sz="6000" b="1" dirty="0">
                <a:solidFill>
                  <a:srgbClr val="002060"/>
                </a:solidFill>
              </a:rPr>
              <a:t>, y cuando besas su mejilla besas el rostro de Dios. </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p6Q6WXkCLq4/VmyWFTQQvLI/AAAAAAAARLE/ZKjLx8j1gaM/s1600/20151212_114157-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21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Maria sabias </a:t>
            </a:r>
            <a:r>
              <a:rPr lang="es-ES" altLang="es-ES" sz="6000" b="1" dirty="0" err="1" smtClean="0">
                <a:solidFill>
                  <a:srgbClr val="002060"/>
                </a:solidFill>
              </a:rPr>
              <a:t>queeeeeee</a:t>
            </a:r>
            <a:r>
              <a:rPr lang="es-ES" altLang="es-ES" sz="6000" b="1" dirty="0" smtClean="0">
                <a:solidFill>
                  <a:srgbClr val="002060"/>
                </a:solidFill>
              </a:rPr>
              <a:t>.</a:t>
            </a:r>
            <a:r>
              <a:rPr lang="es-ES" altLang="es-ES" sz="6000" b="1" dirty="0">
                <a:solidFill>
                  <a:srgbClr val="002060"/>
                </a:solidFill>
              </a:rPr>
              <a:t/>
            </a:r>
            <a:br>
              <a:rPr lang="es-ES" altLang="es-ES" sz="6000" b="1" dirty="0">
                <a:solidFill>
                  <a:srgbClr val="002060"/>
                </a:solidFill>
              </a:rPr>
            </a:br>
            <a:r>
              <a:rPr lang="es-ES" altLang="es-ES" sz="6000" b="1" dirty="0">
                <a:solidFill>
                  <a:srgbClr val="002060"/>
                </a:solidFill>
              </a:rPr>
              <a:t>El ciego vera, el sordo </a:t>
            </a:r>
            <a:r>
              <a:rPr lang="es-ES" altLang="es-ES" sz="6000" b="1" dirty="0" err="1">
                <a:solidFill>
                  <a:srgbClr val="002060"/>
                </a:solidFill>
              </a:rPr>
              <a:t>oira</a:t>
            </a:r>
            <a:r>
              <a:rPr lang="es-ES" altLang="es-ES" sz="6000" b="1" dirty="0">
                <a:solidFill>
                  <a:srgbClr val="002060"/>
                </a:solidFill>
              </a:rPr>
              <a:t>, la paz él brindara, corazones parara y libres </a:t>
            </a:r>
            <a:r>
              <a:rPr lang="es-ES" altLang="es-ES" sz="6000" b="1" dirty="0" err="1">
                <a:solidFill>
                  <a:srgbClr val="002060"/>
                </a:solidFill>
              </a:rPr>
              <a:t>podran</a:t>
            </a:r>
            <a:r>
              <a:rPr lang="es-ES" altLang="es-ES" sz="6000" b="1" dirty="0">
                <a:solidFill>
                  <a:srgbClr val="002060"/>
                </a:solidFill>
              </a:rPr>
              <a:t> en victoria caminar. </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p6Q6WXkCLq4/VmyWFTQQvLI/AAAAAAAARLE/ZKjLx8j1gaM/s1600/20151212_114157-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563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Maria sabias que tu hijo </a:t>
            </a:r>
            <a:r>
              <a:rPr lang="es-ES" altLang="es-ES" sz="6000" b="1" dirty="0" err="1">
                <a:solidFill>
                  <a:srgbClr val="002060"/>
                </a:solidFill>
              </a:rPr>
              <a:t>Jesus</a:t>
            </a:r>
            <a:r>
              <a:rPr lang="es-ES" altLang="es-ES" sz="6000" b="1" dirty="0">
                <a:solidFill>
                  <a:srgbClr val="002060"/>
                </a:solidFill>
              </a:rPr>
              <a:t> es el hijo de Dios,</a:t>
            </a:r>
            <a:br>
              <a:rPr lang="es-ES" altLang="es-ES" sz="6000" b="1" dirty="0">
                <a:solidFill>
                  <a:srgbClr val="002060"/>
                </a:solidFill>
              </a:rPr>
            </a:br>
            <a:r>
              <a:rPr lang="es-ES" altLang="es-ES" sz="6000" b="1" dirty="0">
                <a:solidFill>
                  <a:srgbClr val="002060"/>
                </a:solidFill>
              </a:rPr>
              <a:t>Maria sabias que tu hijo </a:t>
            </a:r>
            <a:r>
              <a:rPr lang="es-ES" altLang="es-ES" sz="6000" b="1" dirty="0" err="1">
                <a:solidFill>
                  <a:srgbClr val="002060"/>
                </a:solidFill>
              </a:rPr>
              <a:t>Jesus</a:t>
            </a:r>
            <a:r>
              <a:rPr lang="es-ES" altLang="es-ES" sz="6000" b="1" dirty="0">
                <a:solidFill>
                  <a:srgbClr val="002060"/>
                </a:solidFill>
              </a:rPr>
              <a:t> sanara todo dolor</a:t>
            </a:r>
            <a:r>
              <a:rPr lang="es-ES" altLang="es-ES" sz="6000" b="1" dirty="0" smtClean="0">
                <a:solidFill>
                  <a:srgbClr val="002060"/>
                </a:solidFill>
              </a:rPr>
              <a:t>,</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p6Q6WXkCLq4/VmyWFTQQvLI/AAAAAAAARLE/ZKjLx8j1gaM/s1600/20151212_114157-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327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sabias que tu hijo </a:t>
            </a:r>
            <a:r>
              <a:rPr lang="es-ES" altLang="es-ES" sz="6000" b="1" dirty="0" err="1">
                <a:solidFill>
                  <a:srgbClr val="002060"/>
                </a:solidFill>
              </a:rPr>
              <a:t>Jesus</a:t>
            </a:r>
            <a:r>
              <a:rPr lang="es-ES" altLang="es-ES" sz="6000" b="1" dirty="0">
                <a:solidFill>
                  <a:srgbClr val="002060"/>
                </a:solidFill>
              </a:rPr>
              <a:t> desde el cielo </a:t>
            </a:r>
            <a:r>
              <a:rPr lang="es-ES" altLang="es-ES" sz="6000" b="1" dirty="0" err="1">
                <a:solidFill>
                  <a:srgbClr val="002060"/>
                </a:solidFill>
              </a:rPr>
              <a:t>descendio</a:t>
            </a:r>
            <a:r>
              <a:rPr lang="es-ES" altLang="es-ES" sz="6000" b="1" dirty="0">
                <a:solidFill>
                  <a:srgbClr val="002060"/>
                </a:solidFill>
              </a:rPr>
              <a:t>, el bebe que esta</a:t>
            </a:r>
            <a:br>
              <a:rPr lang="es-ES" altLang="es-ES" sz="6000" b="1" dirty="0">
                <a:solidFill>
                  <a:srgbClr val="002060"/>
                </a:solidFill>
              </a:rPr>
            </a:br>
            <a:r>
              <a:rPr lang="es-ES" altLang="es-ES" sz="6000" b="1" dirty="0">
                <a:solidFill>
                  <a:srgbClr val="002060"/>
                </a:solidFill>
              </a:rPr>
              <a:t>en tus brazos él es el Salvador. </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p6Q6WXkCLq4/VmyWFTQQvLI/AAAAAAAARLE/ZKjLx8j1gaM/s1600/20151212_114157-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2032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Maria sabias </a:t>
            </a:r>
            <a:r>
              <a:rPr lang="es-ES" altLang="es-ES" sz="6000" b="1" dirty="0" err="1" smtClean="0">
                <a:solidFill>
                  <a:srgbClr val="002060"/>
                </a:solidFill>
              </a:rPr>
              <a:t>queeeeeee</a:t>
            </a:r>
            <a:r>
              <a:rPr lang="es-ES" altLang="es-ES" sz="6000" b="1" dirty="0" smtClean="0">
                <a:solidFill>
                  <a:srgbClr val="002060"/>
                </a:solidFill>
              </a:rPr>
              <a:t>.</a:t>
            </a:r>
            <a:r>
              <a:rPr lang="es-ES" altLang="es-ES" sz="6000" b="1" dirty="0">
                <a:solidFill>
                  <a:srgbClr val="002060"/>
                </a:solidFill>
              </a:rPr>
              <a:t/>
            </a:r>
            <a:br>
              <a:rPr lang="es-ES" altLang="es-ES" sz="6000" b="1" dirty="0">
                <a:solidFill>
                  <a:srgbClr val="002060"/>
                </a:solidFill>
              </a:rPr>
            </a:br>
            <a:r>
              <a:rPr lang="es-ES" altLang="es-ES" sz="6000" b="1" dirty="0">
                <a:solidFill>
                  <a:srgbClr val="002060"/>
                </a:solidFill>
              </a:rPr>
              <a:t>El ciego vera, el sordo </a:t>
            </a:r>
            <a:r>
              <a:rPr lang="es-ES" altLang="es-ES" sz="6000" b="1" dirty="0" err="1">
                <a:solidFill>
                  <a:srgbClr val="002060"/>
                </a:solidFill>
              </a:rPr>
              <a:t>oira</a:t>
            </a:r>
            <a:r>
              <a:rPr lang="es-ES" altLang="es-ES" sz="6000" b="1" dirty="0">
                <a:solidFill>
                  <a:srgbClr val="002060"/>
                </a:solidFill>
              </a:rPr>
              <a:t>, la paz él brindara, corazones parara y libres </a:t>
            </a:r>
            <a:r>
              <a:rPr lang="es-ES" altLang="es-ES" sz="6000" b="1" dirty="0" err="1">
                <a:solidFill>
                  <a:srgbClr val="002060"/>
                </a:solidFill>
              </a:rPr>
              <a:t>podran</a:t>
            </a:r>
            <a:r>
              <a:rPr lang="es-ES" altLang="es-ES" sz="6000" b="1" dirty="0">
                <a:solidFill>
                  <a:srgbClr val="002060"/>
                </a:solidFill>
              </a:rPr>
              <a:t> en victoria caminar. </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26" name="Picture 2" descr="http://2.bp.blogspot.com/-p6Q6WXkCLq4/VmyWFTQQvLI/AAAAAAAARLE/ZKjLx8j1gaM/s1600/20151212_114157-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1" b="-652"/>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674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normAutofit/>
          </a:bodyPr>
          <a:lstStyle/>
          <a:p>
            <a:pPr algn="ctr">
              <a:tabLst>
                <a:tab pos="6737350" algn="l"/>
              </a:tabLst>
            </a:pPr>
            <a:r>
              <a:rPr lang="es-ES" altLang="es-ES" sz="6000" b="1" dirty="0">
                <a:solidFill>
                  <a:srgbClr val="002060"/>
                </a:solidFill>
              </a:rPr>
              <a:t>CANTEN CON GOZO, CON </a:t>
            </a:r>
            <a:r>
              <a:rPr lang="es-ES" altLang="es-ES" sz="6000" b="1" dirty="0" smtClean="0">
                <a:solidFill>
                  <a:srgbClr val="002060"/>
                </a:solidFill>
              </a:rPr>
              <a:t>ILUSIÓN YA </a:t>
            </a:r>
            <a:r>
              <a:rPr lang="es-ES" altLang="es-ES" sz="6000" b="1" dirty="0">
                <a:solidFill>
                  <a:srgbClr val="002060"/>
                </a:solidFill>
              </a:rPr>
              <a:t>SE ACERCA EL SEÑOR.</a:t>
            </a:r>
          </a:p>
        </p:txBody>
      </p:sp>
      <p:sp>
        <p:nvSpPr>
          <p:cNvPr id="4" name="Marcador de texto 3"/>
          <p:cNvSpPr>
            <a:spLocks noGrp="1"/>
          </p:cNvSpPr>
          <p:nvPr>
            <p:ph type="body" sz="half" idx="2"/>
          </p:nvPr>
        </p:nvSpPr>
        <p:spPr/>
        <p:txBody>
          <a:bodyPr/>
          <a:lstStyle/>
          <a:p>
            <a:endParaRPr lang="es-ES"/>
          </a:p>
        </p:txBody>
      </p:sp>
      <p:pic>
        <p:nvPicPr>
          <p:cNvPr id="1026" name="Picture 2" descr="https://caballerotrueno.files.wordpress.com/2012/12/adviento-san-jose-color.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402" b="-653"/>
          <a:stretch/>
        </p:blipFill>
        <p:spPr bwMode="auto">
          <a:xfrm>
            <a:off x="7320136" y="15843"/>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9882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Quiero decir que sí,</a:t>
            </a:r>
            <a:br>
              <a:rPr lang="es-ES" altLang="es-ES" sz="4800" b="1" dirty="0">
                <a:solidFill>
                  <a:srgbClr val="002060"/>
                </a:solidFill>
              </a:rPr>
            </a:br>
            <a:r>
              <a:rPr lang="es-ES" altLang="es-ES" sz="4800" b="1" dirty="0">
                <a:solidFill>
                  <a:srgbClr val="002060"/>
                </a:solidFill>
              </a:rPr>
              <a:t>como Tú, María, </a:t>
            </a:r>
            <a:br>
              <a:rPr lang="es-ES" altLang="es-ES" sz="4800" b="1" dirty="0">
                <a:solidFill>
                  <a:srgbClr val="002060"/>
                </a:solidFill>
              </a:rPr>
            </a:br>
            <a:r>
              <a:rPr lang="es-ES" altLang="es-ES" sz="4800" b="1" dirty="0">
                <a:solidFill>
                  <a:srgbClr val="002060"/>
                </a:solidFill>
              </a:rPr>
              <a:t>como Tú, un día,</a:t>
            </a:r>
            <a:br>
              <a:rPr lang="es-ES" altLang="es-ES" sz="4800" b="1" dirty="0">
                <a:solidFill>
                  <a:srgbClr val="002060"/>
                </a:solidFill>
              </a:rPr>
            </a:br>
            <a:r>
              <a:rPr lang="es-ES" altLang="es-ES" sz="4800" b="1" dirty="0">
                <a:solidFill>
                  <a:srgbClr val="002060"/>
                </a:solidFill>
              </a:rPr>
              <a:t>como Tú, María.</a:t>
            </a:r>
          </a:p>
        </p:txBody>
      </p:sp>
      <p:sp>
        <p:nvSpPr>
          <p:cNvPr id="4" name="Marcador de texto 3"/>
          <p:cNvSpPr>
            <a:spLocks noGrp="1"/>
          </p:cNvSpPr>
          <p:nvPr>
            <p:ph type="body" sz="half" idx="2"/>
          </p:nvPr>
        </p:nvSpPr>
        <p:spPr/>
        <p:txBody>
          <a:bodyPr/>
          <a:lstStyle/>
          <a:p>
            <a:endParaRPr lang="es-ES"/>
          </a:p>
        </p:txBody>
      </p:sp>
      <p:pic>
        <p:nvPicPr>
          <p:cNvPr id="1026" name="Picture 2" descr="https://i.ytimg.com/vi/H_ym0KuPPXk/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105" r="12644"/>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96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Quiero entregarme a Él,</a:t>
            </a:r>
            <a:br>
              <a:rPr lang="es-ES" altLang="es-ES" sz="6000" b="1" dirty="0">
                <a:solidFill>
                  <a:srgbClr val="002060"/>
                </a:solidFill>
              </a:rPr>
            </a:br>
            <a:r>
              <a:rPr lang="es-ES" altLang="es-ES" sz="6000" b="1" dirty="0">
                <a:solidFill>
                  <a:srgbClr val="002060"/>
                </a:solidFill>
              </a:rPr>
              <a:t>como Tú, María, </a:t>
            </a:r>
            <a:br>
              <a:rPr lang="es-ES" altLang="es-ES" sz="6000" b="1" dirty="0">
                <a:solidFill>
                  <a:srgbClr val="002060"/>
                </a:solidFill>
              </a:rPr>
            </a:br>
            <a:r>
              <a:rPr lang="es-ES" altLang="es-ES" sz="6000" b="1" dirty="0">
                <a:solidFill>
                  <a:srgbClr val="002060"/>
                </a:solidFill>
              </a:rPr>
              <a:t>como Tú, un día,</a:t>
            </a:r>
            <a:br>
              <a:rPr lang="es-ES" altLang="es-ES" sz="6000" b="1" dirty="0">
                <a:solidFill>
                  <a:srgbClr val="002060"/>
                </a:solidFill>
              </a:rPr>
            </a:br>
            <a:r>
              <a:rPr lang="es-ES" altLang="es-ES" sz="6000" b="1" dirty="0">
                <a:solidFill>
                  <a:srgbClr val="002060"/>
                </a:solidFill>
              </a:rPr>
              <a:t>como Tú, María.</a:t>
            </a:r>
          </a:p>
        </p:txBody>
      </p:sp>
      <p:sp>
        <p:nvSpPr>
          <p:cNvPr id="4" name="Marcador de texto 3"/>
          <p:cNvSpPr>
            <a:spLocks noGrp="1"/>
          </p:cNvSpPr>
          <p:nvPr>
            <p:ph type="body" sz="half" idx="2"/>
          </p:nvPr>
        </p:nvSpPr>
        <p:spPr/>
        <p:txBody>
          <a:bodyPr/>
          <a:lstStyle/>
          <a:p>
            <a:endParaRPr lang="es-ES"/>
          </a:p>
        </p:txBody>
      </p:sp>
      <p:pic>
        <p:nvPicPr>
          <p:cNvPr id="1026" name="Picture 2" descr="https://i.ytimg.com/vi/H_ym0KuPPXk/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105" r="12644"/>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920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Quiero alabarle a Él,</a:t>
            </a:r>
            <a:br>
              <a:rPr lang="es-ES" altLang="es-ES" sz="6000" b="1" dirty="0">
                <a:solidFill>
                  <a:srgbClr val="002060"/>
                </a:solidFill>
              </a:rPr>
            </a:br>
            <a:r>
              <a:rPr lang="es-ES" altLang="es-ES" sz="6000" b="1" dirty="0">
                <a:solidFill>
                  <a:srgbClr val="002060"/>
                </a:solidFill>
              </a:rPr>
              <a:t>como Tú, María, como Tú, un día,</a:t>
            </a:r>
            <a:br>
              <a:rPr lang="es-ES" altLang="es-ES" sz="6000" b="1" dirty="0">
                <a:solidFill>
                  <a:srgbClr val="002060"/>
                </a:solidFill>
              </a:rPr>
            </a:br>
            <a:r>
              <a:rPr lang="es-ES" altLang="es-ES" sz="6000" b="1" dirty="0">
                <a:solidFill>
                  <a:srgbClr val="002060"/>
                </a:solidFill>
              </a:rPr>
              <a:t>como Tú, María.</a:t>
            </a:r>
          </a:p>
        </p:txBody>
      </p:sp>
      <p:sp>
        <p:nvSpPr>
          <p:cNvPr id="4" name="Marcador de texto 3"/>
          <p:cNvSpPr>
            <a:spLocks noGrp="1"/>
          </p:cNvSpPr>
          <p:nvPr>
            <p:ph type="body" sz="half" idx="2"/>
          </p:nvPr>
        </p:nvSpPr>
        <p:spPr/>
        <p:txBody>
          <a:bodyPr/>
          <a:lstStyle/>
          <a:p>
            <a:endParaRPr lang="es-ES"/>
          </a:p>
        </p:txBody>
      </p:sp>
      <p:pic>
        <p:nvPicPr>
          <p:cNvPr id="1026" name="Picture 2" descr="https://i.ytimg.com/vi/H_ym0KuPPXk/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105" r="12644"/>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7310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Quiero ser de Jesús,</a:t>
            </a:r>
            <a:br>
              <a:rPr lang="es-ES" altLang="es-ES" sz="6000" b="1" dirty="0">
                <a:solidFill>
                  <a:srgbClr val="002060"/>
                </a:solidFill>
              </a:rPr>
            </a:br>
            <a:r>
              <a:rPr lang="es-ES" altLang="es-ES" sz="6000" b="1" dirty="0">
                <a:solidFill>
                  <a:srgbClr val="002060"/>
                </a:solidFill>
              </a:rPr>
              <a:t>como Tú, María, como Tú, un día,</a:t>
            </a:r>
            <a:br>
              <a:rPr lang="es-ES" altLang="es-ES" sz="6000" b="1" dirty="0">
                <a:solidFill>
                  <a:srgbClr val="002060"/>
                </a:solidFill>
              </a:rPr>
            </a:br>
            <a:r>
              <a:rPr lang="es-ES" altLang="es-ES" sz="6000" b="1" dirty="0">
                <a:solidFill>
                  <a:srgbClr val="002060"/>
                </a:solidFill>
              </a:rPr>
              <a:t>como Tú, María.</a:t>
            </a:r>
          </a:p>
        </p:txBody>
      </p:sp>
      <p:sp>
        <p:nvSpPr>
          <p:cNvPr id="4" name="Marcador de texto 3"/>
          <p:cNvSpPr>
            <a:spLocks noGrp="1"/>
          </p:cNvSpPr>
          <p:nvPr>
            <p:ph type="body" sz="half" idx="2"/>
          </p:nvPr>
        </p:nvSpPr>
        <p:spPr/>
        <p:txBody>
          <a:bodyPr/>
          <a:lstStyle/>
          <a:p>
            <a:endParaRPr lang="es-ES"/>
          </a:p>
        </p:txBody>
      </p:sp>
      <p:pic>
        <p:nvPicPr>
          <p:cNvPr id="1026" name="Picture 2" descr="https://i.ytimg.com/vi/H_ym0KuPPXk/hq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2105" r="12644"/>
          <a:stretch/>
        </p:blipFill>
        <p:spPr bwMode="auto">
          <a:xfrm>
            <a:off x="7320136" y="0"/>
            <a:ext cx="487186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032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1416</Words>
  <Application>Microsoft Office PowerPoint</Application>
  <PresentationFormat>Panorámica</PresentationFormat>
  <Paragraphs>93</Paragraphs>
  <Slides>94</Slides>
  <Notes>3</Notes>
  <HiddenSlides>0</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94</vt:i4>
      </vt:variant>
    </vt:vector>
  </HeadingPairs>
  <TitlesOfParts>
    <vt:vector size="100" baseType="lpstr">
      <vt:lpstr>Arial</vt:lpstr>
      <vt:lpstr>Calibri</vt:lpstr>
      <vt:lpstr>Corbel</vt:lpstr>
      <vt:lpstr>Euphemia</vt:lpstr>
      <vt:lpstr>Wingdings</vt:lpstr>
      <vt:lpstr>Banded Design Blue 16x9</vt:lpstr>
      <vt:lpstr>DOMINGO IV DE ADVIENTO</vt:lpstr>
      <vt:lpstr>Preparad el camino al Señor, y escuchad la palabra de Dios  Voz que grita en el desierto,      preparad el camino al Señor, haced rectas todas sus sendas preparad el camino al Señor.</vt:lpstr>
      <vt:lpstr>Presentación de PowerPoint</vt:lpstr>
      <vt:lpstr>Presentación de PowerPoint</vt:lpstr>
      <vt:lpstr>Presentación de PowerPoint</vt:lpstr>
      <vt:lpstr>Os anunciamos el gozo de Adviento, con la primera llama ardiendo. Se acerca ya el tiempo de salvación, abre las puertas de tu corazón.</vt:lpstr>
      <vt:lpstr>CANTEN CON GOZO, CON ILUSIÓN YA SE ACERCA EL SEÑOR.</vt:lpstr>
      <vt:lpstr>Os anunciamos el gozo de Adviento, Con la segunda llama ardiendo. Dios Padre en su gloria nos muestra su amor, abre tu alma a Jesús, Salvador.</vt:lpstr>
      <vt:lpstr>CANTEN CON GOZO, CON ILUSIÓN YA SE ACERCA EL SEÑOR.</vt:lpstr>
      <vt:lpstr>Os anunciamos el gozo de Adviento, con la tercera llama ardiendo. El tiempo se acorta, ya viene el Señor, el mundo se alegra en tan buen redentor.</vt:lpstr>
      <vt:lpstr>CANTEN CON GOZO, CON ILUSIÓN YA SE ACERCA EL SEÑOR.</vt:lpstr>
      <vt:lpstr>Os anunciamos el gozo de Adviento, miren la cuarta llama ardiendo. La luz de la estrella nos lleva a Belén, acoge a Dios Niño que ahí va a nacer.</vt:lpstr>
      <vt:lpstr>CANTEN CON GOZO, CON ILUSIÓN YA SE ACERCA EL SEÑOR.</vt:lpstr>
      <vt:lpstr>Presentación de PowerPoint</vt:lpstr>
      <vt:lpstr>Perdón, perdón Señor,  soy pecador. Perdón, perdón Señor .</vt:lpstr>
      <vt:lpstr>Por cuando odiamos sin razón,  por cuando te causamos dolor,  por cuando rompemos la amistad,  por todo, perdón Señor.</vt:lpstr>
      <vt:lpstr>Tú siempre tienes ese  “no ha pasado nada,  levántate y sigue por amor a Dios.” (2)</vt:lpstr>
      <vt:lpstr>Perdón, perdón Señor,  soy pecador. Perdón, perdón Señor .</vt:lpstr>
      <vt:lpstr>Presentación de PowerPoint</vt:lpstr>
      <vt:lpstr>PRIMERA LECTURA</vt:lpstr>
      <vt:lpstr>Presentación de PowerPoint</vt:lpstr>
      <vt:lpstr>Presentación de PowerPoint</vt:lpstr>
      <vt:lpstr>Presentación de PowerPoint</vt:lpstr>
      <vt:lpstr>PALABRA DE DIOS TE ALABAMOS, SEÑOR</vt:lpstr>
      <vt:lpstr>¡VEN SEÑOR, A SALVARNOS!</vt:lpstr>
      <vt:lpstr>Del Señor es la tierra y cuanto la llena, el orbe y todos sus habitantes: él la fundó sobre los mares, él afianzó sobre los ríos.</vt:lpstr>
      <vt:lpstr>¡VEN SEÑOR, A SALVARNOS!</vt:lpstr>
      <vt:lpstr>¿Quién puede subir al monte del Señor? ¿Quién puede estar en el recinto sacro? El hombre de manos inocentes y puro corazón, que no confía en los ídolos.</vt:lpstr>
      <vt:lpstr>¡VEN SEÑOR, A SALVARNOS!</vt:lpstr>
      <vt:lpstr>Ese recibirá la bendición del Señor, le hará justicia el Dios de salvación. Esta es la generación que busca al Señor, que busca tu rostro, Dios de Jacob.</vt:lpstr>
      <vt:lpstr>¡VEN SEÑOR, A SALVARNOS!</vt:lpstr>
      <vt:lpstr>SEGUNDA LECTURA</vt:lpstr>
      <vt:lpstr>Presentación de PowerPoint</vt:lpstr>
      <vt:lpstr>Presentación de PowerPoint</vt:lpstr>
      <vt:lpstr>Presentación de PowerPoint</vt:lpstr>
      <vt:lpstr>Presentación de PowerPoint</vt:lpstr>
      <vt:lpstr>PALABRA DE DIOS TE ALABAMOS, SEÑOR</vt:lpstr>
      <vt:lpstr>Preparo mi corazón, para escuchar tu Palabra y quiero con todo mi ser igual que María decirte que sí, (bis)</vt:lpstr>
      <vt:lpstr>El Señor esté con vosotros. Y con tu espíritu. Lectura del santo Evangelio según san Mateo.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En este mundo que Cristo nos da, hacemos la ofrenda  del pan, el pan de nuestro trabajo sin fin</vt:lpstr>
      <vt:lpstr>y el vino de nuestro cantar. Traigo ante ti nuestra justa inquietud: amar la justicia y la paz.</vt:lpstr>
      <vt:lpstr>Saber que vendrás, saber que estarás partiendo a los pobres tu pan. (bis)</vt:lpstr>
      <vt:lpstr>La sed de todos los hombres sin luz, la pena y el triste llorar,  el odio de los que mueren sin fe, </vt:lpstr>
      <vt:lpstr>cansados de tanto luchar. En la patena de nuestra oblación acepta la vida Señor.</vt:lpstr>
      <vt:lpstr>Saber que vendrás, saber que estarás partiendo a los pobres tu pan.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santo, santo, santo,  santo es el Señor,  llenos están  el cielo y la tierra de tu amor. (bis)</vt:lpstr>
      <vt:lpstr>Bendito el que viene en el nombre,  el que viene en el nombre del Señor, del Señor.</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estas  en el cielo Santificado sea tu nombre Venga a nosotros, tu reino.</vt:lpstr>
      <vt:lpstr>Hágase tu voluntad así en la tierra como en el cielo. Danos hoy nuestro pan de cada día. </vt:lpstr>
      <vt:lpstr>Perdona nuestras ofensas, como perdonamos  al que nos ofende (eie)</vt:lpstr>
      <vt:lpstr>No nos dejes caer en tentación, no y líbranos del mal.  No nos dejes caer en tentación y líbranos del mal.</vt:lpstr>
      <vt:lpstr>Líbranos de … Salvador Jesucristo. Tuyo es el reino, tuyo el poder y la gloria, por siempre, Señor. Por los siglos de los siglos. Amen. La paz del Señor este con vosotros. Y con tu espíritu.</vt:lpstr>
      <vt:lpstr>1. Da la paz, hermano, da la paz, Constrúyela en tu corazón, Y con tu gesto afirmarás Que quieres la paz.</vt:lpstr>
      <vt:lpstr>Paz en la tierra, Paz en las alturas, Que el gozo eterno reine En nuestro corazón. (bis)</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Maria sabias que tu hijo Jesus caminaria en las aguas,</vt:lpstr>
      <vt:lpstr>Maria sabias que tu hijo Jesus salvara la humanidad, sabias que tu hijo Jesus a venido a renovar, las fuerzas de aquellos que no pueden continuar. </vt:lpstr>
      <vt:lpstr>Maria sabias que tu hijo Jesus dara la vista al ciego, Maria sabias que tu hijo Jesus calmara la tempestad,</vt:lpstr>
      <vt:lpstr>sabias que tu hijo Jesus desde el cielo descendio, y cuando besas su mejilla besas el rostro de Dios. </vt:lpstr>
      <vt:lpstr>Maria sabias queeeeeee. El ciego vera, el sordo oira, la paz él brindara, corazones parara y libres podran en victoria caminar. </vt:lpstr>
      <vt:lpstr>Maria sabias que tu hijo Jesus es el hijo de Dios, Maria sabias que tu hijo Jesus sanara todo dolor,</vt:lpstr>
      <vt:lpstr>sabias que tu hijo Jesus desde el cielo descendio, el bebe que esta en tus brazos él es el Salvador. </vt:lpstr>
      <vt:lpstr>Maria sabias queeeeeee. El ciego vera, el sordo oira, la paz él brindara, corazones parara y libres podran en victoria caminar. </vt:lpstr>
      <vt:lpstr>Presentación de PowerPoint</vt:lpstr>
      <vt:lpstr>Quiero decir que sí, como Tú, María,  como Tú, un día, como Tú, María.</vt:lpstr>
      <vt:lpstr>Quiero entregarme a Él, como Tú, María,  como Tú, un día, como Tú, María.</vt:lpstr>
      <vt:lpstr>Quiero alabarle a Él, como Tú, María, como Tú, un día, como Tú, María.</vt:lpstr>
      <vt:lpstr>Quiero ser de Jesús, como Tú, María, como Tú, un día, como Tú, María.</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2016-12-17T19:17:32Z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