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2"/>
  </p:sldMasterIdLst>
  <p:notesMasterIdLst>
    <p:notesMasterId r:id="rId101"/>
  </p:notesMasterIdLst>
  <p:handoutMasterIdLst>
    <p:handoutMasterId r:id="rId102"/>
  </p:handoutMasterIdLst>
  <p:sldIdLst>
    <p:sldId id="265" r:id="rId3"/>
    <p:sldId id="256" r:id="rId4"/>
    <p:sldId id="257" r:id="rId5"/>
    <p:sldId id="258" r:id="rId6"/>
    <p:sldId id="259" r:id="rId7"/>
    <p:sldId id="260" r:id="rId8"/>
    <p:sldId id="451" r:id="rId9"/>
    <p:sldId id="2130" r:id="rId10"/>
    <p:sldId id="2131" r:id="rId11"/>
    <p:sldId id="2132" r:id="rId12"/>
    <p:sldId id="2133" r:id="rId13"/>
    <p:sldId id="2134" r:id="rId14"/>
    <p:sldId id="2135" r:id="rId15"/>
    <p:sldId id="1607" r:id="rId16"/>
    <p:sldId id="315" r:id="rId17"/>
    <p:sldId id="316" r:id="rId18"/>
    <p:sldId id="1226" r:id="rId19"/>
    <p:sldId id="1296" r:id="rId20"/>
    <p:sldId id="2018" r:id="rId21"/>
    <p:sldId id="319" r:id="rId22"/>
    <p:sldId id="2136" r:id="rId23"/>
    <p:sldId id="1641" r:id="rId24"/>
    <p:sldId id="2137" r:id="rId25"/>
    <p:sldId id="2109" r:id="rId26"/>
    <p:sldId id="2138" r:id="rId27"/>
    <p:sldId id="2111" r:id="rId28"/>
    <p:sldId id="2139" r:id="rId29"/>
    <p:sldId id="2113" r:id="rId30"/>
    <p:sldId id="2140" r:id="rId31"/>
    <p:sldId id="329" r:id="rId32"/>
    <p:sldId id="330" r:id="rId33"/>
    <p:sldId id="331" r:id="rId34"/>
    <p:sldId id="2115" r:id="rId35"/>
    <p:sldId id="333" r:id="rId36"/>
    <p:sldId id="2141" r:id="rId37"/>
    <p:sldId id="2142" r:id="rId38"/>
    <p:sldId id="2143" r:id="rId39"/>
    <p:sldId id="335" r:id="rId40"/>
    <p:sldId id="337" r:id="rId41"/>
    <p:sldId id="338" r:id="rId42"/>
    <p:sldId id="2059" r:id="rId43"/>
    <p:sldId id="2060" r:id="rId44"/>
    <p:sldId id="2061" r:id="rId45"/>
    <p:sldId id="2144" r:id="rId46"/>
    <p:sldId id="2145" r:id="rId47"/>
    <p:sldId id="2146" r:id="rId48"/>
    <p:sldId id="370" r:id="rId49"/>
    <p:sldId id="1515" r:id="rId50"/>
    <p:sldId id="372" r:id="rId51"/>
    <p:sldId id="373" r:id="rId52"/>
    <p:sldId id="374" r:id="rId53"/>
    <p:sldId id="375" r:id="rId54"/>
    <p:sldId id="376" r:id="rId55"/>
    <p:sldId id="377" r:id="rId56"/>
    <p:sldId id="378" r:id="rId57"/>
    <p:sldId id="2147" r:id="rId58"/>
    <p:sldId id="2148" r:id="rId59"/>
    <p:sldId id="2149" r:id="rId60"/>
    <p:sldId id="2150" r:id="rId61"/>
    <p:sldId id="2151" r:id="rId62"/>
    <p:sldId id="261" r:id="rId63"/>
    <p:sldId id="262" r:id="rId64"/>
    <p:sldId id="263" r:id="rId65"/>
    <p:sldId id="382" r:id="rId66"/>
    <p:sldId id="1783" r:id="rId67"/>
    <p:sldId id="381" r:id="rId68"/>
    <p:sldId id="383" r:id="rId69"/>
    <p:sldId id="2152" r:id="rId70"/>
    <p:sldId id="2153" r:id="rId71"/>
    <p:sldId id="385" r:id="rId72"/>
    <p:sldId id="386" r:id="rId73"/>
    <p:sldId id="387" r:id="rId74"/>
    <p:sldId id="388" r:id="rId75"/>
    <p:sldId id="389" r:id="rId76"/>
    <p:sldId id="1163" r:id="rId77"/>
    <p:sldId id="1164" r:id="rId78"/>
    <p:sldId id="2000" r:id="rId79"/>
    <p:sldId id="2001" r:id="rId80"/>
    <p:sldId id="2002" r:id="rId81"/>
    <p:sldId id="2003" r:id="rId82"/>
    <p:sldId id="391" r:id="rId83"/>
    <p:sldId id="2162" r:id="rId84"/>
    <p:sldId id="2163" r:id="rId85"/>
    <p:sldId id="393" r:id="rId86"/>
    <p:sldId id="394" r:id="rId87"/>
    <p:sldId id="397" r:id="rId88"/>
    <p:sldId id="2154" r:id="rId89"/>
    <p:sldId id="2155" r:id="rId90"/>
    <p:sldId id="2156" r:id="rId91"/>
    <p:sldId id="2157" r:id="rId92"/>
    <p:sldId id="2158" r:id="rId93"/>
    <p:sldId id="2159" r:id="rId94"/>
    <p:sldId id="2160" r:id="rId95"/>
    <p:sldId id="264" r:id="rId96"/>
    <p:sldId id="2161" r:id="rId97"/>
    <p:sldId id="2073" r:id="rId98"/>
    <p:sldId id="2045" r:id="rId99"/>
    <p:sldId id="1817" r:id="rId10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pos="3840" userDrawn="1">
          <p15:clr>
            <a:srgbClr val="A4A3A4"/>
          </p15:clr>
        </p15:guide>
        <p15:guide id="2" pos="6816" userDrawn="1">
          <p15:clr>
            <a:srgbClr val="A4A3A4"/>
          </p15:clr>
        </p15:guide>
        <p15:guide id="3" pos="816" userDrawn="1">
          <p15:clr>
            <a:srgbClr val="A4A3A4"/>
          </p15:clr>
        </p15:guide>
        <p15:guide id="4" orient="horz" pos="216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5" name="Autor" initials="A" lastIdx="2" clrIdx="4"/>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30207"/>
    <a:srgbClr val="FFFFCD"/>
    <a:srgbClr val="9D9C9A"/>
    <a:srgbClr val="E1ECF2"/>
    <a:srgbClr val="E3E2DD"/>
    <a:srgbClr val="F8F7F5"/>
    <a:srgbClr val="F5F5F5"/>
    <a:srgbClr val="263050"/>
    <a:srgbClr val="F08F1E"/>
    <a:srgbClr val="1E253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B301B821-A1FF-4177-AEE7-76D212191A09}">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2868" autoAdjust="0"/>
    <p:restoredTop sz="91869" autoAdjust="0"/>
  </p:normalViewPr>
  <p:slideViewPr>
    <p:cSldViewPr>
      <p:cViewPr varScale="1">
        <p:scale>
          <a:sx n="105" d="100"/>
          <a:sy n="105" d="100"/>
        </p:scale>
        <p:origin x="954" y="108"/>
      </p:cViewPr>
      <p:guideLst>
        <p:guide pos="3840"/>
        <p:guide pos="6816"/>
        <p:guide pos="816"/>
        <p:guide orient="horz" pos="2160"/>
      </p:guideLst>
    </p:cSldViewPr>
  </p:slideViewPr>
  <p:outlineViewPr>
    <p:cViewPr>
      <p:scale>
        <a:sx n="33" d="100"/>
        <a:sy n="33" d="100"/>
      </p:scale>
      <p:origin x="0" y="-1878"/>
    </p:cViewPr>
  </p:outlineViewPr>
  <p:notesTextViewPr>
    <p:cViewPr>
      <p:scale>
        <a:sx n="3" d="2"/>
        <a:sy n="3" d="2"/>
      </p:scale>
      <p:origin x="0" y="0"/>
    </p:cViewPr>
  </p:notesTextViewPr>
  <p:sorterViewPr>
    <p:cViewPr>
      <p:scale>
        <a:sx n="100" d="100"/>
        <a:sy n="100" d="100"/>
      </p:scale>
      <p:origin x="0" y="-60972"/>
    </p:cViewPr>
  </p:sorterViewPr>
  <p:notesViewPr>
    <p:cSldViewPr>
      <p:cViewPr varScale="1">
        <p:scale>
          <a:sx n="91" d="100"/>
          <a:sy n="91" d="100"/>
        </p:scale>
        <p:origin x="3750" y="78"/>
      </p:cViewPr>
      <p:guideLst/>
    </p:cSldViewPr>
  </p:notes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4.xml"/><Relationship Id="rId21" Type="http://schemas.openxmlformats.org/officeDocument/2006/relationships/slide" Target="slides/slide19.xml"/><Relationship Id="rId42" Type="http://schemas.openxmlformats.org/officeDocument/2006/relationships/slide" Target="slides/slide40.xml"/><Relationship Id="rId47" Type="http://schemas.openxmlformats.org/officeDocument/2006/relationships/slide" Target="slides/slide45.xml"/><Relationship Id="rId63" Type="http://schemas.openxmlformats.org/officeDocument/2006/relationships/slide" Target="slides/slide61.xml"/><Relationship Id="rId68" Type="http://schemas.openxmlformats.org/officeDocument/2006/relationships/slide" Target="slides/slide66.xml"/><Relationship Id="rId84" Type="http://schemas.openxmlformats.org/officeDocument/2006/relationships/slide" Target="slides/slide82.xml"/><Relationship Id="rId89" Type="http://schemas.openxmlformats.org/officeDocument/2006/relationships/slide" Target="slides/slide87.xml"/><Relationship Id="rId7" Type="http://schemas.openxmlformats.org/officeDocument/2006/relationships/slide" Target="slides/slide5.xml"/><Relationship Id="rId71" Type="http://schemas.openxmlformats.org/officeDocument/2006/relationships/slide" Target="slides/slide69.xml"/><Relationship Id="rId92" Type="http://schemas.openxmlformats.org/officeDocument/2006/relationships/slide" Target="slides/slide90.xml"/><Relationship Id="rId2" Type="http://schemas.openxmlformats.org/officeDocument/2006/relationships/slideMaster" Target="slideMasters/slideMaster1.xml"/><Relationship Id="rId16" Type="http://schemas.openxmlformats.org/officeDocument/2006/relationships/slide" Target="slides/slide14.xml"/><Relationship Id="rId29" Type="http://schemas.openxmlformats.org/officeDocument/2006/relationships/slide" Target="slides/slide27.xml"/><Relationship Id="rId107" Type="http://schemas.openxmlformats.org/officeDocument/2006/relationships/tableStyles" Target="tableStyles.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slide" Target="slides/slide51.xml"/><Relationship Id="rId58" Type="http://schemas.openxmlformats.org/officeDocument/2006/relationships/slide" Target="slides/slide56.xml"/><Relationship Id="rId66" Type="http://schemas.openxmlformats.org/officeDocument/2006/relationships/slide" Target="slides/slide64.xml"/><Relationship Id="rId74" Type="http://schemas.openxmlformats.org/officeDocument/2006/relationships/slide" Target="slides/slide72.xml"/><Relationship Id="rId79" Type="http://schemas.openxmlformats.org/officeDocument/2006/relationships/slide" Target="slides/slide77.xml"/><Relationship Id="rId87" Type="http://schemas.openxmlformats.org/officeDocument/2006/relationships/slide" Target="slides/slide85.xml"/><Relationship Id="rId102" Type="http://schemas.openxmlformats.org/officeDocument/2006/relationships/handoutMaster" Target="handoutMasters/handoutMaster1.xml"/><Relationship Id="rId5" Type="http://schemas.openxmlformats.org/officeDocument/2006/relationships/slide" Target="slides/slide3.xml"/><Relationship Id="rId61" Type="http://schemas.openxmlformats.org/officeDocument/2006/relationships/slide" Target="slides/slide59.xml"/><Relationship Id="rId82" Type="http://schemas.openxmlformats.org/officeDocument/2006/relationships/slide" Target="slides/slide80.xml"/><Relationship Id="rId90" Type="http://schemas.openxmlformats.org/officeDocument/2006/relationships/slide" Target="slides/slide88.xml"/><Relationship Id="rId95" Type="http://schemas.openxmlformats.org/officeDocument/2006/relationships/slide" Target="slides/slide93.xml"/><Relationship Id="rId19" Type="http://schemas.openxmlformats.org/officeDocument/2006/relationships/slide" Target="slides/slide1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slide" Target="slides/slide54.xml"/><Relationship Id="rId64" Type="http://schemas.openxmlformats.org/officeDocument/2006/relationships/slide" Target="slides/slide62.xml"/><Relationship Id="rId69" Type="http://schemas.openxmlformats.org/officeDocument/2006/relationships/slide" Target="slides/slide67.xml"/><Relationship Id="rId77" Type="http://schemas.openxmlformats.org/officeDocument/2006/relationships/slide" Target="slides/slide75.xml"/><Relationship Id="rId100" Type="http://schemas.openxmlformats.org/officeDocument/2006/relationships/slide" Target="slides/slide98.xml"/><Relationship Id="rId105" Type="http://schemas.openxmlformats.org/officeDocument/2006/relationships/viewProps" Target="viewProps.xml"/><Relationship Id="rId8" Type="http://schemas.openxmlformats.org/officeDocument/2006/relationships/slide" Target="slides/slide6.xml"/><Relationship Id="rId51" Type="http://schemas.openxmlformats.org/officeDocument/2006/relationships/slide" Target="slides/slide49.xml"/><Relationship Id="rId72" Type="http://schemas.openxmlformats.org/officeDocument/2006/relationships/slide" Target="slides/slide70.xml"/><Relationship Id="rId80" Type="http://schemas.openxmlformats.org/officeDocument/2006/relationships/slide" Target="slides/slide78.xml"/><Relationship Id="rId85" Type="http://schemas.openxmlformats.org/officeDocument/2006/relationships/slide" Target="slides/slide83.xml"/><Relationship Id="rId93" Type="http://schemas.openxmlformats.org/officeDocument/2006/relationships/slide" Target="slides/slide91.xml"/><Relationship Id="rId98" Type="http://schemas.openxmlformats.org/officeDocument/2006/relationships/slide" Target="slides/slide96.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slide" Target="slides/slide57.xml"/><Relationship Id="rId67" Type="http://schemas.openxmlformats.org/officeDocument/2006/relationships/slide" Target="slides/slide65.xml"/><Relationship Id="rId103" Type="http://schemas.openxmlformats.org/officeDocument/2006/relationships/commentAuthors" Target="commentAuthors.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slide" Target="slides/slide52.xml"/><Relationship Id="rId62" Type="http://schemas.openxmlformats.org/officeDocument/2006/relationships/slide" Target="slides/slide60.xml"/><Relationship Id="rId70" Type="http://schemas.openxmlformats.org/officeDocument/2006/relationships/slide" Target="slides/slide68.xml"/><Relationship Id="rId75" Type="http://schemas.openxmlformats.org/officeDocument/2006/relationships/slide" Target="slides/slide73.xml"/><Relationship Id="rId83" Type="http://schemas.openxmlformats.org/officeDocument/2006/relationships/slide" Target="slides/slide81.xml"/><Relationship Id="rId88" Type="http://schemas.openxmlformats.org/officeDocument/2006/relationships/slide" Target="slides/slide86.xml"/><Relationship Id="rId91" Type="http://schemas.openxmlformats.org/officeDocument/2006/relationships/slide" Target="slides/slide89.xml"/><Relationship Id="rId96" Type="http://schemas.openxmlformats.org/officeDocument/2006/relationships/slide" Target="slides/slide94.xml"/><Relationship Id="rId1" Type="http://schemas.openxmlformats.org/officeDocument/2006/relationships/customXml" Target="../customXml/item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slide" Target="slides/slide55.xml"/><Relationship Id="rId106" Type="http://schemas.openxmlformats.org/officeDocument/2006/relationships/theme" Target="theme/theme1.xml"/><Relationship Id="rId10" Type="http://schemas.openxmlformats.org/officeDocument/2006/relationships/slide" Target="slides/slide8.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slide" Target="slides/slide58.xml"/><Relationship Id="rId65" Type="http://schemas.openxmlformats.org/officeDocument/2006/relationships/slide" Target="slides/slide63.xml"/><Relationship Id="rId73" Type="http://schemas.openxmlformats.org/officeDocument/2006/relationships/slide" Target="slides/slide71.xml"/><Relationship Id="rId78" Type="http://schemas.openxmlformats.org/officeDocument/2006/relationships/slide" Target="slides/slide76.xml"/><Relationship Id="rId81" Type="http://schemas.openxmlformats.org/officeDocument/2006/relationships/slide" Target="slides/slide79.xml"/><Relationship Id="rId86" Type="http://schemas.openxmlformats.org/officeDocument/2006/relationships/slide" Target="slides/slide84.xml"/><Relationship Id="rId94" Type="http://schemas.openxmlformats.org/officeDocument/2006/relationships/slide" Target="slides/slide92.xml"/><Relationship Id="rId99" Type="http://schemas.openxmlformats.org/officeDocument/2006/relationships/slide" Target="slides/slide97.xml"/><Relationship Id="rId101"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3" Type="http://schemas.openxmlformats.org/officeDocument/2006/relationships/slide" Target="slides/slide11.xml"/><Relationship Id="rId18" Type="http://schemas.openxmlformats.org/officeDocument/2006/relationships/slide" Target="slides/slide16.xml"/><Relationship Id="rId39" Type="http://schemas.openxmlformats.org/officeDocument/2006/relationships/slide" Target="slides/slide37.xml"/><Relationship Id="rId34" Type="http://schemas.openxmlformats.org/officeDocument/2006/relationships/slide" Target="slides/slide32.xml"/><Relationship Id="rId50" Type="http://schemas.openxmlformats.org/officeDocument/2006/relationships/slide" Target="slides/slide48.xml"/><Relationship Id="rId55" Type="http://schemas.openxmlformats.org/officeDocument/2006/relationships/slide" Target="slides/slide53.xml"/><Relationship Id="rId76" Type="http://schemas.openxmlformats.org/officeDocument/2006/relationships/slide" Target="slides/slide74.xml"/><Relationship Id="rId97" Type="http://schemas.openxmlformats.org/officeDocument/2006/relationships/slide" Target="slides/slide95.xml"/><Relationship Id="rId104"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20EA5F0D-C1DC-412F-A146-DDB3A74B588F}" type="datetimeFigureOut">
              <a:rPr lang="en-US"/>
              <a:t>4/14/2018</a:t>
            </a:fld>
            <a:endParaRPr/>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7BAE14B8-3CC9-472D-9BC5-A84D80684DE2}" type="slidenum">
              <a:rPr/>
              <a:t>‹Nº›</a:t>
            </a:fld>
            <a:endParaRPr/>
          </a:p>
        </p:txBody>
      </p:sp>
    </p:spTree>
    <p:extLst>
      <p:ext uri="{BB962C8B-B14F-4D97-AF65-F5344CB8AC3E}">
        <p14:creationId xmlns:p14="http://schemas.microsoft.com/office/powerpoint/2010/main" val="257782754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8CDE508-72C8-4AB5-AA9C-1584D31690E0}" type="datetimeFigureOut">
              <a:rPr lang="en-US"/>
              <a:t>4/14/2018</a:t>
            </a:fld>
            <a:endParaRPr/>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685800" y="4400550"/>
            <a:ext cx="5486400" cy="3086100"/>
          </a:xfrm>
          <a:prstGeom prst="rect">
            <a:avLst/>
          </a:prstGeom>
        </p:spPr>
        <p:txBody>
          <a:bodyPr vert="horz" lIns="91440" tIns="45720" rIns="91440" bIns="45720" rtlCol="0"/>
          <a:lstStyle/>
          <a:p>
            <a:pPr lvl="0"/>
            <a:r>
              <a:rPr dirty="0"/>
              <a:t>Click to edit Master text styles</a:t>
            </a:r>
          </a:p>
          <a:p>
            <a:pPr lvl="1"/>
            <a:r>
              <a:rPr dirty="0"/>
              <a:t>Second level</a:t>
            </a:r>
          </a:p>
          <a:p>
            <a:pPr lvl="2"/>
            <a:r>
              <a:rPr dirty="0"/>
              <a:t>Third level</a:t>
            </a:r>
          </a:p>
          <a:p>
            <a:pPr lvl="3"/>
            <a:r>
              <a:rPr dirty="0"/>
              <a:t>Fourth level</a:t>
            </a:r>
          </a:p>
          <a:p>
            <a:pPr lvl="4"/>
            <a:r>
              <a:rPr dirty="0"/>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FB667E1-E601-4AAF-B95C-B25720D70A60}" type="slidenum">
              <a:rPr/>
              <a:t>‹Nº›</a:t>
            </a:fld>
            <a:endParaRPr/>
          </a:p>
        </p:txBody>
      </p:sp>
    </p:spTree>
    <p:extLst>
      <p:ext uri="{BB962C8B-B14F-4D97-AF65-F5344CB8AC3E}">
        <p14:creationId xmlns:p14="http://schemas.microsoft.com/office/powerpoint/2010/main" val="71113671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fld id="{7FB667E1-E601-4AAF-B95C-B25720D70A60}" type="slidenum">
              <a:rPr lang="es-ES" smtClean="0"/>
              <a:t>75</a:t>
            </a:fld>
            <a:endParaRPr lang="es-ES"/>
          </a:p>
        </p:txBody>
      </p:sp>
    </p:spTree>
    <p:extLst>
      <p:ext uri="{BB962C8B-B14F-4D97-AF65-F5344CB8AC3E}">
        <p14:creationId xmlns:p14="http://schemas.microsoft.com/office/powerpoint/2010/main" val="218679258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pic>
        <p:nvPicPr>
          <p:cNvPr id="9" name="Picture 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51" y="0"/>
            <a:ext cx="12188699" cy="4799300"/>
          </a:xfrm>
          <a:prstGeom prst="rect">
            <a:avLst/>
          </a:prstGeom>
        </p:spPr>
      </p:pic>
      <p:sp>
        <p:nvSpPr>
          <p:cNvPr id="4" name="Rectangle 3"/>
          <p:cNvSpPr/>
          <p:nvPr/>
        </p:nvSpPr>
        <p:spPr bwMode="ltGray">
          <a:xfrm>
            <a:off x="-2" y="4754880"/>
            <a:ext cx="12192002" cy="2103120"/>
          </a:xfrm>
          <a:prstGeom prst="rect">
            <a:avLst/>
          </a:prstGeom>
          <a:gradFill flip="none" rotWithShape="1">
            <a:gsLst>
              <a:gs pos="100000">
                <a:schemeClr val="tx2">
                  <a:lumMod val="75000"/>
                </a:schemeClr>
              </a:gs>
              <a:gs pos="0">
                <a:schemeClr val="tx2"/>
              </a:gs>
            </a:gsLst>
            <a:path path="circle">
              <a:fillToRect l="50000" t="50000" r="50000" b="50000"/>
            </a:path>
            <a:tileRect/>
          </a:gradFill>
          <a:ln w="952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a:ln>
                <a:noFill/>
              </a:ln>
              <a:solidFill>
                <a:prstClr val="white"/>
              </a:solidFill>
              <a:effectLst/>
              <a:uLnTx/>
              <a:uFillTx/>
              <a:latin typeface="Euphemia"/>
              <a:ea typeface="+mn-ea"/>
              <a:cs typeface="+mn-cs"/>
            </a:endParaRPr>
          </a:p>
        </p:txBody>
      </p:sp>
      <p:sp>
        <p:nvSpPr>
          <p:cNvPr id="6" name="Rectangle 5"/>
          <p:cNvSpPr/>
          <p:nvPr/>
        </p:nvSpPr>
        <p:spPr bwMode="white">
          <a:xfrm>
            <a:off x="-127" y="4724400"/>
            <a:ext cx="12188826" cy="762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a:p>
        </p:txBody>
      </p:sp>
      <p:sp>
        <p:nvSpPr>
          <p:cNvPr id="2" name="Title 1"/>
          <p:cNvSpPr>
            <a:spLocks noGrp="1"/>
          </p:cNvSpPr>
          <p:nvPr>
            <p:ph type="ctrTitle"/>
          </p:nvPr>
        </p:nvSpPr>
        <p:spPr>
          <a:xfrm>
            <a:off x="1523999" y="4800600"/>
            <a:ext cx="9144002" cy="1143000"/>
          </a:xfrm>
        </p:spPr>
        <p:txBody>
          <a:bodyPr anchor="b">
            <a:normAutofit/>
          </a:bodyPr>
          <a:lstStyle>
            <a:lvl1pPr algn="ctr">
              <a:defRPr sz="4800">
                <a:solidFill>
                  <a:schemeClr val="bg1"/>
                </a:solidFill>
              </a:defRPr>
            </a:lvl1pPr>
          </a:lstStyle>
          <a:p>
            <a:r>
              <a:rPr lang="es-ES"/>
              <a:t>Haga clic para modificar el estilo de título del patrón</a:t>
            </a:r>
            <a:endParaRPr/>
          </a:p>
        </p:txBody>
      </p:sp>
      <p:sp>
        <p:nvSpPr>
          <p:cNvPr id="3" name="Subtitle 2"/>
          <p:cNvSpPr>
            <a:spLocks noGrp="1"/>
          </p:cNvSpPr>
          <p:nvPr>
            <p:ph type="subTitle" idx="1"/>
          </p:nvPr>
        </p:nvSpPr>
        <p:spPr>
          <a:xfrm>
            <a:off x="1522413" y="5943600"/>
            <a:ext cx="9144002" cy="762000"/>
          </a:xfrm>
        </p:spPr>
        <p:txBody>
          <a:bodyPr>
            <a:normAutofit/>
          </a:bodyPr>
          <a:lstStyle>
            <a:lvl1pPr marL="0" indent="0" algn="ctr">
              <a:spcBef>
                <a:spcPts val="0"/>
              </a:spcBef>
              <a:buNone/>
              <a:defRPr sz="2000" cap="none" baseline="0">
                <a:solidFill>
                  <a:schemeClr val="bg1"/>
                </a:solidFill>
              </a:defRPr>
            </a:lvl1pPr>
            <a:lvl2pPr marL="457200" indent="0" algn="ctr">
              <a:buNone/>
              <a:defRPr sz="28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s-ES"/>
              <a:t>Haga clic para modificar el estilo de subtítulo del patrón</a:t>
            </a:r>
            <a:endParaRPr/>
          </a:p>
        </p:txBody>
      </p:sp>
    </p:spTree>
    <p:extLst>
      <p:ext uri="{BB962C8B-B14F-4D97-AF65-F5344CB8AC3E}">
        <p14:creationId xmlns:p14="http://schemas.microsoft.com/office/powerpoint/2010/main" val="3382882087"/>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objTx" preserve="1">
  <p:cSld name="Alternate Content with Caption">
    <p:spTree>
      <p:nvGrpSpPr>
        <p:cNvPr id="1" name=""/>
        <p:cNvGrpSpPr/>
        <p:nvPr/>
      </p:nvGrpSpPr>
      <p:grpSpPr>
        <a:xfrm>
          <a:off x="0" y="0"/>
          <a:ext cx="0" cy="0"/>
          <a:chOff x="0" y="0"/>
          <a:chExt cx="0" cy="0"/>
        </a:xfrm>
      </p:grpSpPr>
      <p:sp>
        <p:nvSpPr>
          <p:cNvPr id="8" name="Rectangle 7"/>
          <p:cNvSpPr/>
          <p:nvPr/>
        </p:nvSpPr>
        <p:spPr bwMode="ltGray">
          <a:xfrm>
            <a:off x="0" y="0"/>
            <a:ext cx="4873752" cy="6858000"/>
          </a:xfrm>
          <a:prstGeom prst="rect">
            <a:avLst/>
          </a:prstGeom>
          <a:gradFill flip="none" rotWithShape="1">
            <a:gsLst>
              <a:gs pos="100000">
                <a:schemeClr val="tx2">
                  <a:lumMod val="75000"/>
                </a:schemeClr>
              </a:gs>
              <a:gs pos="0">
                <a:schemeClr val="tx2"/>
              </a:gs>
            </a:gsLst>
            <a:path path="circle">
              <a:fillToRect l="50000" t="50000" r="50000" b="50000"/>
            </a:path>
            <a:tileRect/>
          </a:gradFill>
          <a:ln w="952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a:ln>
                <a:noFill/>
              </a:ln>
              <a:solidFill>
                <a:prstClr val="white"/>
              </a:solidFill>
              <a:effectLst/>
              <a:uLnTx/>
              <a:uFillTx/>
              <a:latin typeface="Euphemia"/>
              <a:ea typeface="+mn-ea"/>
              <a:cs typeface="+mn-cs"/>
            </a:endParaRPr>
          </a:p>
        </p:txBody>
      </p:sp>
      <p:sp>
        <p:nvSpPr>
          <p:cNvPr id="2" name="Title 1"/>
          <p:cNvSpPr>
            <a:spLocks noGrp="1"/>
          </p:cNvSpPr>
          <p:nvPr>
            <p:ph type="title"/>
          </p:nvPr>
        </p:nvSpPr>
        <p:spPr>
          <a:xfrm>
            <a:off x="760412" y="2362200"/>
            <a:ext cx="3200400" cy="1990725"/>
          </a:xfrm>
        </p:spPr>
        <p:txBody>
          <a:bodyPr anchor="b">
            <a:normAutofit/>
          </a:bodyPr>
          <a:lstStyle>
            <a:lvl1pPr>
              <a:defRPr sz="3400" b="0">
                <a:solidFill>
                  <a:schemeClr val="bg1"/>
                </a:solidFill>
              </a:defRPr>
            </a:lvl1pPr>
          </a:lstStyle>
          <a:p>
            <a:r>
              <a:rPr lang="es-ES"/>
              <a:t>Haga clic para modificar el estilo de título del patrón</a:t>
            </a:r>
            <a:endParaRPr/>
          </a:p>
        </p:txBody>
      </p:sp>
      <p:sp>
        <p:nvSpPr>
          <p:cNvPr id="3" name="Content Placeholder 2"/>
          <p:cNvSpPr>
            <a:spLocks noGrp="1"/>
          </p:cNvSpPr>
          <p:nvPr>
            <p:ph idx="1"/>
          </p:nvPr>
        </p:nvSpPr>
        <p:spPr>
          <a:xfrm>
            <a:off x="5362892" y="685800"/>
            <a:ext cx="6370320" cy="5486400"/>
          </a:xfrm>
        </p:spPr>
        <p:txBody>
          <a:bodyP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a:p>
        </p:txBody>
      </p:sp>
      <p:sp>
        <p:nvSpPr>
          <p:cNvPr id="4" name="Text Placeholder 3"/>
          <p:cNvSpPr>
            <a:spLocks noGrp="1"/>
          </p:cNvSpPr>
          <p:nvPr>
            <p:ph type="body" sz="half" idx="2"/>
          </p:nvPr>
        </p:nvSpPr>
        <p:spPr>
          <a:xfrm>
            <a:off x="760412" y="4367308"/>
            <a:ext cx="3200400" cy="1622012"/>
          </a:xfrm>
        </p:spPr>
        <p:txBody>
          <a:bodyPr>
            <a:normAutofit/>
          </a:bodyPr>
          <a:lstStyle>
            <a:lvl1pPr marL="0" indent="0">
              <a:spcBef>
                <a:spcPts val="1200"/>
              </a:spcBef>
              <a:buNone/>
              <a:defRPr sz="16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Date Placeholder 4"/>
          <p:cNvSpPr>
            <a:spLocks noGrp="1"/>
          </p:cNvSpPr>
          <p:nvPr>
            <p:ph type="dt" sz="half" idx="10"/>
          </p:nvPr>
        </p:nvSpPr>
        <p:spPr/>
        <p:txBody>
          <a:bodyPr/>
          <a:lstStyle>
            <a:lvl1pPr>
              <a:defRPr>
                <a:solidFill>
                  <a:schemeClr val="tx2"/>
                </a:solidFill>
              </a:defRPr>
            </a:lvl1pPr>
          </a:lstStyle>
          <a:p>
            <a:fld id="{9E583DDF-CA54-461A-A486-592D2374C532}" type="datetimeFigureOut">
              <a:rPr lang="en-US"/>
              <a:pPr/>
              <a:t>4/14/2018</a:t>
            </a:fld>
            <a:endParaRPr/>
          </a:p>
        </p:txBody>
      </p:sp>
      <p:sp>
        <p:nvSpPr>
          <p:cNvPr id="6" name="Footer Placeholder 5"/>
          <p:cNvSpPr>
            <a:spLocks noGrp="1"/>
          </p:cNvSpPr>
          <p:nvPr>
            <p:ph type="ftr" sz="quarter" idx="11"/>
          </p:nvPr>
        </p:nvSpPr>
        <p:spPr/>
        <p:txBody>
          <a:bodyPr/>
          <a:lstStyle/>
          <a:p>
            <a:endParaRPr/>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CA8D9AD5-F248-4919-864A-CFD76CC027D6}" type="slidenum">
              <a:rPr/>
              <a:pPr/>
              <a:t>‹Nº›</a:t>
            </a:fld>
            <a:endParaRPr/>
          </a:p>
        </p:txBody>
      </p:sp>
    </p:spTree>
    <p:extLst>
      <p:ext uri="{BB962C8B-B14F-4D97-AF65-F5344CB8AC3E}">
        <p14:creationId xmlns:p14="http://schemas.microsoft.com/office/powerpoint/2010/main" val="376930780"/>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8" name="Rectangle 7"/>
          <p:cNvSpPr/>
          <p:nvPr/>
        </p:nvSpPr>
        <p:spPr bwMode="ltGray">
          <a:xfrm>
            <a:off x="7315200" y="0"/>
            <a:ext cx="4873752" cy="6858000"/>
          </a:xfrm>
          <a:prstGeom prst="rect">
            <a:avLst/>
          </a:prstGeom>
          <a:gradFill flip="none" rotWithShape="1">
            <a:gsLst>
              <a:gs pos="100000">
                <a:schemeClr val="tx2">
                  <a:lumMod val="75000"/>
                </a:schemeClr>
              </a:gs>
              <a:gs pos="0">
                <a:schemeClr val="tx2"/>
              </a:gs>
            </a:gsLst>
            <a:path path="circle">
              <a:fillToRect l="50000" t="50000" r="50000" b="50000"/>
            </a:path>
            <a:tileRect/>
          </a:gradFill>
          <a:ln w="952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a:ln>
                <a:noFill/>
              </a:ln>
              <a:solidFill>
                <a:prstClr val="white"/>
              </a:solidFill>
              <a:effectLst/>
              <a:uLnTx/>
              <a:uFillTx/>
              <a:latin typeface="Euphemia"/>
              <a:ea typeface="+mn-ea"/>
              <a:cs typeface="+mn-cs"/>
            </a:endParaRPr>
          </a:p>
        </p:txBody>
      </p:sp>
      <p:sp>
        <p:nvSpPr>
          <p:cNvPr id="2" name="Title 1"/>
          <p:cNvSpPr>
            <a:spLocks noGrp="1"/>
          </p:cNvSpPr>
          <p:nvPr>
            <p:ph type="title"/>
          </p:nvPr>
        </p:nvSpPr>
        <p:spPr>
          <a:xfrm>
            <a:off x="7923214" y="2362200"/>
            <a:ext cx="3200400" cy="1993392"/>
          </a:xfrm>
        </p:spPr>
        <p:txBody>
          <a:bodyPr anchor="b">
            <a:normAutofit/>
          </a:bodyPr>
          <a:lstStyle>
            <a:lvl1pPr>
              <a:defRPr sz="3400" b="0">
                <a:solidFill>
                  <a:schemeClr val="bg1"/>
                </a:solidFill>
              </a:defRPr>
            </a:lvl1pPr>
          </a:lstStyle>
          <a:p>
            <a:r>
              <a:rPr lang="es-ES"/>
              <a:t>Haga clic para modificar el estilo de título del patrón</a:t>
            </a:r>
            <a:endParaRPr/>
          </a:p>
        </p:txBody>
      </p:sp>
      <p:sp>
        <p:nvSpPr>
          <p:cNvPr id="3" name="Picture Placeholder 2"/>
          <p:cNvSpPr>
            <a:spLocks noGrp="1"/>
          </p:cNvSpPr>
          <p:nvPr>
            <p:ph type="pic" idx="1"/>
          </p:nvPr>
        </p:nvSpPr>
        <p:spPr>
          <a:xfrm>
            <a:off x="0" y="0"/>
            <a:ext cx="7315200" cy="6858000"/>
          </a:xfrm>
          <a:solidFill>
            <a:schemeClr val="bg2">
              <a:lumMod val="90000"/>
            </a:schemeClr>
          </a:solidFill>
        </p:spPr>
        <p:txBody>
          <a:bodyPr/>
          <a:lstStyle>
            <a:lvl1pPr marL="0" indent="0" algn="ctr">
              <a:buNone/>
              <a:defRPr sz="3200">
                <a:solidFill>
                  <a:schemeClr val="tx2"/>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a:t>Haga clic en el icono para agregar una imagen</a:t>
            </a:r>
            <a:endParaRPr/>
          </a:p>
        </p:txBody>
      </p:sp>
      <p:sp>
        <p:nvSpPr>
          <p:cNvPr id="4" name="Text Placeholder 3"/>
          <p:cNvSpPr>
            <a:spLocks noGrp="1"/>
          </p:cNvSpPr>
          <p:nvPr>
            <p:ph type="body" sz="half" idx="2"/>
          </p:nvPr>
        </p:nvSpPr>
        <p:spPr>
          <a:xfrm>
            <a:off x="7923214" y="4355592"/>
            <a:ext cx="3200400" cy="1644614"/>
          </a:xfrm>
        </p:spPr>
        <p:txBody>
          <a:bodyPr>
            <a:normAutofit/>
          </a:bodyPr>
          <a:lstStyle>
            <a:lvl1pPr marL="0" indent="0">
              <a:spcBef>
                <a:spcPts val="1200"/>
              </a:spcBef>
              <a:buNone/>
              <a:defRPr sz="16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Date Placeholder 4"/>
          <p:cNvSpPr>
            <a:spLocks noGrp="1"/>
          </p:cNvSpPr>
          <p:nvPr>
            <p:ph type="dt" sz="half" idx="10"/>
          </p:nvPr>
        </p:nvSpPr>
        <p:spPr/>
        <p:txBody>
          <a:bodyPr/>
          <a:lstStyle/>
          <a:p>
            <a:fld id="{9E583DDF-CA54-461A-A486-592D2374C532}" type="datetimeFigureOut">
              <a:rPr lang="en-US"/>
              <a:t>4/14/2018</a:t>
            </a:fld>
            <a:endParaRPr/>
          </a:p>
        </p:txBody>
      </p:sp>
      <p:sp>
        <p:nvSpPr>
          <p:cNvPr id="6" name="Footer Placeholder 5"/>
          <p:cNvSpPr>
            <a:spLocks noGrp="1"/>
          </p:cNvSpPr>
          <p:nvPr>
            <p:ph type="ftr" sz="quarter" idx="11"/>
          </p:nvPr>
        </p:nvSpPr>
        <p:spPr/>
        <p:txBody>
          <a:bodyPr/>
          <a:lstStyle/>
          <a:p>
            <a:endParaRPr/>
          </a:p>
        </p:txBody>
      </p:sp>
      <p:sp>
        <p:nvSpPr>
          <p:cNvPr id="7" name="Slide Number Placeholder 6"/>
          <p:cNvSpPr>
            <a:spLocks noGrp="1"/>
          </p:cNvSpPr>
          <p:nvPr>
            <p:ph type="sldNum" sz="quarter" idx="12"/>
          </p:nvPr>
        </p:nvSpPr>
        <p:spPr/>
        <p:txBody>
          <a:bodyPr/>
          <a:lstStyle/>
          <a:p>
            <a:fld id="{CA8D9AD5-F248-4919-864A-CFD76CC027D6}" type="slidenum">
              <a:rPr/>
              <a:t>‹Nº›</a:t>
            </a:fld>
            <a:endParaRPr/>
          </a:p>
        </p:txBody>
      </p:sp>
    </p:spTree>
    <p:extLst>
      <p:ext uri="{BB962C8B-B14F-4D97-AF65-F5344CB8AC3E}">
        <p14:creationId xmlns:p14="http://schemas.microsoft.com/office/powerpoint/2010/main" val="1371734621"/>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a:p>
        </p:txBody>
      </p:sp>
      <p:sp>
        <p:nvSpPr>
          <p:cNvPr id="3" name="Vertical Text Placeholder 2"/>
          <p:cNvSpPr>
            <a:spLocks noGrp="1"/>
          </p:cNvSpPr>
          <p:nvPr>
            <p:ph type="body" orient="vert" idx="1"/>
          </p:nvPr>
        </p:nvSpPr>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a:p>
        </p:txBody>
      </p:sp>
      <p:sp>
        <p:nvSpPr>
          <p:cNvPr id="4" name="Date Placeholder 3"/>
          <p:cNvSpPr>
            <a:spLocks noGrp="1"/>
          </p:cNvSpPr>
          <p:nvPr>
            <p:ph type="dt" sz="half" idx="10"/>
          </p:nvPr>
        </p:nvSpPr>
        <p:spPr/>
        <p:txBody>
          <a:bodyPr/>
          <a:lstStyle/>
          <a:p>
            <a:fld id="{9E583DDF-CA54-461A-A486-592D2374C532}" type="datetimeFigureOut">
              <a:rPr lang="en-US"/>
              <a:t>4/14/2018</a:t>
            </a:fld>
            <a:endParaRPr/>
          </a:p>
        </p:txBody>
      </p:sp>
      <p:sp>
        <p:nvSpPr>
          <p:cNvPr id="5" name="Footer Placeholder 4"/>
          <p:cNvSpPr>
            <a:spLocks noGrp="1"/>
          </p:cNvSpPr>
          <p:nvPr>
            <p:ph type="ftr" sz="quarter" idx="11"/>
          </p:nvPr>
        </p:nvSpPr>
        <p:spPr/>
        <p:txBody>
          <a:bodyPr/>
          <a:lstStyle/>
          <a:p>
            <a:endParaRPr/>
          </a:p>
        </p:txBody>
      </p:sp>
      <p:sp>
        <p:nvSpPr>
          <p:cNvPr id="6" name="Slide Number Placeholder 5"/>
          <p:cNvSpPr>
            <a:spLocks noGrp="1"/>
          </p:cNvSpPr>
          <p:nvPr>
            <p:ph type="sldNum" sz="quarter" idx="12"/>
          </p:nvPr>
        </p:nvSpPr>
        <p:spPr/>
        <p:txBody>
          <a:bodyPr/>
          <a:lstStyle/>
          <a:p>
            <a:fld id="{CA8D9AD5-F248-4919-864A-CFD76CC027D6}" type="slidenum">
              <a:rPr/>
              <a:t>‹Nº›</a:t>
            </a:fld>
            <a:endParaRPr/>
          </a:p>
        </p:txBody>
      </p:sp>
    </p:spTree>
    <p:extLst>
      <p:ext uri="{BB962C8B-B14F-4D97-AF65-F5344CB8AC3E}">
        <p14:creationId xmlns:p14="http://schemas.microsoft.com/office/powerpoint/2010/main" val="3338572201"/>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274638"/>
            <a:ext cx="2628900" cy="5897562"/>
          </a:xfrm>
        </p:spPr>
        <p:txBody>
          <a:bodyPr vert="eaVert"/>
          <a:lstStyle/>
          <a:p>
            <a:r>
              <a:rPr lang="es-ES"/>
              <a:t>Haga clic para modificar el estilo de título del patrón</a:t>
            </a:r>
            <a:endParaRPr/>
          </a:p>
        </p:txBody>
      </p:sp>
      <p:sp>
        <p:nvSpPr>
          <p:cNvPr id="3" name="Vertical Text Placeholder 2"/>
          <p:cNvSpPr>
            <a:spLocks noGrp="1"/>
          </p:cNvSpPr>
          <p:nvPr>
            <p:ph type="body" orient="vert" idx="1"/>
          </p:nvPr>
        </p:nvSpPr>
        <p:spPr>
          <a:xfrm>
            <a:off x="838200" y="274638"/>
            <a:ext cx="7734300" cy="5897562"/>
          </a:xfrm>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a:p>
        </p:txBody>
      </p:sp>
      <p:sp>
        <p:nvSpPr>
          <p:cNvPr id="4" name="Date Placeholder 3"/>
          <p:cNvSpPr>
            <a:spLocks noGrp="1"/>
          </p:cNvSpPr>
          <p:nvPr>
            <p:ph type="dt" sz="half" idx="10"/>
          </p:nvPr>
        </p:nvSpPr>
        <p:spPr/>
        <p:txBody>
          <a:bodyPr/>
          <a:lstStyle/>
          <a:p>
            <a:fld id="{9E583DDF-CA54-461A-A486-592D2374C532}" type="datetimeFigureOut">
              <a:rPr lang="en-US"/>
              <a:t>4/14/2018</a:t>
            </a:fld>
            <a:endParaRPr/>
          </a:p>
        </p:txBody>
      </p:sp>
      <p:sp>
        <p:nvSpPr>
          <p:cNvPr id="5" name="Footer Placeholder 4"/>
          <p:cNvSpPr>
            <a:spLocks noGrp="1"/>
          </p:cNvSpPr>
          <p:nvPr>
            <p:ph type="ftr" sz="quarter" idx="11"/>
          </p:nvPr>
        </p:nvSpPr>
        <p:spPr/>
        <p:txBody>
          <a:bodyPr/>
          <a:lstStyle/>
          <a:p>
            <a:endParaRPr/>
          </a:p>
        </p:txBody>
      </p:sp>
      <p:sp>
        <p:nvSpPr>
          <p:cNvPr id="6" name="Slide Number Placeholder 5"/>
          <p:cNvSpPr>
            <a:spLocks noGrp="1"/>
          </p:cNvSpPr>
          <p:nvPr>
            <p:ph type="sldNum" sz="quarter" idx="12"/>
          </p:nvPr>
        </p:nvSpPr>
        <p:spPr/>
        <p:txBody>
          <a:bodyPr/>
          <a:lstStyle/>
          <a:p>
            <a:fld id="{CA8D9AD5-F248-4919-864A-CFD76CC027D6}" type="slidenum">
              <a:rPr/>
              <a:t>‹Nº›</a:t>
            </a:fld>
            <a:endParaRPr/>
          </a:p>
        </p:txBody>
      </p:sp>
    </p:spTree>
    <p:extLst>
      <p:ext uri="{BB962C8B-B14F-4D97-AF65-F5344CB8AC3E}">
        <p14:creationId xmlns:p14="http://schemas.microsoft.com/office/powerpoint/2010/main" val="2751558224"/>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a:p>
        </p:txBody>
      </p:sp>
      <p:sp>
        <p:nvSpPr>
          <p:cNvPr id="3" name="Content Placeholder 2"/>
          <p:cNvSpPr>
            <a:spLocks noGrp="1"/>
          </p:cNvSpPr>
          <p:nvPr>
            <p:ph idx="1"/>
          </p:nvPr>
        </p:nvSpPr>
        <p:spPr/>
        <p:txBody>
          <a:bodyPr/>
          <a:lstStyle>
            <a:lvl6pPr>
              <a:defRPr/>
            </a:lvl6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a:p>
        </p:txBody>
      </p:sp>
      <p:sp>
        <p:nvSpPr>
          <p:cNvPr id="4" name="Date Placeholder 3"/>
          <p:cNvSpPr>
            <a:spLocks noGrp="1"/>
          </p:cNvSpPr>
          <p:nvPr>
            <p:ph type="dt" sz="half" idx="10"/>
          </p:nvPr>
        </p:nvSpPr>
        <p:spPr/>
        <p:txBody>
          <a:bodyPr/>
          <a:lstStyle/>
          <a:p>
            <a:fld id="{9E583DDF-CA54-461A-A486-592D2374C532}" type="datetimeFigureOut">
              <a:rPr lang="en-US"/>
              <a:t>4/14/2018</a:t>
            </a:fld>
            <a:endParaRPr/>
          </a:p>
        </p:txBody>
      </p:sp>
      <p:sp>
        <p:nvSpPr>
          <p:cNvPr id="5" name="Footer Placeholder 4"/>
          <p:cNvSpPr>
            <a:spLocks noGrp="1"/>
          </p:cNvSpPr>
          <p:nvPr>
            <p:ph type="ftr" sz="quarter" idx="11"/>
          </p:nvPr>
        </p:nvSpPr>
        <p:spPr/>
        <p:txBody>
          <a:bodyPr/>
          <a:lstStyle/>
          <a:p>
            <a:endParaRPr/>
          </a:p>
        </p:txBody>
      </p:sp>
      <p:sp>
        <p:nvSpPr>
          <p:cNvPr id="6" name="Slide Number Placeholder 5"/>
          <p:cNvSpPr>
            <a:spLocks noGrp="1"/>
          </p:cNvSpPr>
          <p:nvPr>
            <p:ph type="sldNum" sz="quarter" idx="12"/>
          </p:nvPr>
        </p:nvSpPr>
        <p:spPr/>
        <p:txBody>
          <a:bodyPr/>
          <a:lstStyle/>
          <a:p>
            <a:fld id="{CA8D9AD5-F248-4919-864A-CFD76CC027D6}" type="slidenum">
              <a:rPr/>
              <a:t>‹Nº›</a:t>
            </a:fld>
            <a:endParaRPr/>
          </a:p>
        </p:txBody>
      </p:sp>
    </p:spTree>
    <p:extLst>
      <p:ext uri="{BB962C8B-B14F-4D97-AF65-F5344CB8AC3E}">
        <p14:creationId xmlns:p14="http://schemas.microsoft.com/office/powerpoint/2010/main" val="4159342245"/>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bg>
      <p:bgRef idx="1002">
        <a:schemeClr val="bg2"/>
      </p:bgRef>
    </p:bg>
    <p:spTree>
      <p:nvGrpSpPr>
        <p:cNvPr id="1" name=""/>
        <p:cNvGrpSpPr/>
        <p:nvPr/>
      </p:nvGrpSpPr>
      <p:grpSpPr>
        <a:xfrm>
          <a:off x="0" y="0"/>
          <a:ext cx="0" cy="0"/>
          <a:chOff x="0" y="0"/>
          <a:chExt cx="0" cy="0"/>
        </a:xfrm>
      </p:grpSpPr>
      <p:sp>
        <p:nvSpPr>
          <p:cNvPr id="7" name="Rectangle 6"/>
          <p:cNvSpPr/>
          <p:nvPr/>
        </p:nvSpPr>
        <p:spPr bwMode="ltGray">
          <a:xfrm>
            <a:off x="0" y="0"/>
            <a:ext cx="12188826" cy="457200"/>
          </a:xfrm>
          <a:prstGeom prst="rect">
            <a:avLst/>
          </a:prstGeom>
          <a:gradFill flip="none" rotWithShape="1">
            <a:gsLst>
              <a:gs pos="100000">
                <a:schemeClr val="tx2">
                  <a:lumMod val="75000"/>
                </a:schemeClr>
              </a:gs>
              <a:gs pos="0">
                <a:schemeClr val="tx2"/>
              </a:gs>
            </a:gsLst>
            <a:path path="circle">
              <a:fillToRect l="50000" t="50000" r="50000" b="50000"/>
            </a:path>
            <a:tileRect/>
          </a:gradFill>
          <a:ln w="9525" cap="flat" cmpd="sng" algn="ctr">
            <a:noFill/>
            <a:prstDash val="solid"/>
          </a:ln>
          <a:effectLst/>
        </p:spPr>
        <p:txBody>
          <a:bodyPr rtlCol="0" anchor="ctr"/>
          <a:lstStyle/>
          <a:p>
            <a:pPr marR="0" lvl="0" indent="0" algn="ctr" fontAlgn="auto">
              <a:lnSpc>
                <a:spcPct val="100000"/>
              </a:lnSpc>
              <a:spcBef>
                <a:spcPts val="0"/>
              </a:spcBef>
              <a:spcAft>
                <a:spcPts val="0"/>
              </a:spcAft>
              <a:buClrTx/>
              <a:buSzTx/>
              <a:buFontTx/>
              <a:buNone/>
              <a:tabLst/>
            </a:pPr>
            <a:endParaRPr kumimoji="0" b="0" i="0" u="none" strike="noStrike" kern="0" cap="none" spc="0" normalizeH="0" baseline="0">
              <a:ln>
                <a:noFill/>
              </a:ln>
              <a:solidFill>
                <a:prstClr val="white"/>
              </a:solidFill>
              <a:effectLst/>
              <a:uLnTx/>
              <a:uFillTx/>
              <a:latin typeface="Euphemia"/>
            </a:endParaRPr>
          </a:p>
        </p:txBody>
      </p:sp>
      <p:sp>
        <p:nvSpPr>
          <p:cNvPr id="8" name="Rectangle 7"/>
          <p:cNvSpPr/>
          <p:nvPr/>
        </p:nvSpPr>
        <p:spPr bwMode="white">
          <a:xfrm>
            <a:off x="-1" y="411480"/>
            <a:ext cx="12188826" cy="4572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1524000" y="1143000"/>
            <a:ext cx="9144000" cy="2667000"/>
          </a:xfrm>
        </p:spPr>
        <p:txBody>
          <a:bodyPr anchor="b">
            <a:normAutofit/>
          </a:bodyPr>
          <a:lstStyle>
            <a:lvl1pPr algn="ctr">
              <a:defRPr sz="5200" b="0"/>
            </a:lvl1pPr>
          </a:lstStyle>
          <a:p>
            <a:r>
              <a:rPr lang="es-ES"/>
              <a:t>Haga clic para modificar el estilo de título del patrón</a:t>
            </a:r>
            <a:endParaRPr/>
          </a:p>
        </p:txBody>
      </p:sp>
      <p:sp>
        <p:nvSpPr>
          <p:cNvPr id="3" name="Text Placeholder 2"/>
          <p:cNvSpPr>
            <a:spLocks noGrp="1"/>
          </p:cNvSpPr>
          <p:nvPr>
            <p:ph type="body" idx="1"/>
          </p:nvPr>
        </p:nvSpPr>
        <p:spPr>
          <a:xfrm>
            <a:off x="1524000" y="3810000"/>
            <a:ext cx="9144000" cy="1143000"/>
          </a:xfrm>
        </p:spPr>
        <p:txBody>
          <a:bodyPr anchor="t">
            <a:normAutofit/>
          </a:bodyPr>
          <a:lstStyle>
            <a:lvl1pPr marL="0" indent="0" algn="ctr">
              <a:spcBef>
                <a:spcPts val="0"/>
              </a:spcBef>
              <a:buNone/>
              <a:defRPr sz="2400" cap="none" baseline="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el estilo de texto del patrón</a:t>
            </a:r>
          </a:p>
        </p:txBody>
      </p:sp>
      <p:sp>
        <p:nvSpPr>
          <p:cNvPr id="4" name="Date Placeholder 3"/>
          <p:cNvSpPr>
            <a:spLocks noGrp="1"/>
          </p:cNvSpPr>
          <p:nvPr>
            <p:ph type="dt" sz="half" idx="10"/>
          </p:nvPr>
        </p:nvSpPr>
        <p:spPr/>
        <p:txBody>
          <a:bodyPr/>
          <a:lstStyle/>
          <a:p>
            <a:fld id="{9E583DDF-CA54-461A-A486-592D2374C532}" type="datetimeFigureOut">
              <a:rPr lang="en-US"/>
              <a:t>4/14/2018</a:t>
            </a:fld>
            <a:endParaRPr/>
          </a:p>
        </p:txBody>
      </p:sp>
      <p:sp>
        <p:nvSpPr>
          <p:cNvPr id="5" name="Footer Placeholder 4"/>
          <p:cNvSpPr>
            <a:spLocks noGrp="1"/>
          </p:cNvSpPr>
          <p:nvPr>
            <p:ph type="ftr" sz="quarter" idx="11"/>
          </p:nvPr>
        </p:nvSpPr>
        <p:spPr/>
        <p:txBody>
          <a:bodyPr/>
          <a:lstStyle/>
          <a:p>
            <a:endParaRPr/>
          </a:p>
        </p:txBody>
      </p:sp>
      <p:sp>
        <p:nvSpPr>
          <p:cNvPr id="6" name="Slide Number Placeholder 5"/>
          <p:cNvSpPr>
            <a:spLocks noGrp="1"/>
          </p:cNvSpPr>
          <p:nvPr>
            <p:ph type="sldNum" sz="quarter" idx="12"/>
          </p:nvPr>
        </p:nvSpPr>
        <p:spPr/>
        <p:txBody>
          <a:bodyPr/>
          <a:lstStyle/>
          <a:p>
            <a:fld id="{CA8D9AD5-F248-4919-864A-CFD76CC027D6}" type="slidenum">
              <a:rPr/>
              <a:t>‹Nº›</a:t>
            </a:fld>
            <a:endParaRPr/>
          </a:p>
        </p:txBody>
      </p:sp>
    </p:spTree>
    <p:extLst>
      <p:ext uri="{BB962C8B-B14F-4D97-AF65-F5344CB8AC3E}">
        <p14:creationId xmlns:p14="http://schemas.microsoft.com/office/powerpoint/2010/main" val="2715843784"/>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secHead" preserve="1">
  <p:cSld name="Encabezado alternativo de sección">
    <p:bg>
      <p:bgRef idx="1003">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524000" y="1143000"/>
            <a:ext cx="9144000" cy="2667000"/>
          </a:xfrm>
        </p:spPr>
        <p:txBody>
          <a:bodyPr anchor="b">
            <a:normAutofit/>
          </a:bodyPr>
          <a:lstStyle>
            <a:lvl1pPr algn="ctr">
              <a:defRPr sz="5200" b="0">
                <a:solidFill>
                  <a:schemeClr val="tx1"/>
                </a:solidFill>
              </a:defRPr>
            </a:lvl1pPr>
          </a:lstStyle>
          <a:p>
            <a:r>
              <a:rPr lang="es-ES"/>
              <a:t>Haga clic para modificar el estilo de título del patrón</a:t>
            </a:r>
            <a:endParaRPr/>
          </a:p>
        </p:txBody>
      </p:sp>
      <p:sp>
        <p:nvSpPr>
          <p:cNvPr id="3" name="Text Placeholder 2"/>
          <p:cNvSpPr>
            <a:spLocks noGrp="1"/>
          </p:cNvSpPr>
          <p:nvPr>
            <p:ph type="body" idx="1"/>
          </p:nvPr>
        </p:nvSpPr>
        <p:spPr>
          <a:xfrm>
            <a:off x="1522413" y="3810000"/>
            <a:ext cx="9144000" cy="1143000"/>
          </a:xfrm>
        </p:spPr>
        <p:txBody>
          <a:bodyPr anchor="t">
            <a:normAutofit/>
          </a:bodyPr>
          <a:lstStyle>
            <a:lvl1pPr marL="0" indent="0" algn="ctr">
              <a:spcBef>
                <a:spcPts val="0"/>
              </a:spcBef>
              <a:buNone/>
              <a:defRPr sz="2400" cap="none" baseline="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el estilo de texto del patrón</a:t>
            </a:r>
          </a:p>
        </p:txBody>
      </p:sp>
      <p:sp>
        <p:nvSpPr>
          <p:cNvPr id="4" name="Date Placeholder 3"/>
          <p:cNvSpPr>
            <a:spLocks noGrp="1"/>
          </p:cNvSpPr>
          <p:nvPr>
            <p:ph type="dt" sz="half" idx="10"/>
          </p:nvPr>
        </p:nvSpPr>
        <p:spPr/>
        <p:txBody>
          <a:bodyPr/>
          <a:lstStyle>
            <a:lvl1pPr>
              <a:defRPr>
                <a:solidFill>
                  <a:schemeClr val="tx2"/>
                </a:solidFill>
              </a:defRPr>
            </a:lvl1pPr>
          </a:lstStyle>
          <a:p>
            <a:fld id="{9E583DDF-CA54-461A-A486-592D2374C532}" type="datetimeFigureOut">
              <a:rPr lang="en-US"/>
              <a:pPr/>
              <a:t>4/14/2018</a:t>
            </a:fld>
            <a:endParaRPr/>
          </a:p>
        </p:txBody>
      </p:sp>
      <p:sp>
        <p:nvSpPr>
          <p:cNvPr id="5" name="Footer Placeholder 4"/>
          <p:cNvSpPr>
            <a:spLocks noGrp="1"/>
          </p:cNvSpPr>
          <p:nvPr>
            <p:ph type="ftr" sz="quarter" idx="11"/>
          </p:nvPr>
        </p:nvSpPr>
        <p:spPr/>
        <p:txBody>
          <a:bodyPr/>
          <a:lstStyle>
            <a:lvl1pPr>
              <a:defRPr>
                <a:solidFill>
                  <a:schemeClr val="tx2"/>
                </a:solidFill>
              </a:defRPr>
            </a:lvl1pPr>
          </a:lstStyle>
          <a:p>
            <a:endParaRPr/>
          </a:p>
        </p:txBody>
      </p:sp>
      <p:sp>
        <p:nvSpPr>
          <p:cNvPr id="6" name="Slide Number Placeholder 5"/>
          <p:cNvSpPr>
            <a:spLocks noGrp="1"/>
          </p:cNvSpPr>
          <p:nvPr>
            <p:ph type="sldNum" sz="quarter" idx="12"/>
          </p:nvPr>
        </p:nvSpPr>
        <p:spPr/>
        <p:txBody>
          <a:bodyPr/>
          <a:lstStyle>
            <a:lvl1pPr>
              <a:defRPr>
                <a:solidFill>
                  <a:schemeClr val="tx2"/>
                </a:solidFill>
              </a:defRPr>
            </a:lvl1pPr>
          </a:lstStyle>
          <a:p>
            <a:fld id="{CA8D9AD5-F248-4919-864A-CFD76CC027D6}" type="slidenum">
              <a:rPr/>
              <a:pPr/>
              <a:t>‹Nº›</a:t>
            </a:fld>
            <a:endParaRPr/>
          </a:p>
        </p:txBody>
      </p:sp>
    </p:spTree>
    <p:extLst>
      <p:ext uri="{BB962C8B-B14F-4D97-AF65-F5344CB8AC3E}">
        <p14:creationId xmlns:p14="http://schemas.microsoft.com/office/powerpoint/2010/main" val="2804328065"/>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a:p>
        </p:txBody>
      </p:sp>
      <p:sp>
        <p:nvSpPr>
          <p:cNvPr id="3" name="Content Placeholder 2"/>
          <p:cNvSpPr>
            <a:spLocks noGrp="1"/>
          </p:cNvSpPr>
          <p:nvPr>
            <p:ph sz="half" idx="1"/>
          </p:nvPr>
        </p:nvSpPr>
        <p:spPr>
          <a:xfrm>
            <a:off x="1341120" y="1901952"/>
            <a:ext cx="4572000" cy="4123944"/>
          </a:xfrm>
        </p:spPr>
        <p:txBody>
          <a:bodyP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a:p>
        </p:txBody>
      </p:sp>
      <p:sp>
        <p:nvSpPr>
          <p:cNvPr id="4" name="Content Placeholder 3"/>
          <p:cNvSpPr>
            <a:spLocks noGrp="1"/>
          </p:cNvSpPr>
          <p:nvPr>
            <p:ph sz="half" idx="2"/>
          </p:nvPr>
        </p:nvSpPr>
        <p:spPr>
          <a:xfrm>
            <a:off x="6278880" y="1901952"/>
            <a:ext cx="4572000" cy="4123944"/>
          </a:xfrm>
        </p:spPr>
        <p:txBody>
          <a:bodyP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a:p>
        </p:txBody>
      </p:sp>
      <p:sp>
        <p:nvSpPr>
          <p:cNvPr id="5" name="Date Placeholder 4"/>
          <p:cNvSpPr>
            <a:spLocks noGrp="1"/>
          </p:cNvSpPr>
          <p:nvPr>
            <p:ph type="dt" sz="half" idx="10"/>
          </p:nvPr>
        </p:nvSpPr>
        <p:spPr/>
        <p:txBody>
          <a:bodyPr/>
          <a:lstStyle/>
          <a:p>
            <a:fld id="{9DD7D43D-6574-4C7B-808D-C6C12215A4D4}" type="datetimeFigureOut">
              <a:rPr lang="en-US"/>
              <a:t>4/14/2018</a:t>
            </a:fld>
            <a:endParaRPr/>
          </a:p>
        </p:txBody>
      </p:sp>
      <p:sp>
        <p:nvSpPr>
          <p:cNvPr id="6" name="Footer Placeholder 5"/>
          <p:cNvSpPr>
            <a:spLocks noGrp="1"/>
          </p:cNvSpPr>
          <p:nvPr>
            <p:ph type="ftr" sz="quarter" idx="11"/>
          </p:nvPr>
        </p:nvSpPr>
        <p:spPr/>
        <p:txBody>
          <a:bodyPr/>
          <a:lstStyle/>
          <a:p>
            <a:endParaRPr/>
          </a:p>
        </p:txBody>
      </p:sp>
      <p:sp>
        <p:nvSpPr>
          <p:cNvPr id="7" name="Slide Number Placeholder 6"/>
          <p:cNvSpPr>
            <a:spLocks noGrp="1"/>
          </p:cNvSpPr>
          <p:nvPr>
            <p:ph type="sldNum" sz="quarter" idx="12"/>
          </p:nvPr>
        </p:nvSpPr>
        <p:spPr/>
        <p:txBody>
          <a:bodyPr/>
          <a:lstStyle/>
          <a:p>
            <a:fld id="{A0ECE5F2-81AA-4605-B028-6FBA391056AF}" type="slidenum">
              <a:rPr/>
              <a:t>‹Nº›</a:t>
            </a:fld>
            <a:endParaRPr/>
          </a:p>
        </p:txBody>
      </p:sp>
    </p:spTree>
    <p:extLst>
      <p:ext uri="{BB962C8B-B14F-4D97-AF65-F5344CB8AC3E}">
        <p14:creationId xmlns:p14="http://schemas.microsoft.com/office/powerpoint/2010/main" val="3117078411"/>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a:xfrm>
            <a:off x="1341120" y="466344"/>
            <a:ext cx="9509760" cy="1234440"/>
          </a:xfrm>
        </p:spPr>
        <p:txBody>
          <a:bodyPr/>
          <a:lstStyle/>
          <a:p>
            <a:r>
              <a:rPr lang="es-ES"/>
              <a:t>Haga clic para modificar el estilo de título del patrón</a:t>
            </a:r>
            <a:endParaRPr/>
          </a:p>
        </p:txBody>
      </p:sp>
      <p:sp>
        <p:nvSpPr>
          <p:cNvPr id="3" name="Text Placeholder 2"/>
          <p:cNvSpPr>
            <a:spLocks noGrp="1"/>
          </p:cNvSpPr>
          <p:nvPr>
            <p:ph type="body" idx="1"/>
          </p:nvPr>
        </p:nvSpPr>
        <p:spPr>
          <a:xfrm>
            <a:off x="1341120" y="1837464"/>
            <a:ext cx="4572000" cy="766588"/>
          </a:xfrm>
        </p:spPr>
        <p:txBody>
          <a:bodyPr anchor="ctr">
            <a:normAutofit/>
          </a:bodyPr>
          <a:lstStyle>
            <a:lvl1pPr marL="0" indent="0">
              <a:spcBef>
                <a:spcPts val="0"/>
              </a:spcBef>
              <a:buNone/>
              <a:defRPr sz="2200" b="0" cap="none"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4" name="Content Placeholder 3"/>
          <p:cNvSpPr>
            <a:spLocks noGrp="1"/>
          </p:cNvSpPr>
          <p:nvPr>
            <p:ph sz="half" idx="2"/>
          </p:nvPr>
        </p:nvSpPr>
        <p:spPr>
          <a:xfrm>
            <a:off x="1341120" y="2740732"/>
            <a:ext cx="4572000" cy="3288847"/>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a:p>
        </p:txBody>
      </p:sp>
      <p:sp>
        <p:nvSpPr>
          <p:cNvPr id="5" name="Text Placeholder 4"/>
          <p:cNvSpPr>
            <a:spLocks noGrp="1"/>
          </p:cNvSpPr>
          <p:nvPr>
            <p:ph type="body" sz="quarter" idx="3"/>
          </p:nvPr>
        </p:nvSpPr>
        <p:spPr>
          <a:xfrm>
            <a:off x="6278880" y="1837464"/>
            <a:ext cx="4572000" cy="766588"/>
          </a:xfrm>
        </p:spPr>
        <p:txBody>
          <a:bodyPr anchor="ctr">
            <a:normAutofit/>
          </a:bodyPr>
          <a:lstStyle>
            <a:lvl1pPr marL="0" indent="0">
              <a:spcBef>
                <a:spcPts val="0"/>
              </a:spcBef>
              <a:buNone/>
              <a:defRPr sz="2200" b="0" cap="none"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6" name="Content Placeholder 5"/>
          <p:cNvSpPr>
            <a:spLocks noGrp="1"/>
          </p:cNvSpPr>
          <p:nvPr>
            <p:ph sz="quarter" idx="4"/>
          </p:nvPr>
        </p:nvSpPr>
        <p:spPr>
          <a:xfrm>
            <a:off x="6278880" y="2740732"/>
            <a:ext cx="4572000" cy="3288847"/>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a:p>
        </p:txBody>
      </p:sp>
      <p:sp>
        <p:nvSpPr>
          <p:cNvPr id="7" name="Date Placeholder 6"/>
          <p:cNvSpPr>
            <a:spLocks noGrp="1"/>
          </p:cNvSpPr>
          <p:nvPr>
            <p:ph type="dt" sz="half" idx="10"/>
          </p:nvPr>
        </p:nvSpPr>
        <p:spPr/>
        <p:txBody>
          <a:bodyPr/>
          <a:lstStyle/>
          <a:p>
            <a:fld id="{9E583DDF-CA54-461A-A486-592D2374C532}" type="datetimeFigureOut">
              <a:rPr lang="en-US"/>
              <a:t>4/14/2018</a:t>
            </a:fld>
            <a:endParaRPr/>
          </a:p>
        </p:txBody>
      </p:sp>
      <p:sp>
        <p:nvSpPr>
          <p:cNvPr id="8" name="Footer Placeholder 7"/>
          <p:cNvSpPr>
            <a:spLocks noGrp="1"/>
          </p:cNvSpPr>
          <p:nvPr>
            <p:ph type="ftr" sz="quarter" idx="11"/>
          </p:nvPr>
        </p:nvSpPr>
        <p:spPr/>
        <p:txBody>
          <a:bodyPr/>
          <a:lstStyle/>
          <a:p>
            <a:endParaRPr/>
          </a:p>
        </p:txBody>
      </p:sp>
      <p:sp>
        <p:nvSpPr>
          <p:cNvPr id="9" name="Slide Number Placeholder 8"/>
          <p:cNvSpPr>
            <a:spLocks noGrp="1"/>
          </p:cNvSpPr>
          <p:nvPr>
            <p:ph type="sldNum" sz="quarter" idx="12"/>
          </p:nvPr>
        </p:nvSpPr>
        <p:spPr/>
        <p:txBody>
          <a:bodyPr/>
          <a:lstStyle/>
          <a:p>
            <a:fld id="{CA8D9AD5-F248-4919-864A-CFD76CC027D6}" type="slidenum">
              <a:rPr/>
              <a:t>‹Nº›</a:t>
            </a:fld>
            <a:endParaRPr/>
          </a:p>
        </p:txBody>
      </p:sp>
    </p:spTree>
    <p:extLst>
      <p:ext uri="{BB962C8B-B14F-4D97-AF65-F5344CB8AC3E}">
        <p14:creationId xmlns:p14="http://schemas.microsoft.com/office/powerpoint/2010/main" val="4057080828"/>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a:p>
        </p:txBody>
      </p:sp>
      <p:sp>
        <p:nvSpPr>
          <p:cNvPr id="3" name="Date Placeholder 2"/>
          <p:cNvSpPr>
            <a:spLocks noGrp="1"/>
          </p:cNvSpPr>
          <p:nvPr>
            <p:ph type="dt" sz="half" idx="10"/>
          </p:nvPr>
        </p:nvSpPr>
        <p:spPr/>
        <p:txBody>
          <a:bodyPr/>
          <a:lstStyle/>
          <a:p>
            <a:fld id="{9E583DDF-CA54-461A-A486-592D2374C532}" type="datetimeFigureOut">
              <a:rPr lang="en-US"/>
              <a:t>4/14/2018</a:t>
            </a:fld>
            <a:endParaRPr/>
          </a:p>
        </p:txBody>
      </p:sp>
      <p:sp>
        <p:nvSpPr>
          <p:cNvPr id="4" name="Footer Placeholder 3"/>
          <p:cNvSpPr>
            <a:spLocks noGrp="1"/>
          </p:cNvSpPr>
          <p:nvPr>
            <p:ph type="ftr" sz="quarter" idx="11"/>
          </p:nvPr>
        </p:nvSpPr>
        <p:spPr/>
        <p:txBody>
          <a:bodyPr/>
          <a:lstStyle/>
          <a:p>
            <a:endParaRPr/>
          </a:p>
        </p:txBody>
      </p:sp>
      <p:sp>
        <p:nvSpPr>
          <p:cNvPr id="5" name="Slide Number Placeholder 4"/>
          <p:cNvSpPr>
            <a:spLocks noGrp="1"/>
          </p:cNvSpPr>
          <p:nvPr>
            <p:ph type="sldNum" sz="quarter" idx="12"/>
          </p:nvPr>
        </p:nvSpPr>
        <p:spPr/>
        <p:txBody>
          <a:bodyPr/>
          <a:lstStyle/>
          <a:p>
            <a:fld id="{CA8D9AD5-F248-4919-864A-CFD76CC027D6}" type="slidenum">
              <a:rPr/>
              <a:t>‹Nº›</a:t>
            </a:fld>
            <a:endParaRPr/>
          </a:p>
        </p:txBody>
      </p:sp>
    </p:spTree>
    <p:extLst>
      <p:ext uri="{BB962C8B-B14F-4D97-AF65-F5344CB8AC3E}">
        <p14:creationId xmlns:p14="http://schemas.microsoft.com/office/powerpoint/2010/main" val="842011030"/>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solidFill>
                  <a:schemeClr val="tx2"/>
                </a:solidFill>
              </a:defRPr>
            </a:lvl1pPr>
          </a:lstStyle>
          <a:p>
            <a:fld id="{9E583DDF-CA54-461A-A486-592D2374C532}" type="datetimeFigureOut">
              <a:rPr lang="en-US"/>
              <a:pPr/>
              <a:t>4/14/2018</a:t>
            </a:fld>
            <a:endParaRPr/>
          </a:p>
        </p:txBody>
      </p:sp>
      <p:sp>
        <p:nvSpPr>
          <p:cNvPr id="3" name="Footer Placeholder 2"/>
          <p:cNvSpPr>
            <a:spLocks noGrp="1"/>
          </p:cNvSpPr>
          <p:nvPr>
            <p:ph type="ftr" sz="quarter" idx="11"/>
          </p:nvPr>
        </p:nvSpPr>
        <p:spPr/>
        <p:txBody>
          <a:bodyPr/>
          <a:lstStyle>
            <a:lvl1pPr>
              <a:defRPr>
                <a:solidFill>
                  <a:schemeClr val="tx2"/>
                </a:solidFill>
              </a:defRPr>
            </a:lvl1pPr>
          </a:lstStyle>
          <a:p>
            <a:endParaRPr/>
          </a:p>
        </p:txBody>
      </p:sp>
      <p:sp>
        <p:nvSpPr>
          <p:cNvPr id="4" name="Slide Number Placeholder 3"/>
          <p:cNvSpPr>
            <a:spLocks noGrp="1"/>
          </p:cNvSpPr>
          <p:nvPr>
            <p:ph type="sldNum" sz="quarter" idx="12"/>
          </p:nvPr>
        </p:nvSpPr>
        <p:spPr/>
        <p:txBody>
          <a:bodyPr/>
          <a:lstStyle>
            <a:lvl1pPr>
              <a:defRPr>
                <a:solidFill>
                  <a:schemeClr val="tx2"/>
                </a:solidFill>
              </a:defRPr>
            </a:lvl1pPr>
          </a:lstStyle>
          <a:p>
            <a:fld id="{CA8D9AD5-F248-4919-864A-CFD76CC027D6}" type="slidenum">
              <a:rPr/>
              <a:pPr/>
              <a:t>‹Nº›</a:t>
            </a:fld>
            <a:endParaRPr/>
          </a:p>
        </p:txBody>
      </p:sp>
    </p:spTree>
    <p:extLst>
      <p:ext uri="{BB962C8B-B14F-4D97-AF65-F5344CB8AC3E}">
        <p14:creationId xmlns:p14="http://schemas.microsoft.com/office/powerpoint/2010/main" val="2559003960"/>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760412" y="2362200"/>
            <a:ext cx="3200400" cy="1990725"/>
          </a:xfrm>
        </p:spPr>
        <p:txBody>
          <a:bodyPr anchor="b">
            <a:normAutofit/>
          </a:bodyPr>
          <a:lstStyle>
            <a:lvl1pPr>
              <a:defRPr sz="3400" b="0"/>
            </a:lvl1pPr>
          </a:lstStyle>
          <a:p>
            <a:r>
              <a:rPr lang="es-ES"/>
              <a:t>Haga clic para modificar el estilo de título del patrón</a:t>
            </a:r>
            <a:endParaRPr/>
          </a:p>
        </p:txBody>
      </p:sp>
      <p:sp>
        <p:nvSpPr>
          <p:cNvPr id="3" name="Content Placeholder 2"/>
          <p:cNvSpPr>
            <a:spLocks noGrp="1"/>
          </p:cNvSpPr>
          <p:nvPr>
            <p:ph idx="1"/>
          </p:nvPr>
        </p:nvSpPr>
        <p:spPr>
          <a:xfrm>
            <a:off x="4494212" y="685800"/>
            <a:ext cx="7239001" cy="5486400"/>
          </a:xfrm>
        </p:spPr>
        <p:txBody>
          <a:bodyP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a:p>
        </p:txBody>
      </p:sp>
      <p:sp>
        <p:nvSpPr>
          <p:cNvPr id="4" name="Text Placeholder 3"/>
          <p:cNvSpPr>
            <a:spLocks noGrp="1"/>
          </p:cNvSpPr>
          <p:nvPr>
            <p:ph type="body" sz="half" idx="2"/>
          </p:nvPr>
        </p:nvSpPr>
        <p:spPr>
          <a:xfrm>
            <a:off x="760412" y="4367308"/>
            <a:ext cx="3200400" cy="1622012"/>
          </a:xfrm>
        </p:spPr>
        <p:txBody>
          <a:bodyPr>
            <a:normAutofit/>
          </a:bodyPr>
          <a:lstStyle>
            <a:lvl1pPr marL="0" indent="0">
              <a:spcBef>
                <a:spcPts val="1200"/>
              </a:spcBef>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Date Placeholder 4"/>
          <p:cNvSpPr>
            <a:spLocks noGrp="1"/>
          </p:cNvSpPr>
          <p:nvPr>
            <p:ph type="dt" sz="half" idx="10"/>
          </p:nvPr>
        </p:nvSpPr>
        <p:spPr/>
        <p:txBody>
          <a:bodyPr/>
          <a:lstStyle/>
          <a:p>
            <a:fld id="{9E583DDF-CA54-461A-A486-592D2374C532}" type="datetimeFigureOut">
              <a:rPr lang="en-US"/>
              <a:t>4/14/2018</a:t>
            </a:fld>
            <a:endParaRPr/>
          </a:p>
        </p:txBody>
      </p:sp>
      <p:sp>
        <p:nvSpPr>
          <p:cNvPr id="6" name="Footer Placeholder 5"/>
          <p:cNvSpPr>
            <a:spLocks noGrp="1"/>
          </p:cNvSpPr>
          <p:nvPr>
            <p:ph type="ftr" sz="quarter" idx="11"/>
          </p:nvPr>
        </p:nvSpPr>
        <p:spPr/>
        <p:txBody>
          <a:bodyPr/>
          <a:lstStyle/>
          <a:p>
            <a:endParaRPr/>
          </a:p>
        </p:txBody>
      </p:sp>
      <p:sp>
        <p:nvSpPr>
          <p:cNvPr id="7" name="Slide Number Placeholder 6"/>
          <p:cNvSpPr>
            <a:spLocks noGrp="1"/>
          </p:cNvSpPr>
          <p:nvPr>
            <p:ph type="sldNum" sz="quarter" idx="12"/>
          </p:nvPr>
        </p:nvSpPr>
        <p:spPr/>
        <p:txBody>
          <a:bodyPr/>
          <a:lstStyle/>
          <a:p>
            <a:fld id="{CA8D9AD5-F248-4919-864A-CFD76CC027D6}" type="slidenum">
              <a:rPr/>
              <a:t>‹Nº›</a:t>
            </a:fld>
            <a:endParaRPr/>
          </a:p>
        </p:txBody>
      </p:sp>
    </p:spTree>
    <p:extLst>
      <p:ext uri="{BB962C8B-B14F-4D97-AF65-F5344CB8AC3E}">
        <p14:creationId xmlns:p14="http://schemas.microsoft.com/office/powerpoint/2010/main" val="1435946658"/>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Rectangle 6"/>
          <p:cNvSpPr/>
          <p:nvPr/>
        </p:nvSpPr>
        <p:spPr bwMode="ltGray">
          <a:xfrm>
            <a:off x="1587" y="6583680"/>
            <a:ext cx="12188826" cy="274320"/>
          </a:xfrm>
          <a:prstGeom prst="rect">
            <a:avLst/>
          </a:prstGeom>
          <a:gradFill flip="none" rotWithShape="1">
            <a:gsLst>
              <a:gs pos="100000">
                <a:schemeClr val="tx2">
                  <a:lumMod val="75000"/>
                </a:schemeClr>
              </a:gs>
              <a:gs pos="0">
                <a:schemeClr val="tx2"/>
              </a:gs>
            </a:gsLst>
            <a:path path="circle">
              <a:fillToRect l="50000" t="50000" r="50000" b="50000"/>
            </a:path>
            <a:tileRect/>
          </a:gradFill>
          <a:ln w="9525" cap="flat" cmpd="sng" algn="ctr">
            <a:noFill/>
            <a:prstDash val="solid"/>
          </a:ln>
          <a:effectLst/>
        </p:spPr>
        <p:txBody>
          <a:bodyPr rtlCol="0" anchor="ctr"/>
          <a:lstStyle/>
          <a:p>
            <a:pPr marR="0" lvl="0" indent="0" algn="ctr" fontAlgn="auto">
              <a:lnSpc>
                <a:spcPct val="100000"/>
              </a:lnSpc>
              <a:spcBef>
                <a:spcPts val="0"/>
              </a:spcBef>
              <a:spcAft>
                <a:spcPts val="0"/>
              </a:spcAft>
              <a:buClrTx/>
              <a:buSzTx/>
              <a:buFontTx/>
              <a:buNone/>
              <a:tabLst/>
            </a:pPr>
            <a:endParaRPr kumimoji="0" b="0" i="0" u="none" strike="noStrike" kern="0" cap="none" spc="0" normalizeH="0" baseline="0">
              <a:ln>
                <a:noFill/>
              </a:ln>
              <a:solidFill>
                <a:prstClr val="white"/>
              </a:solidFill>
              <a:effectLst/>
              <a:uLnTx/>
              <a:uFillTx/>
              <a:latin typeface="Euphemia"/>
            </a:endParaRPr>
          </a:p>
        </p:txBody>
      </p:sp>
      <p:sp>
        <p:nvSpPr>
          <p:cNvPr id="8" name="Rectangle 7"/>
          <p:cNvSpPr/>
          <p:nvPr/>
        </p:nvSpPr>
        <p:spPr bwMode="white">
          <a:xfrm>
            <a:off x="1587" y="6583680"/>
            <a:ext cx="12188826" cy="4572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a:p>
        </p:txBody>
      </p:sp>
      <p:sp>
        <p:nvSpPr>
          <p:cNvPr id="2" name="Title Placeholder 1"/>
          <p:cNvSpPr>
            <a:spLocks noGrp="1"/>
          </p:cNvSpPr>
          <p:nvPr>
            <p:ph type="title"/>
          </p:nvPr>
        </p:nvSpPr>
        <p:spPr>
          <a:xfrm>
            <a:off x="1341120" y="467360"/>
            <a:ext cx="9509760" cy="1233424"/>
          </a:xfrm>
          <a:prstGeom prst="rect">
            <a:avLst/>
          </a:prstGeom>
        </p:spPr>
        <p:txBody>
          <a:bodyPr vert="horz" lIns="91440" tIns="45720" rIns="91440" bIns="45720" rtlCol="0" anchor="b">
            <a:normAutofit/>
          </a:bodyPr>
          <a:lstStyle/>
          <a:p>
            <a:r>
              <a:rPr lang="es-ES"/>
              <a:t>Haga clic para modificar el estilo de título del patrón</a:t>
            </a:r>
            <a:endParaRPr/>
          </a:p>
        </p:txBody>
      </p:sp>
      <p:sp>
        <p:nvSpPr>
          <p:cNvPr id="3" name="Text Placeholder 2"/>
          <p:cNvSpPr>
            <a:spLocks noGrp="1"/>
          </p:cNvSpPr>
          <p:nvPr>
            <p:ph type="body" idx="1"/>
          </p:nvPr>
        </p:nvSpPr>
        <p:spPr>
          <a:xfrm>
            <a:off x="1341120" y="1901952"/>
            <a:ext cx="9509760" cy="4127627"/>
          </a:xfrm>
          <a:prstGeom prst="rect">
            <a:avLst/>
          </a:prstGeom>
        </p:spPr>
        <p:txBody>
          <a:bodyPr vert="horz" lIns="91440" tIns="45720" rIns="91440" bIns="45720" rtlCol="0">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a:p>
        </p:txBody>
      </p:sp>
      <p:sp>
        <p:nvSpPr>
          <p:cNvPr id="4" name="Date Placeholder 3"/>
          <p:cNvSpPr>
            <a:spLocks noGrp="1"/>
          </p:cNvSpPr>
          <p:nvPr>
            <p:ph type="dt" sz="half" idx="2"/>
          </p:nvPr>
        </p:nvSpPr>
        <p:spPr>
          <a:xfrm>
            <a:off x="8875776" y="6601968"/>
            <a:ext cx="960120" cy="237744"/>
          </a:xfrm>
          <a:prstGeom prst="rect">
            <a:avLst/>
          </a:prstGeom>
        </p:spPr>
        <p:txBody>
          <a:bodyPr vert="horz" lIns="91440" tIns="45720" rIns="91440" bIns="45720" rtlCol="0" anchor="ctr"/>
          <a:lstStyle>
            <a:lvl1pPr algn="r">
              <a:defRPr sz="800">
                <a:solidFill>
                  <a:schemeClr val="bg2"/>
                </a:solidFill>
              </a:defRPr>
            </a:lvl1pPr>
          </a:lstStyle>
          <a:p>
            <a:fld id="{9E583DDF-CA54-461A-A486-592D2374C532}" type="datetimeFigureOut">
              <a:rPr lang="en-US"/>
              <a:pPr/>
              <a:t>4/14/2018</a:t>
            </a:fld>
            <a:endParaRPr/>
          </a:p>
        </p:txBody>
      </p:sp>
      <p:sp>
        <p:nvSpPr>
          <p:cNvPr id="5" name="Footer Placeholder 4"/>
          <p:cNvSpPr>
            <a:spLocks noGrp="1"/>
          </p:cNvSpPr>
          <p:nvPr>
            <p:ph type="ftr" sz="quarter" idx="3"/>
          </p:nvPr>
        </p:nvSpPr>
        <p:spPr>
          <a:xfrm>
            <a:off x="1341120" y="6601968"/>
            <a:ext cx="7159752" cy="237744"/>
          </a:xfrm>
          <a:prstGeom prst="rect">
            <a:avLst/>
          </a:prstGeom>
        </p:spPr>
        <p:txBody>
          <a:bodyPr vert="horz" lIns="91440" tIns="45720" rIns="91440" bIns="45720" rtlCol="0" anchor="ctr"/>
          <a:lstStyle>
            <a:lvl1pPr algn="l">
              <a:defRPr sz="800" cap="all" baseline="0">
                <a:solidFill>
                  <a:schemeClr val="bg2"/>
                </a:solidFill>
              </a:defRPr>
            </a:lvl1pPr>
          </a:lstStyle>
          <a:p>
            <a:endParaRPr/>
          </a:p>
        </p:txBody>
      </p:sp>
      <p:sp>
        <p:nvSpPr>
          <p:cNvPr id="6" name="Slide Number Placeholder 5"/>
          <p:cNvSpPr>
            <a:spLocks noGrp="1"/>
          </p:cNvSpPr>
          <p:nvPr>
            <p:ph type="sldNum" sz="quarter" idx="4"/>
          </p:nvPr>
        </p:nvSpPr>
        <p:spPr>
          <a:xfrm>
            <a:off x="10210800" y="6601968"/>
            <a:ext cx="640080" cy="237744"/>
          </a:xfrm>
          <a:prstGeom prst="rect">
            <a:avLst/>
          </a:prstGeom>
        </p:spPr>
        <p:txBody>
          <a:bodyPr vert="horz" lIns="91440" tIns="45720" rIns="91440" bIns="45720" rtlCol="0" anchor="ctr"/>
          <a:lstStyle>
            <a:lvl1pPr algn="r">
              <a:defRPr sz="800">
                <a:solidFill>
                  <a:schemeClr val="bg2"/>
                </a:solidFill>
              </a:defRPr>
            </a:lvl1pPr>
          </a:lstStyle>
          <a:p>
            <a:fld id="{CA8D9AD5-F248-4919-864A-CFD76CC027D6}" type="slidenum">
              <a:rPr/>
              <a:pPr/>
              <a:t>‹Nº›</a:t>
            </a:fld>
            <a:endParaRPr/>
          </a:p>
        </p:txBody>
      </p:sp>
    </p:spTree>
    <p:extLst>
      <p:ext uri="{BB962C8B-B14F-4D97-AF65-F5344CB8AC3E}">
        <p14:creationId xmlns:p14="http://schemas.microsoft.com/office/powerpoint/2010/main" val="256376095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62" r:id="rId4"/>
    <p:sldLayoutId id="2147483661" r:id="rId5"/>
    <p:sldLayoutId id="2147483653" r:id="rId6"/>
    <p:sldLayoutId id="2147483654" r:id="rId7"/>
    <p:sldLayoutId id="2147483655" r:id="rId8"/>
    <p:sldLayoutId id="2147483656" r:id="rId9"/>
    <p:sldLayoutId id="2147483663" r:id="rId10"/>
    <p:sldLayoutId id="2147483657" r:id="rId11"/>
    <p:sldLayoutId id="2147483658" r:id="rId12"/>
    <p:sldLayoutId id="2147483659" r:id="rId13"/>
  </p:sldLayoutIdLst>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txStyles>
    <p:titleStyle>
      <a:lvl1pPr marL="0" indent="0" algn="l" defTabSz="914400" rtl="0" eaLnBrk="1" latinLnBrk="0" hangingPunct="1">
        <a:lnSpc>
          <a:spcPct val="90000"/>
        </a:lnSpc>
        <a:spcBef>
          <a:spcPct val="0"/>
        </a:spcBef>
        <a:buFont typeface="Arial" pitchFamily="34" charset="0"/>
        <a:buNone/>
        <a:defRPr sz="3400" kern="1200">
          <a:solidFill>
            <a:schemeClr val="tx2">
              <a:lumMod val="75000"/>
            </a:schemeClr>
          </a:solidFill>
          <a:latin typeface="+mj-lt"/>
          <a:ea typeface="+mj-ea"/>
          <a:cs typeface="+mj-cs"/>
        </a:defRPr>
      </a:lvl1pPr>
    </p:titleStyle>
    <p:bodyStyle>
      <a:lvl1pPr marL="274320" indent="-228600" algn="l" defTabSz="914400" rtl="0" eaLnBrk="1" latinLnBrk="0" hangingPunct="1">
        <a:lnSpc>
          <a:spcPct val="90000"/>
        </a:lnSpc>
        <a:spcBef>
          <a:spcPts val="1800"/>
        </a:spcBef>
        <a:buClr>
          <a:schemeClr val="tx2"/>
        </a:buClr>
        <a:buSzPct val="80000"/>
        <a:buFont typeface="Wingdings" pitchFamily="2" charset="2"/>
        <a:buChar char="§"/>
        <a:defRPr sz="2000" kern="1200">
          <a:solidFill>
            <a:schemeClr val="tx2"/>
          </a:solidFill>
          <a:latin typeface="+mn-lt"/>
          <a:ea typeface="+mn-ea"/>
          <a:cs typeface="+mn-cs"/>
        </a:defRPr>
      </a:lvl1pPr>
      <a:lvl2pPr marL="594360" indent="-228600" algn="l" defTabSz="914400" rtl="0" eaLnBrk="1" latinLnBrk="0" hangingPunct="1">
        <a:lnSpc>
          <a:spcPct val="90000"/>
        </a:lnSpc>
        <a:spcBef>
          <a:spcPts val="1000"/>
        </a:spcBef>
        <a:buClr>
          <a:schemeClr val="tx2"/>
        </a:buClr>
        <a:buSzPct val="80000"/>
        <a:buFont typeface="Wingdings" pitchFamily="2" charset="2"/>
        <a:buChar char="§"/>
        <a:defRPr sz="1800" kern="1200">
          <a:solidFill>
            <a:schemeClr val="tx2"/>
          </a:solidFill>
          <a:latin typeface="+mn-lt"/>
          <a:ea typeface="+mn-ea"/>
          <a:cs typeface="+mn-cs"/>
        </a:defRPr>
      </a:lvl2pPr>
      <a:lvl3pPr marL="914400" indent="-228600" algn="l" defTabSz="914400" rtl="0" eaLnBrk="1" latinLnBrk="0" hangingPunct="1">
        <a:lnSpc>
          <a:spcPct val="90000"/>
        </a:lnSpc>
        <a:spcBef>
          <a:spcPts val="800"/>
        </a:spcBef>
        <a:buClr>
          <a:schemeClr val="tx2"/>
        </a:buClr>
        <a:buSzPct val="80000"/>
        <a:buFont typeface="Wingdings" pitchFamily="2" charset="2"/>
        <a:buChar char="§"/>
        <a:defRPr sz="1600" kern="1200">
          <a:solidFill>
            <a:schemeClr val="tx2"/>
          </a:solidFill>
          <a:latin typeface="+mn-lt"/>
          <a:ea typeface="+mn-ea"/>
          <a:cs typeface="+mn-cs"/>
        </a:defRPr>
      </a:lvl3pPr>
      <a:lvl4pPr marL="1234440" indent="-228600" algn="l" defTabSz="914400" rtl="0" eaLnBrk="1" latinLnBrk="0" hangingPunct="1">
        <a:lnSpc>
          <a:spcPct val="90000"/>
        </a:lnSpc>
        <a:spcBef>
          <a:spcPts val="800"/>
        </a:spcBef>
        <a:buClr>
          <a:schemeClr val="tx2"/>
        </a:buClr>
        <a:buSzPct val="80000"/>
        <a:buFont typeface="Wingdings" pitchFamily="2" charset="2"/>
        <a:buChar char="§"/>
        <a:defRPr sz="1400" kern="1200">
          <a:solidFill>
            <a:schemeClr val="tx2"/>
          </a:solidFill>
          <a:latin typeface="+mn-lt"/>
          <a:ea typeface="+mn-ea"/>
          <a:cs typeface="+mn-cs"/>
        </a:defRPr>
      </a:lvl4pPr>
      <a:lvl5pPr marL="1554480" indent="-228600" algn="l" defTabSz="914400" rtl="0" eaLnBrk="1" latinLnBrk="0" hangingPunct="1">
        <a:lnSpc>
          <a:spcPct val="90000"/>
        </a:lnSpc>
        <a:spcBef>
          <a:spcPts val="800"/>
        </a:spcBef>
        <a:buClr>
          <a:schemeClr val="tx2"/>
        </a:buClr>
        <a:buSzPct val="80000"/>
        <a:buFont typeface="Wingdings" pitchFamily="2" charset="2"/>
        <a:buChar char="§"/>
        <a:defRPr sz="1400" kern="1200">
          <a:solidFill>
            <a:schemeClr val="tx2"/>
          </a:solidFill>
          <a:latin typeface="+mn-lt"/>
          <a:ea typeface="+mn-ea"/>
          <a:cs typeface="+mn-cs"/>
        </a:defRPr>
      </a:lvl5pPr>
      <a:lvl6pPr marL="1874520" indent="-228600" algn="l" defTabSz="914400" rtl="0" eaLnBrk="1" latinLnBrk="0" hangingPunct="1">
        <a:lnSpc>
          <a:spcPct val="90000"/>
        </a:lnSpc>
        <a:spcBef>
          <a:spcPts val="800"/>
        </a:spcBef>
        <a:buSzPct val="80000"/>
        <a:buFont typeface="Wingdings" pitchFamily="2" charset="2"/>
        <a:buChar char="§"/>
        <a:defRPr sz="1400" kern="1200">
          <a:solidFill>
            <a:schemeClr val="tx2"/>
          </a:solidFill>
          <a:latin typeface="+mn-lt"/>
          <a:ea typeface="+mn-ea"/>
          <a:cs typeface="+mn-cs"/>
        </a:defRPr>
      </a:lvl6pPr>
      <a:lvl7pPr marL="2194560" indent="-228600" algn="l" defTabSz="914400" rtl="0" eaLnBrk="1" latinLnBrk="0" hangingPunct="1">
        <a:lnSpc>
          <a:spcPct val="90000"/>
        </a:lnSpc>
        <a:spcBef>
          <a:spcPts val="800"/>
        </a:spcBef>
        <a:buSzPct val="80000"/>
        <a:buFont typeface="Wingdings" pitchFamily="2" charset="2"/>
        <a:buChar char="§"/>
        <a:defRPr sz="1400" kern="1200" baseline="0">
          <a:solidFill>
            <a:schemeClr val="tx2"/>
          </a:solidFill>
          <a:latin typeface="+mn-lt"/>
          <a:ea typeface="+mn-ea"/>
          <a:cs typeface="+mn-cs"/>
        </a:defRPr>
      </a:lvl7pPr>
      <a:lvl8pPr marL="2514600" indent="-228600" algn="l" defTabSz="914400" rtl="0" eaLnBrk="1" latinLnBrk="0" hangingPunct="1">
        <a:lnSpc>
          <a:spcPct val="90000"/>
        </a:lnSpc>
        <a:spcBef>
          <a:spcPts val="800"/>
        </a:spcBef>
        <a:buSzPct val="80000"/>
        <a:buFont typeface="Wingdings" pitchFamily="2" charset="2"/>
        <a:buChar char="§"/>
        <a:defRPr sz="1400" kern="1200" baseline="0">
          <a:solidFill>
            <a:schemeClr val="tx2"/>
          </a:solidFill>
          <a:latin typeface="+mn-lt"/>
          <a:ea typeface="+mn-ea"/>
          <a:cs typeface="+mn-cs"/>
        </a:defRPr>
      </a:lvl8pPr>
      <a:lvl9pPr marL="2834640" indent="-228600" algn="l" defTabSz="914400" rtl="0" eaLnBrk="1" latinLnBrk="0" hangingPunct="1">
        <a:lnSpc>
          <a:spcPct val="90000"/>
        </a:lnSpc>
        <a:spcBef>
          <a:spcPts val="800"/>
        </a:spcBef>
        <a:buSzPct val="80000"/>
        <a:buFont typeface="Wingdings" pitchFamily="2" charset="2"/>
        <a:buChar char="§"/>
        <a:defRPr sz="1400" kern="1200" baseline="0">
          <a:solidFill>
            <a:schemeClr val="tx2"/>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2360">
          <p15:clr>
            <a:srgbClr val="F26B43"/>
          </p15:clr>
        </p15:guide>
        <p15:guide id="2" pos="4040">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1.xml"/></Relationships>
</file>

<file path=ppt/slides/_rels/slide1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1.xml"/></Relationships>
</file>

<file path=ppt/slides/_rels/slide12.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1.xml"/></Relationships>
</file>

<file path=ppt/slides/_rels/slide1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1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11.xml"/></Relationships>
</file>

<file path=ppt/slides/_rels/slide22.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11.xml"/></Relationships>
</file>

<file path=ppt/slides/_rels/slide23.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11.xml"/></Relationships>
</file>

<file path=ppt/slides/_rels/slide24.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11.xml"/></Relationships>
</file>

<file path=ppt/slides/_rels/slide25.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11.xml"/></Relationships>
</file>

<file path=ppt/slides/_rels/slide26.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11.xml"/></Relationships>
</file>

<file path=ppt/slides/_rels/slide27.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11.xml"/></Relationships>
</file>

<file path=ppt/slides/_rels/slide28.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11.xml"/></Relationships>
</file>

<file path=ppt/slides/_rels/slide29.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11.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1.xml"/></Relationships>
</file>

<file path=ppt/slides/_rels/slide30.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1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5.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11.xml"/></Relationships>
</file>

<file path=ppt/slides/_rels/slide36.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11.xml"/></Relationships>
</file>

<file path=ppt/slides/_rels/slide37.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11.xml"/></Relationships>
</file>

<file path=ppt/slides/_rels/slide38.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1.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1.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1.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56.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11.xml"/></Relationships>
</file>

<file path=ppt/slides/_rels/slide57.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11.xml"/></Relationships>
</file>

<file path=ppt/slides/_rels/slide58.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11.xml"/></Relationships>
</file>

<file path=ppt/slides/_rels/slide59.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11.xml"/></Relationships>
</file>

<file path=ppt/slides/_rels/slide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1.xml"/></Relationships>
</file>

<file path=ppt/slides/_rels/slide60.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11.xml"/></Relationships>
</file>

<file path=ppt/slides/_rels/slide61.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11.xml"/></Relationships>
</file>

<file path=ppt/slides/_rels/slide62.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11.xml"/></Relationships>
</file>

<file path=ppt/slides/_rels/slide63.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11.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68.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11.xml"/></Relationships>
</file>

<file path=ppt/slides/_rels/slide69.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1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75.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xml"/><Relationship Id="rId1" Type="http://schemas.openxmlformats.org/officeDocument/2006/relationships/slideLayout" Target="../slideLayouts/slideLayout11.xml"/></Relationships>
</file>

<file path=ppt/slides/_rels/slide76.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11.xml"/></Relationships>
</file>

<file path=ppt/slides/_rels/slide77.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11.xml"/></Relationships>
</file>

<file path=ppt/slides/_rels/slide78.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11.xml"/></Relationships>
</file>

<file path=ppt/slides/_rels/slide79.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11.xml"/></Relationships>
</file>

<file path=ppt/slides/_rels/slide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1.xml"/></Relationships>
</file>

<file path=ppt/slides/_rels/slide80.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11.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2.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11.xml"/></Relationships>
</file>

<file path=ppt/slides/_rels/slide83.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11.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87.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11.xml"/></Relationships>
</file>

<file path=ppt/slides/_rels/slide88.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11.xml"/></Relationships>
</file>

<file path=ppt/slides/_rels/slide89.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11.xml"/></Relationships>
</file>

<file path=ppt/slides/_rels/slide9.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1.xml"/></Relationships>
</file>

<file path=ppt/slides/_rels/slide90.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11.xml"/></Relationships>
</file>

<file path=ppt/slides/_rels/slide91.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11.xml"/></Relationships>
</file>

<file path=ppt/slides/_rels/slide92.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11.xml"/></Relationships>
</file>

<file path=ppt/slides/_rels/slide93.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11.xml"/></Relationships>
</file>

<file path=ppt/slides/_rels/slide94.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11.xml"/></Relationships>
</file>

<file path=ppt/slides/_rels/slide95.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11.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97.xml.rels><?xml version="1.0" encoding="UTF-8" standalone="yes"?>
<Relationships xmlns="http://schemas.openxmlformats.org/package/2006/relationships"><Relationship Id="rId2" Type="http://schemas.openxmlformats.org/officeDocument/2006/relationships/image" Target="../media/image16.jpg"/><Relationship Id="rId1" Type="http://schemas.openxmlformats.org/officeDocument/2006/relationships/slideLayout" Target="../slideLayouts/slideLayout11.xml"/></Relationships>
</file>

<file path=ppt/slides/_rels/slide98.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0" y="4800600"/>
            <a:ext cx="12192000" cy="1143000"/>
          </a:xfrm>
        </p:spPr>
        <p:txBody>
          <a:bodyPr>
            <a:normAutofit/>
          </a:bodyPr>
          <a:lstStyle/>
          <a:p>
            <a:pPr>
              <a:spcBef>
                <a:spcPts val="0"/>
              </a:spcBef>
            </a:pPr>
            <a:r>
              <a:rPr lang="es-ES" dirty="0"/>
              <a:t>III DOMINGO DE PASCUA</a:t>
            </a:r>
          </a:p>
        </p:txBody>
      </p:sp>
      <p:sp>
        <p:nvSpPr>
          <p:cNvPr id="4" name="Subtítulo 3"/>
          <p:cNvSpPr>
            <a:spLocks noGrp="1"/>
          </p:cNvSpPr>
          <p:nvPr>
            <p:ph type="subTitle" idx="1"/>
          </p:nvPr>
        </p:nvSpPr>
        <p:spPr/>
        <p:txBody>
          <a:bodyPr>
            <a:normAutofit/>
          </a:bodyPr>
          <a:lstStyle/>
          <a:p>
            <a:r>
              <a:rPr lang="es-ES" dirty="0"/>
              <a:t>Juan Carlos García Jiménez</a:t>
            </a:r>
          </a:p>
          <a:p>
            <a:r>
              <a:rPr lang="es-ES" b="1" dirty="0"/>
              <a:t>http://pptparasanjose.mex.tl/</a:t>
            </a:r>
          </a:p>
        </p:txBody>
      </p:sp>
      <p:sp>
        <p:nvSpPr>
          <p:cNvPr id="7" name="Rectángulo 6"/>
          <p:cNvSpPr/>
          <p:nvPr/>
        </p:nvSpPr>
        <p:spPr>
          <a:xfrm>
            <a:off x="0" y="0"/>
            <a:ext cx="12192000" cy="4800600"/>
          </a:xfrm>
          <a:prstGeom prst="rect">
            <a:avLst/>
          </a:prstGeom>
          <a:solidFill>
            <a:srgbClr val="03020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pic>
        <p:nvPicPr>
          <p:cNvPr id="8" name="Imagen 7">
            <a:extLst>
              <a:ext uri="{FF2B5EF4-FFF2-40B4-BE49-F238E27FC236}">
                <a16:creationId xmlns:a16="http://schemas.microsoft.com/office/drawing/2014/main" id="{AAA1A321-9146-42E7-B1FF-758022CB43B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514625" y="0"/>
            <a:ext cx="5159578" cy="4834053"/>
          </a:xfrm>
          <a:prstGeom prst="rect">
            <a:avLst/>
          </a:prstGeom>
        </p:spPr>
      </p:pic>
    </p:spTree>
    <p:extLst>
      <p:ext uri="{BB962C8B-B14F-4D97-AF65-F5344CB8AC3E}">
        <p14:creationId xmlns:p14="http://schemas.microsoft.com/office/powerpoint/2010/main" val="2798809327"/>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sz="4800" b="1" dirty="0">
                <a:solidFill>
                  <a:srgbClr val="002060"/>
                </a:solidFill>
              </a:rPr>
              <a:t>2. Perdón Jesús, porque a un niño quise pegar. Perdón Jesús, porque hice una cosa mal. </a:t>
            </a:r>
          </a:p>
        </p:txBody>
      </p:sp>
      <p:sp>
        <p:nvSpPr>
          <p:cNvPr id="4" name="Marcador de texto 3"/>
          <p:cNvSpPr>
            <a:spLocks noGrp="1"/>
          </p:cNvSpPr>
          <p:nvPr>
            <p:ph type="body" sz="half" idx="2"/>
          </p:nvPr>
        </p:nvSpPr>
        <p:spPr/>
        <p:txBody>
          <a:bodyPr/>
          <a:lstStyle/>
          <a:p>
            <a:endParaRPr lang="es-ES"/>
          </a:p>
        </p:txBody>
      </p:sp>
      <p:pic>
        <p:nvPicPr>
          <p:cNvPr id="8" name="Picture 7" descr="http://www.cooperadores-bilbao.com/web/wp-content/uploads/2013/03/jes%C3%BAs-nos-perdona.jpg"/>
          <p:cNvPicPr>
            <a:picLocks noGrp="1" noChangeAspect="1" noChangeArrowheads="1"/>
          </p:cNvPicPr>
          <p:nvPr>
            <p:ph type="pic" idx="1"/>
          </p:nvPr>
        </p:nvPicPr>
        <p:blipFill>
          <a:blip r:embed="rId2">
            <a:extLst>
              <a:ext uri="{28A0092B-C50C-407E-A947-70E740481C1C}">
                <a14:useLocalDpi xmlns:a14="http://schemas.microsoft.com/office/drawing/2010/main" val="0"/>
              </a:ext>
            </a:extLst>
          </a:blip>
          <a:srcRect t="1273" b="1273"/>
          <a:stretch>
            <a:fillRect/>
          </a:stretch>
        </p:blipFill>
        <p:spPr bwMode="auto">
          <a:xfrm>
            <a:off x="7320136" y="0"/>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8533705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sz="4800" b="1" dirty="0">
                <a:solidFill>
                  <a:srgbClr val="002060"/>
                </a:solidFill>
              </a:rPr>
              <a:t>Porque fui un poco trasto, molestando a los demás. </a:t>
            </a:r>
            <a:br>
              <a:rPr lang="es-ES" sz="4800" b="1" dirty="0">
                <a:solidFill>
                  <a:srgbClr val="002060"/>
                </a:solidFill>
              </a:rPr>
            </a:br>
            <a:r>
              <a:rPr lang="es-ES" sz="4800" b="1" dirty="0">
                <a:solidFill>
                  <a:srgbClr val="002060"/>
                </a:solidFill>
              </a:rPr>
              <a:t>Porque fui un poco trasto, me perdonarás. (bis)</a:t>
            </a:r>
          </a:p>
        </p:txBody>
      </p:sp>
      <p:sp>
        <p:nvSpPr>
          <p:cNvPr id="4" name="Marcador de texto 3"/>
          <p:cNvSpPr>
            <a:spLocks noGrp="1"/>
          </p:cNvSpPr>
          <p:nvPr>
            <p:ph type="body" sz="half" idx="2"/>
          </p:nvPr>
        </p:nvSpPr>
        <p:spPr/>
        <p:txBody>
          <a:bodyPr/>
          <a:lstStyle/>
          <a:p>
            <a:endParaRPr lang="es-ES"/>
          </a:p>
        </p:txBody>
      </p:sp>
      <p:pic>
        <p:nvPicPr>
          <p:cNvPr id="8" name="Picture 7" descr="http://www.cooperadores-bilbao.com/web/wp-content/uploads/2013/03/jes%C3%BAs-nos-perdona.jpg"/>
          <p:cNvPicPr>
            <a:picLocks noGrp="1" noChangeAspect="1" noChangeArrowheads="1"/>
          </p:cNvPicPr>
          <p:nvPr>
            <p:ph type="pic" idx="1"/>
          </p:nvPr>
        </p:nvPicPr>
        <p:blipFill>
          <a:blip r:embed="rId2">
            <a:extLst>
              <a:ext uri="{28A0092B-C50C-407E-A947-70E740481C1C}">
                <a14:useLocalDpi xmlns:a14="http://schemas.microsoft.com/office/drawing/2010/main" val="0"/>
              </a:ext>
            </a:extLst>
          </a:blip>
          <a:srcRect t="1273" b="1273"/>
          <a:stretch>
            <a:fillRect/>
          </a:stretch>
        </p:blipFill>
        <p:spPr bwMode="auto">
          <a:xfrm>
            <a:off x="7320136" y="0"/>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6172725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Gloria a Dios en el cielo </a:t>
            </a:r>
            <a:br>
              <a:rPr lang="es-ES" altLang="es-ES" sz="4800" b="1" dirty="0">
                <a:solidFill>
                  <a:srgbClr val="002060"/>
                </a:solidFill>
              </a:rPr>
            </a:br>
            <a:r>
              <a:rPr lang="es-ES" altLang="es-ES" sz="4800" b="1" dirty="0">
                <a:solidFill>
                  <a:srgbClr val="002060"/>
                </a:solidFill>
              </a:rPr>
              <a:t>y en la tierra a los hombres paz, te alabamos, te bendecimos, te adoramos y glorificamos, te damos gracias por tu inmensa gloria. </a:t>
            </a:r>
          </a:p>
        </p:txBody>
      </p:sp>
      <p:sp>
        <p:nvSpPr>
          <p:cNvPr id="4" name="Marcador de texto 3"/>
          <p:cNvSpPr>
            <a:spLocks noGrp="1"/>
          </p:cNvSpPr>
          <p:nvPr>
            <p:ph type="body" sz="half" idx="2"/>
          </p:nvPr>
        </p:nvSpPr>
        <p:spPr/>
        <p:txBody>
          <a:bodyPr/>
          <a:lstStyle/>
          <a:p>
            <a:endParaRPr lang="es-ES"/>
          </a:p>
        </p:txBody>
      </p:sp>
      <p:pic>
        <p:nvPicPr>
          <p:cNvPr id="7" name="Picture 6" descr="http://www.futurooculto.com/userdata/image/cielo_01.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36" t="-652" r="67" b="252"/>
          <a:stretch/>
        </p:blipFill>
        <p:spPr bwMode="auto">
          <a:xfrm>
            <a:off x="7320136" y="-27543"/>
            <a:ext cx="4871864" cy="6885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5872121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Tú que perdonas los pecados ten piedad, Tú que estás sentado a la derecha de Dios escúchanos.</a:t>
            </a:r>
            <a:br>
              <a:rPr lang="es-ES" altLang="es-ES" sz="4800" b="1" dirty="0">
                <a:solidFill>
                  <a:srgbClr val="002060"/>
                </a:solidFill>
              </a:rPr>
            </a:br>
            <a:r>
              <a:rPr lang="es-ES" altLang="es-ES" sz="4800" b="1" dirty="0">
                <a:solidFill>
                  <a:srgbClr val="002060"/>
                </a:solidFill>
              </a:rPr>
              <a:t>Sólo Tú eres santo, </a:t>
            </a:r>
            <a:br>
              <a:rPr lang="es-ES" altLang="es-ES" sz="4800" b="1" dirty="0">
                <a:solidFill>
                  <a:srgbClr val="002060"/>
                </a:solidFill>
              </a:rPr>
            </a:br>
            <a:r>
              <a:rPr lang="es-ES" altLang="es-ES" sz="4800" b="1" dirty="0">
                <a:solidFill>
                  <a:srgbClr val="002060"/>
                </a:solidFill>
              </a:rPr>
              <a:t>sólo Tú, sólo Tú Señor, </a:t>
            </a:r>
            <a:br>
              <a:rPr lang="es-ES" altLang="es-ES" sz="4800" b="1" dirty="0">
                <a:solidFill>
                  <a:srgbClr val="002060"/>
                </a:solidFill>
              </a:rPr>
            </a:br>
            <a:r>
              <a:rPr lang="es-ES" altLang="es-ES" sz="4800" b="1" dirty="0">
                <a:solidFill>
                  <a:srgbClr val="002060"/>
                </a:solidFill>
              </a:rPr>
              <a:t>con el Espíritu Santo, </a:t>
            </a:r>
            <a:br>
              <a:rPr lang="es-ES" altLang="es-ES" sz="4800" b="1" dirty="0">
                <a:solidFill>
                  <a:srgbClr val="002060"/>
                </a:solidFill>
              </a:rPr>
            </a:br>
            <a:r>
              <a:rPr lang="es-ES" altLang="es-ES" sz="4800" b="1" dirty="0">
                <a:solidFill>
                  <a:srgbClr val="002060"/>
                </a:solidFill>
              </a:rPr>
              <a:t>en la gloria de Dios.</a:t>
            </a:r>
          </a:p>
        </p:txBody>
      </p:sp>
      <p:sp>
        <p:nvSpPr>
          <p:cNvPr id="4" name="Marcador de texto 3"/>
          <p:cNvSpPr>
            <a:spLocks noGrp="1"/>
          </p:cNvSpPr>
          <p:nvPr>
            <p:ph type="body" sz="half" idx="2"/>
          </p:nvPr>
        </p:nvSpPr>
        <p:spPr/>
        <p:txBody>
          <a:bodyPr/>
          <a:lstStyle/>
          <a:p>
            <a:endParaRPr lang="es-ES"/>
          </a:p>
        </p:txBody>
      </p:sp>
      <p:pic>
        <p:nvPicPr>
          <p:cNvPr id="7" name="Picture 6" descr="http://www.futurooculto.com/userdata/image/cielo_01.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36" t="-652" r="67" b="252"/>
          <a:stretch/>
        </p:blipFill>
        <p:spPr bwMode="auto">
          <a:xfrm>
            <a:off x="7320136" y="-27543"/>
            <a:ext cx="4871864" cy="6885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8272673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bg>
      <p:bgPr>
        <a:solidFill>
          <a:srgbClr val="030207"/>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264396900"/>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ES" sz="5400" dirty="0"/>
              <a:t>PRIMERA LECTURA</a:t>
            </a:r>
          </a:p>
        </p:txBody>
      </p:sp>
      <p:sp>
        <p:nvSpPr>
          <p:cNvPr id="4" name="Marcador de texto 3"/>
          <p:cNvSpPr>
            <a:spLocks noGrp="1"/>
          </p:cNvSpPr>
          <p:nvPr>
            <p:ph type="body" sz="half" idx="2"/>
          </p:nvPr>
        </p:nvSpPr>
        <p:spPr/>
        <p:txBody>
          <a:bodyPr/>
          <a:lstStyle/>
          <a:p>
            <a:endParaRPr lang="es-ES" dirty="0"/>
          </a:p>
        </p:txBody>
      </p:sp>
      <p:pic>
        <p:nvPicPr>
          <p:cNvPr id="8" name="Marcador de posición de imagen 7">
            <a:extLst>
              <a:ext uri="{FF2B5EF4-FFF2-40B4-BE49-F238E27FC236}">
                <a16:creationId xmlns:a16="http://schemas.microsoft.com/office/drawing/2014/main" id="{AE9EAC93-6559-4058-BDAA-CBFF798CA310}"/>
              </a:ext>
            </a:extLst>
          </p:cNvPr>
          <p:cNvPicPr>
            <a:picLocks noGrp="1" noChangeAspect="1"/>
          </p:cNvPicPr>
          <p:nvPr>
            <p:ph type="pic" idx="1"/>
          </p:nvPr>
        </p:nvPicPr>
        <p:blipFill>
          <a:blip r:embed="rId2">
            <a:extLst>
              <a:ext uri="{28A0092B-C50C-407E-A947-70E740481C1C}">
                <a14:useLocalDpi xmlns:a14="http://schemas.microsoft.com/office/drawing/2010/main" val="0"/>
              </a:ext>
            </a:extLst>
          </a:blip>
          <a:srcRect l="10000" r="10000"/>
          <a:stretch>
            <a:fillRect/>
          </a:stretch>
        </p:blipFill>
        <p:spPr/>
      </p:pic>
    </p:spTree>
    <p:extLst>
      <p:ext uri="{BB962C8B-B14F-4D97-AF65-F5344CB8AC3E}">
        <p14:creationId xmlns:p14="http://schemas.microsoft.com/office/powerpoint/2010/main" val="1976451763"/>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dirty="0"/>
          </a:p>
        </p:txBody>
      </p:sp>
      <p:sp>
        <p:nvSpPr>
          <p:cNvPr id="3" name="Marcador de contenido 2"/>
          <p:cNvSpPr>
            <a:spLocks noGrp="1"/>
          </p:cNvSpPr>
          <p:nvPr>
            <p:ph idx="1"/>
          </p:nvPr>
        </p:nvSpPr>
        <p:spPr>
          <a:xfrm>
            <a:off x="1341120" y="467360"/>
            <a:ext cx="9723432" cy="5562219"/>
          </a:xfrm>
        </p:spPr>
        <p:txBody>
          <a:bodyPr>
            <a:noAutofit/>
          </a:bodyPr>
          <a:lstStyle/>
          <a:p>
            <a:pPr marL="45720" indent="0">
              <a:buNone/>
            </a:pPr>
            <a:r>
              <a:rPr lang="es-ES" sz="5400" b="1" dirty="0"/>
              <a:t>En aquellos días, Pedro dijo a la gente: «El Dios de Abrahán, de Isaac y de Jacob, el Dios de nuestros padres, ha glorificado a su siervo Jesús, al que vosotros entregasteis y rechazasteis ante Pilato, cuando había decidido soltarlo. </a:t>
            </a:r>
          </a:p>
        </p:txBody>
      </p:sp>
    </p:spTree>
    <p:extLst>
      <p:ext uri="{BB962C8B-B14F-4D97-AF65-F5344CB8AC3E}">
        <p14:creationId xmlns:p14="http://schemas.microsoft.com/office/powerpoint/2010/main" val="3939017690"/>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dirty="0"/>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t>Vosotros renegasteis del Santo y del justo, y pedisteis el indulto de un asesino; matasteis al autor de la vida, pero Dios lo resucitó de entre los muertos, y nosotros somos testigos de ello. </a:t>
            </a:r>
          </a:p>
        </p:txBody>
      </p:sp>
    </p:spTree>
    <p:extLst>
      <p:ext uri="{BB962C8B-B14F-4D97-AF65-F5344CB8AC3E}">
        <p14:creationId xmlns:p14="http://schemas.microsoft.com/office/powerpoint/2010/main" val="2377944489"/>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dirty="0"/>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t>Ahora bien, hermanos, sé que lo hicisteis por ignorancia, al igual que vuestras autoridades; pero Dios cumplió de esta manera lo que había predicho por los profetas, que su Mesías tenía que padecer. </a:t>
            </a:r>
          </a:p>
        </p:txBody>
      </p:sp>
    </p:spTree>
    <p:extLst>
      <p:ext uri="{BB962C8B-B14F-4D97-AF65-F5344CB8AC3E}">
        <p14:creationId xmlns:p14="http://schemas.microsoft.com/office/powerpoint/2010/main" val="3660909635"/>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dirty="0"/>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t>Por tanto, arrepentíos y convertíos, para que se borren vuestros pecados»</a:t>
            </a:r>
          </a:p>
        </p:txBody>
      </p:sp>
    </p:spTree>
    <p:extLst>
      <p:ext uri="{BB962C8B-B14F-4D97-AF65-F5344CB8AC3E}">
        <p14:creationId xmlns:p14="http://schemas.microsoft.com/office/powerpoint/2010/main" val="3110321137"/>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Jesús está entre nosotros</a:t>
            </a:r>
            <a:br>
              <a:rPr lang="es-ES" altLang="es-ES" sz="4800" b="1" dirty="0">
                <a:solidFill>
                  <a:srgbClr val="002060"/>
                </a:solidFill>
              </a:rPr>
            </a:br>
            <a:r>
              <a:rPr lang="es-ES" altLang="es-ES" sz="4800" b="1" dirty="0">
                <a:solidFill>
                  <a:srgbClr val="002060"/>
                </a:solidFill>
              </a:rPr>
              <a:t>Él vive hoy, </a:t>
            </a:r>
            <a:br>
              <a:rPr lang="es-ES" altLang="es-ES" sz="4800" b="1" dirty="0">
                <a:solidFill>
                  <a:srgbClr val="002060"/>
                </a:solidFill>
              </a:rPr>
            </a:br>
            <a:r>
              <a:rPr lang="es-ES" altLang="es-ES" sz="4800" b="1" dirty="0">
                <a:solidFill>
                  <a:srgbClr val="002060"/>
                </a:solidFill>
              </a:rPr>
              <a:t>y su Espíritu a todos da.</a:t>
            </a:r>
            <a:br>
              <a:rPr lang="es-ES" altLang="es-ES" sz="4800" b="1" dirty="0">
                <a:solidFill>
                  <a:srgbClr val="002060"/>
                </a:solidFill>
              </a:rPr>
            </a:br>
            <a:r>
              <a:rPr lang="es-ES" altLang="es-ES" sz="4800" b="1" dirty="0">
                <a:solidFill>
                  <a:srgbClr val="002060"/>
                </a:solidFill>
              </a:rPr>
              <a:t>Jesús, razón de nuestra vida,</a:t>
            </a:r>
            <a:br>
              <a:rPr lang="es-ES" altLang="es-ES" sz="4800" b="1" dirty="0">
                <a:solidFill>
                  <a:srgbClr val="002060"/>
                </a:solidFill>
              </a:rPr>
            </a:br>
            <a:r>
              <a:rPr lang="es-ES" altLang="es-ES" sz="4800" b="1" dirty="0">
                <a:solidFill>
                  <a:srgbClr val="002060"/>
                </a:solidFill>
              </a:rPr>
              <a:t>Es el Señor, nos reúne</a:t>
            </a:r>
            <a:br>
              <a:rPr lang="es-ES" altLang="es-ES" sz="4800" b="1" dirty="0">
                <a:solidFill>
                  <a:srgbClr val="002060"/>
                </a:solidFill>
              </a:rPr>
            </a:br>
            <a:r>
              <a:rPr lang="es-ES" altLang="es-ES" sz="4800" b="1" dirty="0">
                <a:solidFill>
                  <a:srgbClr val="002060"/>
                </a:solidFill>
              </a:rPr>
              <a:t>En  pueblo de amor.</a:t>
            </a:r>
          </a:p>
        </p:txBody>
      </p:sp>
      <p:sp>
        <p:nvSpPr>
          <p:cNvPr id="4" name="Marcador de texto 3"/>
          <p:cNvSpPr>
            <a:spLocks noGrp="1"/>
          </p:cNvSpPr>
          <p:nvPr>
            <p:ph type="body" sz="half" idx="2"/>
          </p:nvPr>
        </p:nvSpPr>
        <p:spPr/>
        <p:txBody>
          <a:bodyPr/>
          <a:lstStyle/>
          <a:p>
            <a:endParaRPr lang="es-ES"/>
          </a:p>
        </p:txBody>
      </p:sp>
      <p:pic>
        <p:nvPicPr>
          <p:cNvPr id="6" name="Picture 6" descr="http://3.bp.blogspot.com/-y7MrGCQ6drg/TmAN885C4YI/AAAAAAAADOk/DzbyNW4lrKM/s1600/20110904+donde+dos+o+tres+est%25C3%25A1n+reunidos+en+mi+nombre.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 r="796"/>
          <a:stretch/>
        </p:blipFill>
        <p:spPr bwMode="auto">
          <a:xfrm>
            <a:off x="7319962" y="0"/>
            <a:ext cx="4872037"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2092739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a:t>PALABRA DE DIOS</a:t>
            </a:r>
            <a:br>
              <a:rPr lang="es-ES" dirty="0"/>
            </a:br>
            <a:r>
              <a:rPr lang="es-ES" b="1" dirty="0">
                <a:solidFill>
                  <a:srgbClr val="FF0000"/>
                </a:solidFill>
              </a:rPr>
              <a:t>TE ALABAMOS, SEÑOR</a:t>
            </a:r>
            <a:endParaRPr lang="es-ES" dirty="0"/>
          </a:p>
        </p:txBody>
      </p:sp>
      <p:sp>
        <p:nvSpPr>
          <p:cNvPr id="3" name="Marcador de texto 2"/>
          <p:cNvSpPr>
            <a:spLocks noGrp="1"/>
          </p:cNvSpPr>
          <p:nvPr>
            <p:ph type="body" idx="1"/>
          </p:nvPr>
        </p:nvSpPr>
        <p:spPr/>
        <p:txBody>
          <a:bodyPr/>
          <a:lstStyle/>
          <a:p>
            <a:endParaRPr lang="es-ES"/>
          </a:p>
        </p:txBody>
      </p:sp>
    </p:spTree>
    <p:extLst>
      <p:ext uri="{BB962C8B-B14F-4D97-AF65-F5344CB8AC3E}">
        <p14:creationId xmlns:p14="http://schemas.microsoft.com/office/powerpoint/2010/main" val="1856354362"/>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Que brille tu rostro Señor,</a:t>
            </a:r>
            <a:br>
              <a:rPr lang="es-ES" altLang="es-ES" sz="4800" b="1" dirty="0">
                <a:solidFill>
                  <a:srgbClr val="002060"/>
                </a:solidFill>
              </a:rPr>
            </a:br>
            <a:r>
              <a:rPr lang="es-ES" altLang="es-ES" sz="4800" b="1" dirty="0">
                <a:solidFill>
                  <a:srgbClr val="002060"/>
                </a:solidFill>
              </a:rPr>
              <a:t>Que brille tu rostro Señor</a:t>
            </a:r>
            <a:br>
              <a:rPr lang="es-ES" altLang="es-ES" sz="4800" b="1" dirty="0">
                <a:solidFill>
                  <a:srgbClr val="002060"/>
                </a:solidFill>
              </a:rPr>
            </a:br>
            <a:r>
              <a:rPr lang="es-ES" altLang="es-ES" sz="4800" b="1" dirty="0">
                <a:solidFill>
                  <a:srgbClr val="002060"/>
                </a:solidFill>
              </a:rPr>
              <a:t>Y se restaurará mi vida,</a:t>
            </a:r>
            <a:br>
              <a:rPr lang="es-ES" altLang="es-ES" sz="4800" b="1" dirty="0">
                <a:solidFill>
                  <a:srgbClr val="002060"/>
                </a:solidFill>
              </a:rPr>
            </a:br>
            <a:r>
              <a:rPr lang="es-ES" altLang="es-ES" sz="4800" b="1" dirty="0">
                <a:solidFill>
                  <a:srgbClr val="002060"/>
                </a:solidFill>
              </a:rPr>
              <a:t>Se restaurará mi amor.</a:t>
            </a:r>
          </a:p>
        </p:txBody>
      </p:sp>
      <p:sp>
        <p:nvSpPr>
          <p:cNvPr id="4" name="Marcador de texto 3"/>
          <p:cNvSpPr>
            <a:spLocks noGrp="1"/>
          </p:cNvSpPr>
          <p:nvPr>
            <p:ph type="body" sz="half" idx="2"/>
          </p:nvPr>
        </p:nvSpPr>
        <p:spPr/>
        <p:txBody>
          <a:bodyPr/>
          <a:lstStyle/>
          <a:p>
            <a:endParaRPr lang="es-ES"/>
          </a:p>
        </p:txBody>
      </p:sp>
      <p:pic>
        <p:nvPicPr>
          <p:cNvPr id="7" name="Marcador de posición de imagen 6" descr="Imagen que contiene persona, interior, pared, mujer&#10;&#10;Descripción generada con confianza muy alta">
            <a:extLst>
              <a:ext uri="{FF2B5EF4-FFF2-40B4-BE49-F238E27FC236}">
                <a16:creationId xmlns:a16="http://schemas.microsoft.com/office/drawing/2014/main" id="{C4D30760-7759-42F4-A203-698001C37A5F}"/>
              </a:ext>
            </a:extLst>
          </p:cNvPr>
          <p:cNvPicPr>
            <a:picLocks noGrp="1" noChangeAspect="1"/>
          </p:cNvPicPr>
          <p:nvPr>
            <p:ph type="pic" idx="1"/>
          </p:nvPr>
        </p:nvPicPr>
        <p:blipFill rotWithShape="1">
          <a:blip r:embed="rId2">
            <a:extLst>
              <a:ext uri="{28A0092B-C50C-407E-A947-70E740481C1C}">
                <a14:useLocalDpi xmlns:a14="http://schemas.microsoft.com/office/drawing/2010/main" val="0"/>
              </a:ext>
            </a:extLst>
          </a:blip>
          <a:srcRect/>
          <a:stretch/>
        </p:blipFill>
        <p:spPr>
          <a:xfrm>
            <a:off x="7320136" y="-10304"/>
            <a:ext cx="4871864" cy="6858000"/>
          </a:xfrm>
        </p:spPr>
      </p:pic>
    </p:spTree>
    <p:extLst>
      <p:ext uri="{BB962C8B-B14F-4D97-AF65-F5344CB8AC3E}">
        <p14:creationId xmlns:p14="http://schemas.microsoft.com/office/powerpoint/2010/main" val="31088747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Escúchame cuando te invoco, Dios de mi justicia; </a:t>
            </a:r>
            <a:br>
              <a:rPr lang="es-ES" altLang="es-ES" sz="4800" b="1" dirty="0">
                <a:solidFill>
                  <a:srgbClr val="002060"/>
                </a:solidFill>
              </a:rPr>
            </a:br>
            <a:r>
              <a:rPr lang="es-ES" altLang="es-ES" sz="4800" b="1" dirty="0">
                <a:solidFill>
                  <a:srgbClr val="002060"/>
                </a:solidFill>
              </a:rPr>
              <a:t>tú que en el aprieto me diste anchura,</a:t>
            </a:r>
            <a:br>
              <a:rPr lang="es-ES" altLang="es-ES" sz="4800" b="1" dirty="0">
                <a:solidFill>
                  <a:srgbClr val="002060"/>
                </a:solidFill>
              </a:rPr>
            </a:br>
            <a:r>
              <a:rPr lang="es-ES" altLang="es-ES" sz="4800" b="1" dirty="0">
                <a:solidFill>
                  <a:srgbClr val="002060"/>
                </a:solidFill>
              </a:rPr>
              <a:t>ten piedad de mí </a:t>
            </a:r>
            <a:br>
              <a:rPr lang="es-ES" altLang="es-ES" sz="4800" b="1" dirty="0">
                <a:solidFill>
                  <a:srgbClr val="002060"/>
                </a:solidFill>
              </a:rPr>
            </a:br>
            <a:r>
              <a:rPr lang="es-ES" altLang="es-ES" sz="4800" b="1" dirty="0">
                <a:solidFill>
                  <a:srgbClr val="002060"/>
                </a:solidFill>
              </a:rPr>
              <a:t>y escucha mi oración.</a:t>
            </a:r>
          </a:p>
        </p:txBody>
      </p:sp>
      <p:sp>
        <p:nvSpPr>
          <p:cNvPr id="4" name="Marcador de texto 3"/>
          <p:cNvSpPr>
            <a:spLocks noGrp="1"/>
          </p:cNvSpPr>
          <p:nvPr>
            <p:ph type="body" sz="half" idx="2"/>
          </p:nvPr>
        </p:nvSpPr>
        <p:spPr/>
        <p:txBody>
          <a:bodyPr/>
          <a:lstStyle/>
          <a:p>
            <a:endParaRPr lang="es-ES"/>
          </a:p>
        </p:txBody>
      </p:sp>
      <p:pic>
        <p:nvPicPr>
          <p:cNvPr id="6" name="Marcador de posición de imagen 6" descr="Imagen que contiene persona, interior, pared, mujer&#10;&#10;Descripción generada con confianza muy alta">
            <a:extLst>
              <a:ext uri="{FF2B5EF4-FFF2-40B4-BE49-F238E27FC236}">
                <a16:creationId xmlns:a16="http://schemas.microsoft.com/office/drawing/2014/main" id="{303BB261-4CA5-483D-A0D0-BE9A14EF2BFB}"/>
              </a:ext>
            </a:extLst>
          </p:cNvPr>
          <p:cNvPicPr>
            <a:picLocks noGrp="1" noChangeAspect="1"/>
          </p:cNvPicPr>
          <p:nvPr>
            <p:ph type="pic" idx="1"/>
          </p:nvPr>
        </p:nvPicPr>
        <p:blipFill rotWithShape="1">
          <a:blip r:embed="rId2">
            <a:extLst>
              <a:ext uri="{28A0092B-C50C-407E-A947-70E740481C1C}">
                <a14:useLocalDpi xmlns:a14="http://schemas.microsoft.com/office/drawing/2010/main" val="0"/>
              </a:ext>
            </a:extLst>
          </a:blip>
          <a:srcRect/>
          <a:stretch/>
        </p:blipFill>
        <p:spPr>
          <a:xfrm>
            <a:off x="7320136" y="-10304"/>
            <a:ext cx="4871864" cy="6858000"/>
          </a:xfrm>
        </p:spPr>
      </p:pic>
    </p:spTree>
    <p:extLst>
      <p:ext uri="{BB962C8B-B14F-4D97-AF65-F5344CB8AC3E}">
        <p14:creationId xmlns:p14="http://schemas.microsoft.com/office/powerpoint/2010/main" val="37179406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Que brille tu rostro Señor,</a:t>
            </a:r>
            <a:br>
              <a:rPr lang="es-ES" altLang="es-ES" sz="4800" b="1" dirty="0">
                <a:solidFill>
                  <a:srgbClr val="002060"/>
                </a:solidFill>
              </a:rPr>
            </a:br>
            <a:r>
              <a:rPr lang="es-ES" altLang="es-ES" sz="4800" b="1" dirty="0">
                <a:solidFill>
                  <a:srgbClr val="002060"/>
                </a:solidFill>
              </a:rPr>
              <a:t>Que brille tu rostro Señor</a:t>
            </a:r>
            <a:br>
              <a:rPr lang="es-ES" altLang="es-ES" sz="4800" b="1" dirty="0">
                <a:solidFill>
                  <a:srgbClr val="002060"/>
                </a:solidFill>
              </a:rPr>
            </a:br>
            <a:r>
              <a:rPr lang="es-ES" altLang="es-ES" sz="4800" b="1" dirty="0">
                <a:solidFill>
                  <a:srgbClr val="002060"/>
                </a:solidFill>
              </a:rPr>
              <a:t>Y se restaurará mi vida,</a:t>
            </a:r>
            <a:br>
              <a:rPr lang="es-ES" altLang="es-ES" sz="4800" b="1" dirty="0">
                <a:solidFill>
                  <a:srgbClr val="002060"/>
                </a:solidFill>
              </a:rPr>
            </a:br>
            <a:r>
              <a:rPr lang="es-ES" altLang="es-ES" sz="4800" b="1" dirty="0">
                <a:solidFill>
                  <a:srgbClr val="002060"/>
                </a:solidFill>
              </a:rPr>
              <a:t>Se restaurará mi amor.</a:t>
            </a:r>
          </a:p>
        </p:txBody>
      </p:sp>
      <p:sp>
        <p:nvSpPr>
          <p:cNvPr id="4" name="Marcador de texto 3"/>
          <p:cNvSpPr>
            <a:spLocks noGrp="1"/>
          </p:cNvSpPr>
          <p:nvPr>
            <p:ph type="body" sz="half" idx="2"/>
          </p:nvPr>
        </p:nvSpPr>
        <p:spPr/>
        <p:txBody>
          <a:bodyPr/>
          <a:lstStyle/>
          <a:p>
            <a:endParaRPr lang="es-ES"/>
          </a:p>
        </p:txBody>
      </p:sp>
      <p:pic>
        <p:nvPicPr>
          <p:cNvPr id="7" name="Marcador de posición de imagen 6" descr="Imagen que contiene persona, interior, pared, mujer&#10;&#10;Descripción generada con confianza muy alta">
            <a:extLst>
              <a:ext uri="{FF2B5EF4-FFF2-40B4-BE49-F238E27FC236}">
                <a16:creationId xmlns:a16="http://schemas.microsoft.com/office/drawing/2014/main" id="{C4D30760-7759-42F4-A203-698001C37A5F}"/>
              </a:ext>
            </a:extLst>
          </p:cNvPr>
          <p:cNvPicPr>
            <a:picLocks noGrp="1" noChangeAspect="1"/>
          </p:cNvPicPr>
          <p:nvPr>
            <p:ph type="pic" idx="1"/>
          </p:nvPr>
        </p:nvPicPr>
        <p:blipFill rotWithShape="1">
          <a:blip r:embed="rId2">
            <a:extLst>
              <a:ext uri="{28A0092B-C50C-407E-A947-70E740481C1C}">
                <a14:useLocalDpi xmlns:a14="http://schemas.microsoft.com/office/drawing/2010/main" val="0"/>
              </a:ext>
            </a:extLst>
          </a:blip>
          <a:srcRect/>
          <a:stretch/>
        </p:blipFill>
        <p:spPr>
          <a:xfrm>
            <a:off x="7320136" y="-10304"/>
            <a:ext cx="4871864" cy="6858000"/>
          </a:xfrm>
        </p:spPr>
      </p:pic>
    </p:spTree>
    <p:extLst>
      <p:ext uri="{BB962C8B-B14F-4D97-AF65-F5344CB8AC3E}">
        <p14:creationId xmlns:p14="http://schemas.microsoft.com/office/powerpoint/2010/main" val="14126781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Sabedlo: el Señor hizo milagros en mi favor, </a:t>
            </a:r>
            <a:br>
              <a:rPr lang="es-ES" altLang="es-ES" sz="4800" b="1" dirty="0">
                <a:solidFill>
                  <a:srgbClr val="002060"/>
                </a:solidFill>
              </a:rPr>
            </a:br>
            <a:r>
              <a:rPr lang="es-ES" altLang="es-ES" sz="4800" b="1" dirty="0">
                <a:solidFill>
                  <a:srgbClr val="002060"/>
                </a:solidFill>
              </a:rPr>
              <a:t>y el Señor me escuchará cuando lo invoque.</a:t>
            </a:r>
          </a:p>
        </p:txBody>
      </p:sp>
      <p:sp>
        <p:nvSpPr>
          <p:cNvPr id="4" name="Marcador de texto 3"/>
          <p:cNvSpPr>
            <a:spLocks noGrp="1"/>
          </p:cNvSpPr>
          <p:nvPr>
            <p:ph type="body" sz="half" idx="2"/>
          </p:nvPr>
        </p:nvSpPr>
        <p:spPr/>
        <p:txBody>
          <a:bodyPr/>
          <a:lstStyle/>
          <a:p>
            <a:endParaRPr lang="es-ES"/>
          </a:p>
        </p:txBody>
      </p:sp>
      <p:pic>
        <p:nvPicPr>
          <p:cNvPr id="6" name="Marcador de posición de imagen 6" descr="Imagen que contiene persona, interior, pared, mujer&#10;&#10;Descripción generada con confianza muy alta">
            <a:extLst>
              <a:ext uri="{FF2B5EF4-FFF2-40B4-BE49-F238E27FC236}">
                <a16:creationId xmlns:a16="http://schemas.microsoft.com/office/drawing/2014/main" id="{AA389CB1-3D75-4986-8BB8-6BA232C639F5}"/>
              </a:ext>
            </a:extLst>
          </p:cNvPr>
          <p:cNvPicPr>
            <a:picLocks noGrp="1" noChangeAspect="1"/>
          </p:cNvPicPr>
          <p:nvPr>
            <p:ph type="pic" idx="1"/>
          </p:nvPr>
        </p:nvPicPr>
        <p:blipFill rotWithShape="1">
          <a:blip r:embed="rId2">
            <a:extLst>
              <a:ext uri="{28A0092B-C50C-407E-A947-70E740481C1C}">
                <a14:useLocalDpi xmlns:a14="http://schemas.microsoft.com/office/drawing/2010/main" val="0"/>
              </a:ext>
            </a:extLst>
          </a:blip>
          <a:srcRect/>
          <a:stretch/>
        </p:blipFill>
        <p:spPr>
          <a:xfrm>
            <a:off x="7320136" y="-10304"/>
            <a:ext cx="4871864" cy="6858000"/>
          </a:xfrm>
        </p:spPr>
      </p:pic>
    </p:spTree>
    <p:extLst>
      <p:ext uri="{BB962C8B-B14F-4D97-AF65-F5344CB8AC3E}">
        <p14:creationId xmlns:p14="http://schemas.microsoft.com/office/powerpoint/2010/main" val="6844724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Que brille tu rostro Señor,</a:t>
            </a:r>
            <a:br>
              <a:rPr lang="es-ES" altLang="es-ES" sz="4800" b="1" dirty="0">
                <a:solidFill>
                  <a:srgbClr val="002060"/>
                </a:solidFill>
              </a:rPr>
            </a:br>
            <a:r>
              <a:rPr lang="es-ES" altLang="es-ES" sz="4800" b="1" dirty="0">
                <a:solidFill>
                  <a:srgbClr val="002060"/>
                </a:solidFill>
              </a:rPr>
              <a:t>Que brille tu rostro Señor</a:t>
            </a:r>
            <a:br>
              <a:rPr lang="es-ES" altLang="es-ES" sz="4800" b="1" dirty="0">
                <a:solidFill>
                  <a:srgbClr val="002060"/>
                </a:solidFill>
              </a:rPr>
            </a:br>
            <a:r>
              <a:rPr lang="es-ES" altLang="es-ES" sz="4800" b="1" dirty="0">
                <a:solidFill>
                  <a:srgbClr val="002060"/>
                </a:solidFill>
              </a:rPr>
              <a:t>Y se restaurará mi vida,</a:t>
            </a:r>
            <a:br>
              <a:rPr lang="es-ES" altLang="es-ES" sz="4800" b="1" dirty="0">
                <a:solidFill>
                  <a:srgbClr val="002060"/>
                </a:solidFill>
              </a:rPr>
            </a:br>
            <a:r>
              <a:rPr lang="es-ES" altLang="es-ES" sz="4800" b="1" dirty="0">
                <a:solidFill>
                  <a:srgbClr val="002060"/>
                </a:solidFill>
              </a:rPr>
              <a:t>Se restaurará mi amor.</a:t>
            </a:r>
          </a:p>
        </p:txBody>
      </p:sp>
      <p:sp>
        <p:nvSpPr>
          <p:cNvPr id="4" name="Marcador de texto 3"/>
          <p:cNvSpPr>
            <a:spLocks noGrp="1"/>
          </p:cNvSpPr>
          <p:nvPr>
            <p:ph type="body" sz="half" idx="2"/>
          </p:nvPr>
        </p:nvSpPr>
        <p:spPr/>
        <p:txBody>
          <a:bodyPr/>
          <a:lstStyle/>
          <a:p>
            <a:endParaRPr lang="es-ES"/>
          </a:p>
        </p:txBody>
      </p:sp>
      <p:pic>
        <p:nvPicPr>
          <p:cNvPr id="7" name="Marcador de posición de imagen 6" descr="Imagen que contiene persona, interior, pared, mujer&#10;&#10;Descripción generada con confianza muy alta">
            <a:extLst>
              <a:ext uri="{FF2B5EF4-FFF2-40B4-BE49-F238E27FC236}">
                <a16:creationId xmlns:a16="http://schemas.microsoft.com/office/drawing/2014/main" id="{C4D30760-7759-42F4-A203-698001C37A5F}"/>
              </a:ext>
            </a:extLst>
          </p:cNvPr>
          <p:cNvPicPr>
            <a:picLocks noGrp="1" noChangeAspect="1"/>
          </p:cNvPicPr>
          <p:nvPr>
            <p:ph type="pic" idx="1"/>
          </p:nvPr>
        </p:nvPicPr>
        <p:blipFill rotWithShape="1">
          <a:blip r:embed="rId2">
            <a:extLst>
              <a:ext uri="{28A0092B-C50C-407E-A947-70E740481C1C}">
                <a14:useLocalDpi xmlns:a14="http://schemas.microsoft.com/office/drawing/2010/main" val="0"/>
              </a:ext>
            </a:extLst>
          </a:blip>
          <a:srcRect/>
          <a:stretch/>
        </p:blipFill>
        <p:spPr>
          <a:xfrm>
            <a:off x="7320136" y="-10304"/>
            <a:ext cx="4871864" cy="6858000"/>
          </a:xfrm>
        </p:spPr>
      </p:pic>
    </p:spTree>
    <p:extLst>
      <p:ext uri="{BB962C8B-B14F-4D97-AF65-F5344CB8AC3E}">
        <p14:creationId xmlns:p14="http://schemas.microsoft.com/office/powerpoint/2010/main" val="41377173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Hay muchos que dicen: «¿Quién nos hará ver la dicha, </a:t>
            </a:r>
            <a:br>
              <a:rPr lang="es-ES" altLang="es-ES" sz="4800" b="1" dirty="0">
                <a:solidFill>
                  <a:srgbClr val="002060"/>
                </a:solidFill>
              </a:rPr>
            </a:br>
            <a:r>
              <a:rPr lang="es-ES" altLang="es-ES" sz="4800" b="1" dirty="0">
                <a:solidFill>
                  <a:srgbClr val="002060"/>
                </a:solidFill>
              </a:rPr>
              <a:t>si la luz de tu rostro ha huido de nosotros?» </a:t>
            </a:r>
          </a:p>
        </p:txBody>
      </p:sp>
      <p:sp>
        <p:nvSpPr>
          <p:cNvPr id="4" name="Marcador de texto 3"/>
          <p:cNvSpPr>
            <a:spLocks noGrp="1"/>
          </p:cNvSpPr>
          <p:nvPr>
            <p:ph type="body" sz="half" idx="2"/>
          </p:nvPr>
        </p:nvSpPr>
        <p:spPr/>
        <p:txBody>
          <a:bodyPr/>
          <a:lstStyle/>
          <a:p>
            <a:endParaRPr lang="es-ES"/>
          </a:p>
        </p:txBody>
      </p:sp>
      <p:pic>
        <p:nvPicPr>
          <p:cNvPr id="6" name="Marcador de posición de imagen 6" descr="Imagen que contiene persona, interior, pared, mujer&#10;&#10;Descripción generada con confianza muy alta">
            <a:extLst>
              <a:ext uri="{FF2B5EF4-FFF2-40B4-BE49-F238E27FC236}">
                <a16:creationId xmlns:a16="http://schemas.microsoft.com/office/drawing/2014/main" id="{51DFE58A-8DA1-48E0-990E-2A26EC3F831A}"/>
              </a:ext>
            </a:extLst>
          </p:cNvPr>
          <p:cNvPicPr>
            <a:picLocks noGrp="1" noChangeAspect="1"/>
          </p:cNvPicPr>
          <p:nvPr>
            <p:ph type="pic" idx="1"/>
          </p:nvPr>
        </p:nvPicPr>
        <p:blipFill rotWithShape="1">
          <a:blip r:embed="rId2">
            <a:extLst>
              <a:ext uri="{28A0092B-C50C-407E-A947-70E740481C1C}">
                <a14:useLocalDpi xmlns:a14="http://schemas.microsoft.com/office/drawing/2010/main" val="0"/>
              </a:ext>
            </a:extLst>
          </a:blip>
          <a:srcRect/>
          <a:stretch/>
        </p:blipFill>
        <p:spPr>
          <a:xfrm>
            <a:off x="7320136" y="-10304"/>
            <a:ext cx="4871864" cy="6858000"/>
          </a:xfrm>
        </p:spPr>
      </p:pic>
    </p:spTree>
    <p:extLst>
      <p:ext uri="{BB962C8B-B14F-4D97-AF65-F5344CB8AC3E}">
        <p14:creationId xmlns:p14="http://schemas.microsoft.com/office/powerpoint/2010/main" val="17867183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Que brille tu rostro Señor,</a:t>
            </a:r>
            <a:br>
              <a:rPr lang="es-ES" altLang="es-ES" sz="4800" b="1" dirty="0">
                <a:solidFill>
                  <a:srgbClr val="002060"/>
                </a:solidFill>
              </a:rPr>
            </a:br>
            <a:r>
              <a:rPr lang="es-ES" altLang="es-ES" sz="4800" b="1" dirty="0">
                <a:solidFill>
                  <a:srgbClr val="002060"/>
                </a:solidFill>
              </a:rPr>
              <a:t>Que brille tu rostro Señor</a:t>
            </a:r>
            <a:br>
              <a:rPr lang="es-ES" altLang="es-ES" sz="4800" b="1" dirty="0">
                <a:solidFill>
                  <a:srgbClr val="002060"/>
                </a:solidFill>
              </a:rPr>
            </a:br>
            <a:r>
              <a:rPr lang="es-ES" altLang="es-ES" sz="4800" b="1" dirty="0">
                <a:solidFill>
                  <a:srgbClr val="002060"/>
                </a:solidFill>
              </a:rPr>
              <a:t>Y se restaurará mi vida,</a:t>
            </a:r>
            <a:br>
              <a:rPr lang="es-ES" altLang="es-ES" sz="4800" b="1" dirty="0">
                <a:solidFill>
                  <a:srgbClr val="002060"/>
                </a:solidFill>
              </a:rPr>
            </a:br>
            <a:r>
              <a:rPr lang="es-ES" altLang="es-ES" sz="4800" b="1" dirty="0">
                <a:solidFill>
                  <a:srgbClr val="002060"/>
                </a:solidFill>
              </a:rPr>
              <a:t>Se restaurará mi amor.</a:t>
            </a:r>
          </a:p>
        </p:txBody>
      </p:sp>
      <p:sp>
        <p:nvSpPr>
          <p:cNvPr id="4" name="Marcador de texto 3"/>
          <p:cNvSpPr>
            <a:spLocks noGrp="1"/>
          </p:cNvSpPr>
          <p:nvPr>
            <p:ph type="body" sz="half" idx="2"/>
          </p:nvPr>
        </p:nvSpPr>
        <p:spPr/>
        <p:txBody>
          <a:bodyPr/>
          <a:lstStyle/>
          <a:p>
            <a:endParaRPr lang="es-ES"/>
          </a:p>
        </p:txBody>
      </p:sp>
      <p:pic>
        <p:nvPicPr>
          <p:cNvPr id="7" name="Marcador de posición de imagen 6" descr="Imagen que contiene persona, interior, pared, mujer&#10;&#10;Descripción generada con confianza muy alta">
            <a:extLst>
              <a:ext uri="{FF2B5EF4-FFF2-40B4-BE49-F238E27FC236}">
                <a16:creationId xmlns:a16="http://schemas.microsoft.com/office/drawing/2014/main" id="{C4D30760-7759-42F4-A203-698001C37A5F}"/>
              </a:ext>
            </a:extLst>
          </p:cNvPr>
          <p:cNvPicPr>
            <a:picLocks noGrp="1" noChangeAspect="1"/>
          </p:cNvPicPr>
          <p:nvPr>
            <p:ph type="pic" idx="1"/>
          </p:nvPr>
        </p:nvPicPr>
        <p:blipFill rotWithShape="1">
          <a:blip r:embed="rId2">
            <a:extLst>
              <a:ext uri="{28A0092B-C50C-407E-A947-70E740481C1C}">
                <a14:useLocalDpi xmlns:a14="http://schemas.microsoft.com/office/drawing/2010/main" val="0"/>
              </a:ext>
            </a:extLst>
          </a:blip>
          <a:srcRect/>
          <a:stretch/>
        </p:blipFill>
        <p:spPr>
          <a:xfrm>
            <a:off x="7320136" y="-10304"/>
            <a:ext cx="4871864" cy="6858000"/>
          </a:xfrm>
        </p:spPr>
      </p:pic>
    </p:spTree>
    <p:extLst>
      <p:ext uri="{BB962C8B-B14F-4D97-AF65-F5344CB8AC3E}">
        <p14:creationId xmlns:p14="http://schemas.microsoft.com/office/powerpoint/2010/main" val="23415844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En paz me acuesto y en seguida me duermo, </a:t>
            </a:r>
            <a:br>
              <a:rPr lang="es-ES" altLang="es-ES" sz="4800" b="1" dirty="0">
                <a:solidFill>
                  <a:srgbClr val="002060"/>
                </a:solidFill>
              </a:rPr>
            </a:br>
            <a:r>
              <a:rPr lang="es-ES" altLang="es-ES" sz="4800" b="1" dirty="0">
                <a:solidFill>
                  <a:srgbClr val="002060"/>
                </a:solidFill>
              </a:rPr>
              <a:t>porque tú solo, Señor, me haces vivir tranquilo.</a:t>
            </a:r>
          </a:p>
        </p:txBody>
      </p:sp>
      <p:sp>
        <p:nvSpPr>
          <p:cNvPr id="4" name="Marcador de texto 3"/>
          <p:cNvSpPr>
            <a:spLocks noGrp="1"/>
          </p:cNvSpPr>
          <p:nvPr>
            <p:ph type="body" sz="half" idx="2"/>
          </p:nvPr>
        </p:nvSpPr>
        <p:spPr/>
        <p:txBody>
          <a:bodyPr/>
          <a:lstStyle/>
          <a:p>
            <a:endParaRPr lang="es-ES"/>
          </a:p>
        </p:txBody>
      </p:sp>
      <p:pic>
        <p:nvPicPr>
          <p:cNvPr id="6" name="Marcador de posición de imagen 6" descr="Imagen que contiene persona, interior, pared, mujer&#10;&#10;Descripción generada con confianza muy alta">
            <a:extLst>
              <a:ext uri="{FF2B5EF4-FFF2-40B4-BE49-F238E27FC236}">
                <a16:creationId xmlns:a16="http://schemas.microsoft.com/office/drawing/2014/main" id="{185A6D8E-1F64-4A8E-A6A3-D5A67FC98CA7}"/>
              </a:ext>
            </a:extLst>
          </p:cNvPr>
          <p:cNvPicPr>
            <a:picLocks noGrp="1" noChangeAspect="1"/>
          </p:cNvPicPr>
          <p:nvPr>
            <p:ph type="pic" idx="1"/>
          </p:nvPr>
        </p:nvPicPr>
        <p:blipFill rotWithShape="1">
          <a:blip r:embed="rId2">
            <a:extLst>
              <a:ext uri="{28A0092B-C50C-407E-A947-70E740481C1C}">
                <a14:useLocalDpi xmlns:a14="http://schemas.microsoft.com/office/drawing/2010/main" val="0"/>
              </a:ext>
            </a:extLst>
          </a:blip>
          <a:srcRect/>
          <a:stretch/>
        </p:blipFill>
        <p:spPr>
          <a:xfrm>
            <a:off x="7320136" y="-10304"/>
            <a:ext cx="4871864" cy="6858000"/>
          </a:xfrm>
        </p:spPr>
      </p:pic>
    </p:spTree>
    <p:extLst>
      <p:ext uri="{BB962C8B-B14F-4D97-AF65-F5344CB8AC3E}">
        <p14:creationId xmlns:p14="http://schemas.microsoft.com/office/powerpoint/2010/main" val="5133676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Que brille tu rostro Señor,</a:t>
            </a:r>
            <a:br>
              <a:rPr lang="es-ES" altLang="es-ES" sz="4800" b="1" dirty="0">
                <a:solidFill>
                  <a:srgbClr val="002060"/>
                </a:solidFill>
              </a:rPr>
            </a:br>
            <a:r>
              <a:rPr lang="es-ES" altLang="es-ES" sz="4800" b="1" dirty="0">
                <a:solidFill>
                  <a:srgbClr val="002060"/>
                </a:solidFill>
              </a:rPr>
              <a:t>Que brille tu rostro Señor</a:t>
            </a:r>
            <a:br>
              <a:rPr lang="es-ES" altLang="es-ES" sz="4800" b="1" dirty="0">
                <a:solidFill>
                  <a:srgbClr val="002060"/>
                </a:solidFill>
              </a:rPr>
            </a:br>
            <a:r>
              <a:rPr lang="es-ES" altLang="es-ES" sz="4800" b="1" dirty="0">
                <a:solidFill>
                  <a:srgbClr val="002060"/>
                </a:solidFill>
              </a:rPr>
              <a:t>Y se restaurará mi vida,</a:t>
            </a:r>
            <a:br>
              <a:rPr lang="es-ES" altLang="es-ES" sz="4800" b="1" dirty="0">
                <a:solidFill>
                  <a:srgbClr val="002060"/>
                </a:solidFill>
              </a:rPr>
            </a:br>
            <a:r>
              <a:rPr lang="es-ES" altLang="es-ES" sz="4800" b="1" dirty="0">
                <a:solidFill>
                  <a:srgbClr val="002060"/>
                </a:solidFill>
              </a:rPr>
              <a:t>Se restaurará mi amor.</a:t>
            </a:r>
          </a:p>
        </p:txBody>
      </p:sp>
      <p:sp>
        <p:nvSpPr>
          <p:cNvPr id="4" name="Marcador de texto 3"/>
          <p:cNvSpPr>
            <a:spLocks noGrp="1"/>
          </p:cNvSpPr>
          <p:nvPr>
            <p:ph type="body" sz="half" idx="2"/>
          </p:nvPr>
        </p:nvSpPr>
        <p:spPr/>
        <p:txBody>
          <a:bodyPr/>
          <a:lstStyle/>
          <a:p>
            <a:endParaRPr lang="es-ES"/>
          </a:p>
        </p:txBody>
      </p:sp>
      <p:pic>
        <p:nvPicPr>
          <p:cNvPr id="7" name="Marcador de posición de imagen 6" descr="Imagen que contiene persona, interior, pared, mujer&#10;&#10;Descripción generada con confianza muy alta">
            <a:extLst>
              <a:ext uri="{FF2B5EF4-FFF2-40B4-BE49-F238E27FC236}">
                <a16:creationId xmlns:a16="http://schemas.microsoft.com/office/drawing/2014/main" id="{C4D30760-7759-42F4-A203-698001C37A5F}"/>
              </a:ext>
            </a:extLst>
          </p:cNvPr>
          <p:cNvPicPr>
            <a:picLocks noGrp="1" noChangeAspect="1"/>
          </p:cNvPicPr>
          <p:nvPr>
            <p:ph type="pic" idx="1"/>
          </p:nvPr>
        </p:nvPicPr>
        <p:blipFill rotWithShape="1">
          <a:blip r:embed="rId2">
            <a:extLst>
              <a:ext uri="{28A0092B-C50C-407E-A947-70E740481C1C}">
                <a14:useLocalDpi xmlns:a14="http://schemas.microsoft.com/office/drawing/2010/main" val="0"/>
              </a:ext>
            </a:extLst>
          </a:blip>
          <a:srcRect/>
          <a:stretch/>
        </p:blipFill>
        <p:spPr>
          <a:xfrm>
            <a:off x="7320136" y="-10304"/>
            <a:ext cx="4871864" cy="6858000"/>
          </a:xfrm>
        </p:spPr>
      </p:pic>
    </p:spTree>
    <p:extLst>
      <p:ext uri="{BB962C8B-B14F-4D97-AF65-F5344CB8AC3E}">
        <p14:creationId xmlns:p14="http://schemas.microsoft.com/office/powerpoint/2010/main" val="34166962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dirty="0">
                <a:solidFill>
                  <a:srgbClr val="002060"/>
                </a:solidFill>
              </a:rPr>
              <a:t>1. Cambia nuestras vidas </a:t>
            </a:r>
            <a:br>
              <a:rPr lang="es-ES" altLang="es-ES" sz="4800" dirty="0">
                <a:solidFill>
                  <a:srgbClr val="002060"/>
                </a:solidFill>
              </a:rPr>
            </a:br>
            <a:r>
              <a:rPr lang="es-ES" altLang="es-ES" sz="4800" dirty="0">
                <a:solidFill>
                  <a:srgbClr val="002060"/>
                </a:solidFill>
              </a:rPr>
              <a:t>Con  tu fuerza.</a:t>
            </a:r>
            <a:br>
              <a:rPr lang="es-ES" altLang="es-ES" sz="4800" dirty="0">
                <a:solidFill>
                  <a:srgbClr val="002060"/>
                </a:solidFill>
              </a:rPr>
            </a:br>
            <a:r>
              <a:rPr lang="es-ES" altLang="es-ES" sz="4800" dirty="0">
                <a:solidFill>
                  <a:srgbClr val="002060"/>
                </a:solidFill>
              </a:rPr>
              <a:t>Guárdanos por siempre</a:t>
            </a:r>
            <a:br>
              <a:rPr lang="es-ES" altLang="es-ES" sz="4800" dirty="0">
                <a:solidFill>
                  <a:srgbClr val="002060"/>
                </a:solidFill>
              </a:rPr>
            </a:br>
            <a:r>
              <a:rPr lang="es-ES" altLang="es-ES" sz="4800" dirty="0">
                <a:solidFill>
                  <a:srgbClr val="002060"/>
                </a:solidFill>
              </a:rPr>
              <a:t>En  tu presencia.</a:t>
            </a:r>
            <a:br>
              <a:rPr lang="es-ES" altLang="es-ES" sz="4800" dirty="0">
                <a:solidFill>
                  <a:srgbClr val="002060"/>
                </a:solidFill>
              </a:rPr>
            </a:br>
            <a:r>
              <a:rPr lang="es-ES" altLang="es-ES" sz="4800" dirty="0">
                <a:solidFill>
                  <a:srgbClr val="002060"/>
                </a:solidFill>
              </a:rPr>
              <a:t>Tú eres verdad, tú eres la paz</a:t>
            </a:r>
            <a:endParaRPr lang="es-ES" altLang="es-ES" sz="3600" dirty="0">
              <a:solidFill>
                <a:srgbClr val="002060"/>
              </a:solidFill>
            </a:endParaRPr>
          </a:p>
        </p:txBody>
      </p:sp>
      <p:sp>
        <p:nvSpPr>
          <p:cNvPr id="4" name="Marcador de texto 3"/>
          <p:cNvSpPr>
            <a:spLocks noGrp="1"/>
          </p:cNvSpPr>
          <p:nvPr>
            <p:ph type="body" sz="half" idx="2"/>
          </p:nvPr>
        </p:nvSpPr>
        <p:spPr/>
        <p:txBody>
          <a:bodyPr/>
          <a:lstStyle/>
          <a:p>
            <a:endParaRPr lang="es-ES"/>
          </a:p>
        </p:txBody>
      </p:sp>
      <p:pic>
        <p:nvPicPr>
          <p:cNvPr id="6" name="Picture 6" descr="http://3.bp.blogspot.com/-y7MrGCQ6drg/TmAN885C4YI/AAAAAAAADOk/DzbyNW4lrKM/s1600/20110904+donde+dos+o+tres+est%25C3%25A1n+reunidos+en+mi+nombre.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 r="796"/>
          <a:stretch/>
        </p:blipFill>
        <p:spPr bwMode="auto">
          <a:xfrm>
            <a:off x="7319962" y="0"/>
            <a:ext cx="4872037"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2714969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7923214" y="2362200"/>
            <a:ext cx="3645394" cy="1993392"/>
          </a:xfrm>
        </p:spPr>
        <p:txBody>
          <a:bodyPr>
            <a:noAutofit/>
          </a:bodyPr>
          <a:lstStyle/>
          <a:p>
            <a:r>
              <a:rPr lang="es-ES" sz="5400" dirty="0"/>
              <a:t>SEGUNDA LECTURA</a:t>
            </a:r>
          </a:p>
        </p:txBody>
      </p:sp>
      <p:sp>
        <p:nvSpPr>
          <p:cNvPr id="4" name="Marcador de texto 3"/>
          <p:cNvSpPr>
            <a:spLocks noGrp="1"/>
          </p:cNvSpPr>
          <p:nvPr>
            <p:ph type="body" sz="half" idx="2"/>
          </p:nvPr>
        </p:nvSpPr>
        <p:spPr/>
        <p:txBody>
          <a:bodyPr/>
          <a:lstStyle/>
          <a:p>
            <a:endParaRPr lang="es-ES" dirty="0"/>
          </a:p>
        </p:txBody>
      </p:sp>
      <p:pic>
        <p:nvPicPr>
          <p:cNvPr id="5" name="Imagen 4">
            <a:extLst>
              <a:ext uri="{FF2B5EF4-FFF2-40B4-BE49-F238E27FC236}">
                <a16:creationId xmlns:a16="http://schemas.microsoft.com/office/drawing/2014/main" id="{670928DC-854D-438A-AA4B-DAA68D74DBC0}"/>
              </a:ext>
            </a:extLst>
          </p:cNvPr>
          <p:cNvPicPr>
            <a:picLocks noChangeAspect="1"/>
          </p:cNvPicPr>
          <p:nvPr/>
        </p:nvPicPr>
        <p:blipFill rotWithShape="1">
          <a:blip r:embed="rId2">
            <a:extLst>
              <a:ext uri="{28A0092B-C50C-407E-A947-70E740481C1C}">
                <a14:useLocalDpi xmlns:a14="http://schemas.microsoft.com/office/drawing/2010/main" val="0"/>
              </a:ext>
            </a:extLst>
          </a:blip>
          <a:srcRect r="19133"/>
          <a:stretch/>
        </p:blipFill>
        <p:spPr>
          <a:xfrm>
            <a:off x="2688" y="0"/>
            <a:ext cx="7317448" cy="6858000"/>
          </a:xfrm>
          <a:prstGeom prst="rect">
            <a:avLst/>
          </a:prstGeom>
        </p:spPr>
      </p:pic>
    </p:spTree>
    <p:extLst>
      <p:ext uri="{BB962C8B-B14F-4D97-AF65-F5344CB8AC3E}">
        <p14:creationId xmlns:p14="http://schemas.microsoft.com/office/powerpoint/2010/main" val="2914764724"/>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dirty="0"/>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t>Hijos míos, os escribo esto para que no pequéis. Pero, si alguno peca, tenemos a uno que abogue ante el Padre: a Jesucristo, el Justo. </a:t>
            </a:r>
          </a:p>
        </p:txBody>
      </p:sp>
    </p:spTree>
    <p:extLst>
      <p:ext uri="{BB962C8B-B14F-4D97-AF65-F5344CB8AC3E}">
        <p14:creationId xmlns:p14="http://schemas.microsoft.com/office/powerpoint/2010/main" val="2348737456"/>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dirty="0"/>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t>Él  es  víctima  de  propiciación  por  nuestros  pecados,  no  sólo  por  los  nuestros,  sino  también  por  los  del mundo entero. En esto sabemos que lo conocemos: en que guardamos sus mandamientos. </a:t>
            </a:r>
          </a:p>
        </p:txBody>
      </p:sp>
    </p:spTree>
    <p:extLst>
      <p:ext uri="{BB962C8B-B14F-4D97-AF65-F5344CB8AC3E}">
        <p14:creationId xmlns:p14="http://schemas.microsoft.com/office/powerpoint/2010/main" val="161012630"/>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dirty="0"/>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t>Quien dice: «Yo lo conozco», y no guarda sus mandamientos, es un mentiroso, y la verdad no está en él. Pero quien guarda su palabra, ciertamente el amor de Dios ha llegado en él a su plenitud.</a:t>
            </a:r>
          </a:p>
        </p:txBody>
      </p:sp>
    </p:spTree>
    <p:extLst>
      <p:ext uri="{BB962C8B-B14F-4D97-AF65-F5344CB8AC3E}">
        <p14:creationId xmlns:p14="http://schemas.microsoft.com/office/powerpoint/2010/main" val="2096908449"/>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a:t>PALABRA DE DIOS</a:t>
            </a:r>
            <a:br>
              <a:rPr lang="es-ES" dirty="0"/>
            </a:br>
            <a:r>
              <a:rPr lang="es-ES" b="1" dirty="0">
                <a:solidFill>
                  <a:srgbClr val="FF0000"/>
                </a:solidFill>
              </a:rPr>
              <a:t>TE ALABAMOS, SEÑOR</a:t>
            </a:r>
            <a:endParaRPr lang="es-ES" dirty="0"/>
          </a:p>
        </p:txBody>
      </p:sp>
      <p:sp>
        <p:nvSpPr>
          <p:cNvPr id="3" name="Marcador de texto 2"/>
          <p:cNvSpPr>
            <a:spLocks noGrp="1"/>
          </p:cNvSpPr>
          <p:nvPr>
            <p:ph type="body" idx="1"/>
          </p:nvPr>
        </p:nvSpPr>
        <p:spPr/>
        <p:txBody>
          <a:bodyPr/>
          <a:lstStyle/>
          <a:p>
            <a:endParaRPr lang="es-ES"/>
          </a:p>
        </p:txBody>
      </p:sp>
    </p:spTree>
    <p:extLst>
      <p:ext uri="{BB962C8B-B14F-4D97-AF65-F5344CB8AC3E}">
        <p14:creationId xmlns:p14="http://schemas.microsoft.com/office/powerpoint/2010/main" val="957737925"/>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ALELUYA, ALELUYA</a:t>
            </a:r>
            <a:br>
              <a:rPr lang="es-ES" altLang="es-ES" sz="4800" b="1" dirty="0">
                <a:solidFill>
                  <a:srgbClr val="002060"/>
                </a:solidFill>
              </a:rPr>
            </a:br>
            <a:r>
              <a:rPr lang="es-ES" altLang="es-ES" sz="4800" b="1" dirty="0" err="1">
                <a:solidFill>
                  <a:srgbClr val="002060"/>
                </a:solidFill>
              </a:rPr>
              <a:t>ALELUYA</a:t>
            </a:r>
            <a:r>
              <a:rPr lang="es-ES" altLang="es-ES" sz="4800" b="1" dirty="0">
                <a:solidFill>
                  <a:srgbClr val="002060"/>
                </a:solidFill>
              </a:rPr>
              <a:t>, ALELUYA, </a:t>
            </a:r>
            <a:br>
              <a:rPr lang="es-ES" altLang="es-ES" sz="4800" b="1" dirty="0">
                <a:solidFill>
                  <a:srgbClr val="002060"/>
                </a:solidFill>
              </a:rPr>
            </a:br>
            <a:r>
              <a:rPr lang="es-ES" altLang="es-ES" sz="4800" b="1" dirty="0">
                <a:solidFill>
                  <a:srgbClr val="002060"/>
                </a:solidFill>
              </a:rPr>
              <a:t>ALELUYA. (bis)</a:t>
            </a:r>
          </a:p>
        </p:txBody>
      </p:sp>
      <p:sp>
        <p:nvSpPr>
          <p:cNvPr id="4" name="Marcador de texto 3"/>
          <p:cNvSpPr>
            <a:spLocks noGrp="1"/>
          </p:cNvSpPr>
          <p:nvPr>
            <p:ph type="body" sz="half" idx="2"/>
          </p:nvPr>
        </p:nvSpPr>
        <p:spPr/>
        <p:txBody>
          <a:bodyPr/>
          <a:lstStyle/>
          <a:p>
            <a:endParaRPr lang="es-ES"/>
          </a:p>
        </p:txBody>
      </p:sp>
      <p:pic>
        <p:nvPicPr>
          <p:cNvPr id="1026" name="Picture 2" descr="https://sanpedrodelamuza.files.wordpress.com/2013/04/evangelio-18-de-abril-de-2010-color.jpg"/>
          <p:cNvPicPr>
            <a:picLocks noGrp="1" noChangeAspect="1" noChangeArrowheads="1"/>
          </p:cNvPicPr>
          <p:nvPr>
            <p:ph type="pic" idx="1"/>
          </p:nvPr>
        </p:nvPicPr>
        <p:blipFill rotWithShape="1">
          <a:blip r:embed="rId2" cstate="print">
            <a:extLst>
              <a:ext uri="{28A0092B-C50C-407E-A947-70E740481C1C}">
                <a14:useLocalDpi xmlns:a14="http://schemas.microsoft.com/office/drawing/2010/main" val="0"/>
              </a:ext>
            </a:extLst>
          </a:blip>
          <a:srcRect l="336" t="396" r="67" b="396"/>
          <a:stretch/>
        </p:blipFill>
        <p:spPr bwMode="auto">
          <a:xfrm>
            <a:off x="7320135" y="0"/>
            <a:ext cx="4900863"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885379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Si sientes que Cristo en ti vivo está</a:t>
            </a:r>
            <a:br>
              <a:rPr lang="es-ES" altLang="es-ES" sz="4800" b="1" dirty="0">
                <a:solidFill>
                  <a:srgbClr val="002060"/>
                </a:solidFill>
              </a:rPr>
            </a:br>
            <a:r>
              <a:rPr lang="es-ES" altLang="es-ES" sz="4800" b="1" dirty="0">
                <a:solidFill>
                  <a:srgbClr val="002060"/>
                </a:solidFill>
              </a:rPr>
              <a:t>Grita fuerte en tu alma. ¡Aleluya!</a:t>
            </a:r>
          </a:p>
        </p:txBody>
      </p:sp>
      <p:sp>
        <p:nvSpPr>
          <p:cNvPr id="4" name="Marcador de texto 3"/>
          <p:cNvSpPr>
            <a:spLocks noGrp="1"/>
          </p:cNvSpPr>
          <p:nvPr>
            <p:ph type="body" sz="half" idx="2"/>
          </p:nvPr>
        </p:nvSpPr>
        <p:spPr/>
        <p:txBody>
          <a:bodyPr/>
          <a:lstStyle/>
          <a:p>
            <a:endParaRPr lang="es-ES"/>
          </a:p>
        </p:txBody>
      </p:sp>
      <p:pic>
        <p:nvPicPr>
          <p:cNvPr id="1026" name="Picture 2" descr="https://sanpedrodelamuza.files.wordpress.com/2013/04/evangelio-18-de-abril-de-2010-color.jpg"/>
          <p:cNvPicPr>
            <a:picLocks noGrp="1" noChangeAspect="1" noChangeArrowheads="1"/>
          </p:cNvPicPr>
          <p:nvPr>
            <p:ph type="pic" idx="1"/>
          </p:nvPr>
        </p:nvPicPr>
        <p:blipFill rotWithShape="1">
          <a:blip r:embed="rId2" cstate="print">
            <a:extLst>
              <a:ext uri="{28A0092B-C50C-407E-A947-70E740481C1C}">
                <a14:useLocalDpi xmlns:a14="http://schemas.microsoft.com/office/drawing/2010/main" val="0"/>
              </a:ext>
            </a:extLst>
          </a:blip>
          <a:srcRect l="336" t="396" r="67" b="396"/>
          <a:stretch/>
        </p:blipFill>
        <p:spPr bwMode="auto">
          <a:xfrm>
            <a:off x="7320135" y="0"/>
            <a:ext cx="4900863"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773004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ALELUYA, ALELUYA</a:t>
            </a:r>
            <a:br>
              <a:rPr lang="es-ES" altLang="es-ES" sz="4800" b="1" dirty="0">
                <a:solidFill>
                  <a:srgbClr val="002060"/>
                </a:solidFill>
              </a:rPr>
            </a:br>
            <a:r>
              <a:rPr lang="es-ES" altLang="es-ES" sz="4800" b="1" dirty="0" err="1">
                <a:solidFill>
                  <a:srgbClr val="002060"/>
                </a:solidFill>
              </a:rPr>
              <a:t>ALELUYA</a:t>
            </a:r>
            <a:r>
              <a:rPr lang="es-ES" altLang="es-ES" sz="4800" b="1" dirty="0">
                <a:solidFill>
                  <a:srgbClr val="002060"/>
                </a:solidFill>
              </a:rPr>
              <a:t>, ALELUYA, </a:t>
            </a:r>
            <a:br>
              <a:rPr lang="es-ES" altLang="es-ES" sz="4800" b="1" dirty="0">
                <a:solidFill>
                  <a:srgbClr val="002060"/>
                </a:solidFill>
              </a:rPr>
            </a:br>
            <a:r>
              <a:rPr lang="es-ES" altLang="es-ES" sz="4800" b="1" dirty="0">
                <a:solidFill>
                  <a:srgbClr val="002060"/>
                </a:solidFill>
              </a:rPr>
              <a:t>ALELUYA. (bis)</a:t>
            </a:r>
          </a:p>
        </p:txBody>
      </p:sp>
      <p:sp>
        <p:nvSpPr>
          <p:cNvPr id="4" name="Marcador de texto 3"/>
          <p:cNvSpPr>
            <a:spLocks noGrp="1"/>
          </p:cNvSpPr>
          <p:nvPr>
            <p:ph type="body" sz="half" idx="2"/>
          </p:nvPr>
        </p:nvSpPr>
        <p:spPr/>
        <p:txBody>
          <a:bodyPr/>
          <a:lstStyle/>
          <a:p>
            <a:endParaRPr lang="es-ES"/>
          </a:p>
        </p:txBody>
      </p:sp>
      <p:pic>
        <p:nvPicPr>
          <p:cNvPr id="1026" name="Picture 2" descr="https://sanpedrodelamuza.files.wordpress.com/2013/04/evangelio-18-de-abril-de-2010-color.jpg"/>
          <p:cNvPicPr>
            <a:picLocks noGrp="1" noChangeAspect="1" noChangeArrowheads="1"/>
          </p:cNvPicPr>
          <p:nvPr>
            <p:ph type="pic" idx="1"/>
          </p:nvPr>
        </p:nvPicPr>
        <p:blipFill rotWithShape="1">
          <a:blip r:embed="rId2" cstate="print">
            <a:extLst>
              <a:ext uri="{28A0092B-C50C-407E-A947-70E740481C1C}">
                <a14:useLocalDpi xmlns:a14="http://schemas.microsoft.com/office/drawing/2010/main" val="0"/>
              </a:ext>
            </a:extLst>
          </a:blip>
          <a:srcRect l="336" t="396" r="67" b="396"/>
          <a:stretch/>
        </p:blipFill>
        <p:spPr bwMode="auto">
          <a:xfrm>
            <a:off x="7320135" y="0"/>
            <a:ext cx="4900863"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211446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7464152" y="260648"/>
            <a:ext cx="4536504" cy="6336704"/>
          </a:xfrm>
        </p:spPr>
        <p:txBody>
          <a:bodyPr>
            <a:normAutofit/>
          </a:bodyPr>
          <a:lstStyle/>
          <a:p>
            <a:pPr lvl="0">
              <a:spcBef>
                <a:spcPts val="1000"/>
              </a:spcBef>
            </a:pPr>
            <a:r>
              <a:rPr lang="es-ES" altLang="es-ES" sz="4800" dirty="0">
                <a:latin typeface="Calibri" panose="020F0502020204030204"/>
                <a:ea typeface="+mn-ea"/>
                <a:cs typeface="+mn-cs"/>
              </a:rPr>
              <a:t>El Señor esté con vosotros.</a:t>
            </a:r>
            <a:br>
              <a:rPr lang="es-ES" altLang="es-ES" sz="4800" dirty="0">
                <a:latin typeface="Calibri" panose="020F0502020204030204"/>
                <a:ea typeface="+mn-ea"/>
                <a:cs typeface="+mn-cs"/>
              </a:rPr>
            </a:br>
            <a:r>
              <a:rPr lang="es-ES" altLang="es-ES" sz="4800" dirty="0">
                <a:solidFill>
                  <a:srgbClr val="FF0000"/>
                </a:solidFill>
                <a:latin typeface="Calibri" panose="020F0502020204030204"/>
                <a:ea typeface="+mn-ea"/>
                <a:cs typeface="+mn-cs"/>
              </a:rPr>
              <a:t>Y con tu espíritu.</a:t>
            </a:r>
            <a:br>
              <a:rPr lang="es-ES" altLang="es-ES" sz="4800" dirty="0">
                <a:solidFill>
                  <a:srgbClr val="FF0000"/>
                </a:solidFill>
                <a:latin typeface="Calibri" panose="020F0502020204030204"/>
                <a:ea typeface="+mn-ea"/>
                <a:cs typeface="+mn-cs"/>
              </a:rPr>
            </a:br>
            <a:r>
              <a:rPr lang="es-ES" altLang="es-ES" sz="4800" dirty="0">
                <a:latin typeface="Calibri" panose="020F0502020204030204"/>
                <a:ea typeface="+mn-ea"/>
                <a:cs typeface="+mn-cs"/>
              </a:rPr>
              <a:t>Lectura del santo Evangelio según san Lucas.</a:t>
            </a:r>
            <a:br>
              <a:rPr lang="es-ES" altLang="es-ES" sz="4800" dirty="0">
                <a:solidFill>
                  <a:prstClr val="black"/>
                </a:solidFill>
                <a:latin typeface="Calibri" panose="020F0502020204030204"/>
                <a:ea typeface="+mn-ea"/>
                <a:cs typeface="+mn-cs"/>
              </a:rPr>
            </a:br>
            <a:r>
              <a:rPr lang="es-ES" altLang="es-ES" sz="4800" dirty="0">
                <a:solidFill>
                  <a:srgbClr val="FF0000"/>
                </a:solidFill>
                <a:latin typeface="Calibri" panose="020F0502020204030204"/>
                <a:ea typeface="+mn-ea"/>
                <a:cs typeface="+mn-cs"/>
              </a:rPr>
              <a:t>Gloria a ti, Señor.</a:t>
            </a:r>
            <a:br>
              <a:rPr lang="es-ES" altLang="es-ES" sz="4800" dirty="0">
                <a:solidFill>
                  <a:srgbClr val="FF0000"/>
                </a:solidFill>
                <a:latin typeface="Calibri" panose="020F0502020204030204"/>
                <a:ea typeface="+mn-ea"/>
                <a:cs typeface="+mn-cs"/>
              </a:rPr>
            </a:br>
            <a:endParaRPr lang="es-ES" sz="4000" dirty="0"/>
          </a:p>
        </p:txBody>
      </p:sp>
      <p:pic>
        <p:nvPicPr>
          <p:cNvPr id="4" name="Imagen 3">
            <a:extLst>
              <a:ext uri="{FF2B5EF4-FFF2-40B4-BE49-F238E27FC236}">
                <a16:creationId xmlns:a16="http://schemas.microsoft.com/office/drawing/2014/main" id="{C4E3F900-E7A5-4EB9-8C90-A3A8A9492ED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18" y="0"/>
            <a:ext cx="7319818" cy="6858000"/>
          </a:xfrm>
          <a:prstGeom prst="rect">
            <a:avLst/>
          </a:prstGeom>
        </p:spPr>
      </p:pic>
    </p:spTree>
    <p:extLst>
      <p:ext uri="{BB962C8B-B14F-4D97-AF65-F5344CB8AC3E}">
        <p14:creationId xmlns:p14="http://schemas.microsoft.com/office/powerpoint/2010/main" val="2167408374"/>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dirty="0"/>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solidFill>
                  <a:srgbClr val="263050"/>
                </a:solidFill>
              </a:rPr>
              <a:t>En  aquel  tiempo,  los  discípulos  de  Jesús  contaron  lo  que  les  había  pasado  por  el  camino  y  cómo  lo habían reconocido al partir el pan. </a:t>
            </a:r>
          </a:p>
        </p:txBody>
      </p:sp>
    </p:spTree>
    <p:extLst>
      <p:ext uri="{BB962C8B-B14F-4D97-AF65-F5344CB8AC3E}">
        <p14:creationId xmlns:p14="http://schemas.microsoft.com/office/powerpoint/2010/main" val="1602476883"/>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Jesús está entre nosotros</a:t>
            </a:r>
            <a:br>
              <a:rPr lang="es-ES" altLang="es-ES" sz="4800" b="1" dirty="0">
                <a:solidFill>
                  <a:srgbClr val="002060"/>
                </a:solidFill>
              </a:rPr>
            </a:br>
            <a:r>
              <a:rPr lang="es-ES" altLang="es-ES" sz="4800" b="1" dirty="0">
                <a:solidFill>
                  <a:srgbClr val="002060"/>
                </a:solidFill>
              </a:rPr>
              <a:t>Él vive hoy,</a:t>
            </a:r>
            <a:br>
              <a:rPr lang="es-ES" altLang="es-ES" sz="4800" b="1" dirty="0">
                <a:solidFill>
                  <a:srgbClr val="002060"/>
                </a:solidFill>
              </a:rPr>
            </a:br>
            <a:r>
              <a:rPr lang="es-ES" altLang="es-ES" sz="4800" b="1" dirty="0">
                <a:solidFill>
                  <a:srgbClr val="002060"/>
                </a:solidFill>
              </a:rPr>
              <a:t> y su Espíritu a todos da.</a:t>
            </a:r>
            <a:br>
              <a:rPr lang="es-ES" altLang="es-ES" sz="4800" b="1" dirty="0">
                <a:solidFill>
                  <a:srgbClr val="002060"/>
                </a:solidFill>
              </a:rPr>
            </a:br>
            <a:r>
              <a:rPr lang="es-ES" altLang="es-ES" sz="4800" b="1" dirty="0">
                <a:solidFill>
                  <a:srgbClr val="002060"/>
                </a:solidFill>
              </a:rPr>
              <a:t>Jesús, razón de nuestra vida,</a:t>
            </a:r>
            <a:br>
              <a:rPr lang="es-ES" altLang="es-ES" sz="4800" b="1" dirty="0">
                <a:solidFill>
                  <a:srgbClr val="002060"/>
                </a:solidFill>
              </a:rPr>
            </a:br>
            <a:r>
              <a:rPr lang="es-ES" altLang="es-ES" sz="4800" b="1" dirty="0">
                <a:solidFill>
                  <a:srgbClr val="002060"/>
                </a:solidFill>
              </a:rPr>
              <a:t>Es el Señor, nos reúne</a:t>
            </a:r>
            <a:br>
              <a:rPr lang="es-ES" altLang="es-ES" sz="4800" b="1" dirty="0">
                <a:solidFill>
                  <a:srgbClr val="002060"/>
                </a:solidFill>
              </a:rPr>
            </a:br>
            <a:r>
              <a:rPr lang="es-ES" altLang="es-ES" sz="4800" b="1" dirty="0">
                <a:solidFill>
                  <a:srgbClr val="002060"/>
                </a:solidFill>
              </a:rPr>
              <a:t>En  pueblo de amor.</a:t>
            </a:r>
          </a:p>
        </p:txBody>
      </p:sp>
      <p:sp>
        <p:nvSpPr>
          <p:cNvPr id="4" name="Marcador de texto 3"/>
          <p:cNvSpPr>
            <a:spLocks noGrp="1"/>
          </p:cNvSpPr>
          <p:nvPr>
            <p:ph type="body" sz="half" idx="2"/>
          </p:nvPr>
        </p:nvSpPr>
        <p:spPr/>
        <p:txBody>
          <a:bodyPr/>
          <a:lstStyle/>
          <a:p>
            <a:endParaRPr lang="es-ES"/>
          </a:p>
        </p:txBody>
      </p:sp>
      <p:pic>
        <p:nvPicPr>
          <p:cNvPr id="6" name="Picture 6" descr="http://3.bp.blogspot.com/-y7MrGCQ6drg/TmAN885C4YI/AAAAAAAADOk/DzbyNW4lrKM/s1600/20110904+donde+dos+o+tres+est%25C3%25A1n+reunidos+en+mi+nombre.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 r="796"/>
          <a:stretch/>
        </p:blipFill>
        <p:spPr bwMode="auto">
          <a:xfrm>
            <a:off x="7319962" y="0"/>
            <a:ext cx="4872037"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5223396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dirty="0"/>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solidFill>
                  <a:srgbClr val="263050"/>
                </a:solidFill>
              </a:rPr>
              <a:t>Estaban hablando de estas cosas, cuando él se presentó en medio de ellos y les dice: «Paz a vosotros». Pero ellos, aterrorizados y llenos de miedo, creían ver un espíritu. </a:t>
            </a:r>
          </a:p>
        </p:txBody>
      </p:sp>
    </p:spTree>
    <p:extLst>
      <p:ext uri="{BB962C8B-B14F-4D97-AF65-F5344CB8AC3E}">
        <p14:creationId xmlns:p14="http://schemas.microsoft.com/office/powerpoint/2010/main" val="2093574311"/>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dirty="0"/>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solidFill>
                  <a:srgbClr val="263050"/>
                </a:solidFill>
              </a:rPr>
              <a:t>Y él les dijo: «¿Por qué os alarmáis?, ¿por qué surgen dudas en vuestro corazón? Mirad mis manos y mis pies: soy yo  en  persona.  </a:t>
            </a:r>
          </a:p>
        </p:txBody>
      </p:sp>
    </p:spTree>
    <p:extLst>
      <p:ext uri="{BB962C8B-B14F-4D97-AF65-F5344CB8AC3E}">
        <p14:creationId xmlns:p14="http://schemas.microsoft.com/office/powerpoint/2010/main" val="436326753"/>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dirty="0"/>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solidFill>
                  <a:srgbClr val="263050"/>
                </a:solidFill>
              </a:rPr>
              <a:t>Palpadme  y  daos  cuenta  de  que  un  espíritu  no  tiene  carne  y  huesos,  como  veis  que  yo tengo». Dicho esto, les mostró las manos y los pies. </a:t>
            </a:r>
          </a:p>
        </p:txBody>
      </p:sp>
    </p:spTree>
    <p:extLst>
      <p:ext uri="{BB962C8B-B14F-4D97-AF65-F5344CB8AC3E}">
        <p14:creationId xmlns:p14="http://schemas.microsoft.com/office/powerpoint/2010/main" val="3957104379"/>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dirty="0"/>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solidFill>
                  <a:srgbClr val="263050"/>
                </a:solidFill>
              </a:rPr>
              <a:t>Y como no acababan de creer por la alegría, y seguían atónitos, les dijo: «¿Tenéis ahí algo de comer?» Ellos le ofrecieron un trozo de pez asado. Él lo tomó y comió delante de ellos. </a:t>
            </a:r>
          </a:p>
        </p:txBody>
      </p:sp>
    </p:spTree>
    <p:extLst>
      <p:ext uri="{BB962C8B-B14F-4D97-AF65-F5344CB8AC3E}">
        <p14:creationId xmlns:p14="http://schemas.microsoft.com/office/powerpoint/2010/main" val="3042052312"/>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dirty="0"/>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solidFill>
                  <a:srgbClr val="263050"/>
                </a:solidFill>
              </a:rPr>
              <a:t>Y les dijo: «Esto es lo que os dije mientras estaba con vosotros: que era necesario que se cumpliera todo lo escrito en  la  ley  de  Moisés  y  en  los  Profetas  y  Salmos  acerca  de  mí».  </a:t>
            </a:r>
          </a:p>
        </p:txBody>
      </p:sp>
    </p:spTree>
    <p:extLst>
      <p:ext uri="{BB962C8B-B14F-4D97-AF65-F5344CB8AC3E}">
        <p14:creationId xmlns:p14="http://schemas.microsoft.com/office/powerpoint/2010/main" val="618976893"/>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dirty="0"/>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solidFill>
                  <a:srgbClr val="263050"/>
                </a:solidFill>
              </a:rPr>
              <a:t>Entonces  les  abrió  el  entendimiento  para comprender las Escrituras. Y les dijo: «Así estaba escrito: el  Mesías padecerá, resucitará de entre los muertos al tercer día, </a:t>
            </a:r>
          </a:p>
        </p:txBody>
      </p:sp>
    </p:spTree>
    <p:extLst>
      <p:ext uri="{BB962C8B-B14F-4D97-AF65-F5344CB8AC3E}">
        <p14:creationId xmlns:p14="http://schemas.microsoft.com/office/powerpoint/2010/main" val="807539392"/>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dirty="0"/>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solidFill>
                  <a:srgbClr val="263050"/>
                </a:solidFill>
              </a:rPr>
              <a:t>y en su nombre se proclamará la conversión para el perdón de los pecados a todos los pueblos, comenzando por Jerusalén. Vosotros sois testigos de esto».</a:t>
            </a:r>
          </a:p>
        </p:txBody>
      </p:sp>
    </p:spTree>
    <p:extLst>
      <p:ext uri="{BB962C8B-B14F-4D97-AF65-F5344CB8AC3E}">
        <p14:creationId xmlns:p14="http://schemas.microsoft.com/office/powerpoint/2010/main" val="899689586"/>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a:t>PALABRA DEL SEÑOR</a:t>
            </a:r>
            <a:br>
              <a:rPr lang="es-ES" dirty="0"/>
            </a:br>
            <a:r>
              <a:rPr lang="es-ES" b="1" dirty="0">
                <a:solidFill>
                  <a:srgbClr val="FF0000"/>
                </a:solidFill>
              </a:rPr>
              <a:t>GLORIA A TI, SEÑOR JESÚS</a:t>
            </a:r>
            <a:endParaRPr lang="es-ES" b="1" dirty="0"/>
          </a:p>
        </p:txBody>
      </p:sp>
      <p:sp>
        <p:nvSpPr>
          <p:cNvPr id="3" name="Marcador de texto 2"/>
          <p:cNvSpPr>
            <a:spLocks noGrp="1"/>
          </p:cNvSpPr>
          <p:nvPr>
            <p:ph type="body" idx="1"/>
          </p:nvPr>
        </p:nvSpPr>
        <p:spPr/>
        <p:txBody>
          <a:bodyPr/>
          <a:lstStyle/>
          <a:p>
            <a:endParaRPr lang="es-ES"/>
          </a:p>
        </p:txBody>
      </p:sp>
    </p:spTree>
    <p:extLst>
      <p:ext uri="{BB962C8B-B14F-4D97-AF65-F5344CB8AC3E}">
        <p14:creationId xmlns:p14="http://schemas.microsoft.com/office/powerpoint/2010/main" val="2490886226"/>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48.xml><?xml version="1.0" encoding="utf-8"?>
<p:sld xmlns:a="http://schemas.openxmlformats.org/drawingml/2006/main" xmlns:r="http://schemas.openxmlformats.org/officeDocument/2006/relationships" xmlns:p="http://schemas.openxmlformats.org/presentationml/2006/main">
  <p:cSld>
    <p:bg>
      <p:bgPr>
        <a:solidFill>
          <a:schemeClr val="bg2">
            <a:lumMod val="10000"/>
          </a:schemeClr>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546192934"/>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t>Creo en un solo Dios, Padre Todopoderoso, Creador del cielo y de la tierra, de todo lo visible y lo invisible. Creo en un solo Señor, Jesucristo, Hijo único de Dios, nacido del Padre antes de todos los siglos:</a:t>
            </a:r>
          </a:p>
        </p:txBody>
      </p:sp>
    </p:spTree>
    <p:extLst>
      <p:ext uri="{BB962C8B-B14F-4D97-AF65-F5344CB8AC3E}">
        <p14:creationId xmlns:p14="http://schemas.microsoft.com/office/powerpoint/2010/main" val="1822878537"/>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dirty="0">
                <a:solidFill>
                  <a:srgbClr val="002060"/>
                </a:solidFill>
              </a:rPr>
              <a:t>2. Rompe las cadenas </a:t>
            </a:r>
            <a:br>
              <a:rPr lang="es-ES" altLang="es-ES" sz="4800" dirty="0">
                <a:solidFill>
                  <a:srgbClr val="002060"/>
                </a:solidFill>
              </a:rPr>
            </a:br>
            <a:r>
              <a:rPr lang="es-ES" altLang="es-ES" sz="4800" dirty="0">
                <a:solidFill>
                  <a:srgbClr val="002060"/>
                </a:solidFill>
              </a:rPr>
              <a:t>Que   nos atan.</a:t>
            </a:r>
            <a:br>
              <a:rPr lang="es-ES" altLang="es-ES" sz="4800" dirty="0">
                <a:solidFill>
                  <a:srgbClr val="002060"/>
                </a:solidFill>
              </a:rPr>
            </a:br>
            <a:r>
              <a:rPr lang="es-ES" altLang="es-ES" sz="4800" dirty="0">
                <a:solidFill>
                  <a:srgbClr val="002060"/>
                </a:solidFill>
              </a:rPr>
              <a:t>Llénanos de gracia en tu Palabra.</a:t>
            </a:r>
            <a:br>
              <a:rPr lang="es-ES" altLang="es-ES" sz="4800" dirty="0">
                <a:solidFill>
                  <a:srgbClr val="002060"/>
                </a:solidFill>
              </a:rPr>
            </a:br>
            <a:r>
              <a:rPr lang="es-ES" altLang="es-ES" sz="4800" dirty="0">
                <a:solidFill>
                  <a:srgbClr val="002060"/>
                </a:solidFill>
              </a:rPr>
              <a:t>Gracias, Señor, gracias, Salvador</a:t>
            </a:r>
          </a:p>
        </p:txBody>
      </p:sp>
      <p:sp>
        <p:nvSpPr>
          <p:cNvPr id="4" name="Marcador de texto 3"/>
          <p:cNvSpPr>
            <a:spLocks noGrp="1"/>
          </p:cNvSpPr>
          <p:nvPr>
            <p:ph type="body" sz="half" idx="2"/>
          </p:nvPr>
        </p:nvSpPr>
        <p:spPr/>
        <p:txBody>
          <a:bodyPr/>
          <a:lstStyle/>
          <a:p>
            <a:endParaRPr lang="es-ES"/>
          </a:p>
        </p:txBody>
      </p:sp>
      <p:pic>
        <p:nvPicPr>
          <p:cNvPr id="6" name="Picture 6" descr="http://3.bp.blogspot.com/-y7MrGCQ6drg/TmAN885C4YI/AAAAAAAADOk/DzbyNW4lrKM/s1600/20110904+donde+dos+o+tres+est%25C3%25A1n+reunidos+en+mi+nombre.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 r="796"/>
          <a:stretch/>
        </p:blipFill>
        <p:spPr bwMode="auto">
          <a:xfrm>
            <a:off x="7319962" y="0"/>
            <a:ext cx="4872037"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530888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t>Dios de Dios, Luz de Luz, Dios verdadero de Dios verdadero, engendrado, no creado, de la misma naturaleza del Padre, por quien todo fue hecho; que por nosotros, los hombres, y por nuestra salvación bajó del cielo, </a:t>
            </a:r>
          </a:p>
        </p:txBody>
      </p:sp>
    </p:spTree>
    <p:extLst>
      <p:ext uri="{BB962C8B-B14F-4D97-AF65-F5344CB8AC3E}">
        <p14:creationId xmlns:p14="http://schemas.microsoft.com/office/powerpoint/2010/main" val="482228666"/>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t>y por obra del Espíritu Santo se encarnó de María, la Virgen, y se hizo hombre; y por nuestra causa fue crucificado en tiempos de Poncio Pilato; padeció y fue sepultado, y resucitó al tercer día, según las Escrituras, </a:t>
            </a:r>
          </a:p>
        </p:txBody>
      </p:sp>
    </p:spTree>
    <p:extLst>
      <p:ext uri="{BB962C8B-B14F-4D97-AF65-F5344CB8AC3E}">
        <p14:creationId xmlns:p14="http://schemas.microsoft.com/office/powerpoint/2010/main" val="3503195423"/>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t>y subió al cielo, y está sentado a la derecha del Padre; y de nuevo vendrá con gloria para juzgar a vivos y muertos, y su reino no tendrá fin. Creo en el Espíritu Santo, Señor y dador de vida, que procede del Padre y del Hijo, </a:t>
            </a:r>
          </a:p>
        </p:txBody>
      </p:sp>
    </p:spTree>
    <p:extLst>
      <p:ext uri="{BB962C8B-B14F-4D97-AF65-F5344CB8AC3E}">
        <p14:creationId xmlns:p14="http://schemas.microsoft.com/office/powerpoint/2010/main" val="1501490815"/>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t>que con el Padre y el Hijo, recibe una misma adoración y gloria, y que habló por los profetas. Creo en la Iglesia, que es una, santa, católica y apostólica. Confieso que hay un solo Bautismo para el perdón de los pecados. </a:t>
            </a:r>
          </a:p>
        </p:txBody>
      </p:sp>
    </p:spTree>
    <p:extLst>
      <p:ext uri="{BB962C8B-B14F-4D97-AF65-F5344CB8AC3E}">
        <p14:creationId xmlns:p14="http://schemas.microsoft.com/office/powerpoint/2010/main" val="1910853346"/>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t>Espero la resurrección de los muertos y la vida del mundo futuro.</a:t>
            </a:r>
          </a:p>
          <a:p>
            <a:pPr marL="45720" indent="0">
              <a:buNone/>
            </a:pPr>
            <a:r>
              <a:rPr lang="es-ES" sz="5400" b="1" dirty="0"/>
              <a:t>Amén</a:t>
            </a:r>
          </a:p>
        </p:txBody>
      </p:sp>
    </p:spTree>
    <p:extLst>
      <p:ext uri="{BB962C8B-B14F-4D97-AF65-F5344CB8AC3E}">
        <p14:creationId xmlns:p14="http://schemas.microsoft.com/office/powerpoint/2010/main" val="4068836923"/>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55.xml><?xml version="1.0" encoding="utf-8"?>
<p:sld xmlns:a="http://schemas.openxmlformats.org/drawingml/2006/main" xmlns:r="http://schemas.openxmlformats.org/officeDocument/2006/relationships" xmlns:p="http://schemas.openxmlformats.org/presentationml/2006/main">
  <p:cSld>
    <p:bg>
      <p:bgPr>
        <a:solidFill>
          <a:schemeClr val="bg2">
            <a:lumMod val="10000"/>
          </a:schemeClr>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748742184"/>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Que te diera yo Señor porque me dieras, un limpio corazón como de niño, alegre y transparente como el agua, sencillo y luminosos como un cirio. </a:t>
            </a:r>
          </a:p>
        </p:txBody>
      </p:sp>
      <p:sp>
        <p:nvSpPr>
          <p:cNvPr id="4" name="Marcador de texto 3"/>
          <p:cNvSpPr>
            <a:spLocks noGrp="1"/>
          </p:cNvSpPr>
          <p:nvPr>
            <p:ph type="body" sz="half" idx="2"/>
          </p:nvPr>
        </p:nvSpPr>
        <p:spPr/>
        <p:txBody>
          <a:bodyPr/>
          <a:lstStyle/>
          <a:p>
            <a:endParaRPr lang="es-ES"/>
          </a:p>
        </p:txBody>
      </p:sp>
      <p:pic>
        <p:nvPicPr>
          <p:cNvPr id="11" name="Picture 6" descr="http://2.bp.blogspot.com/-y93vYLkECjA/TaTL9PXUBjI/AAAAAAAAGP4/PAv7km8RChg/s1600/SERVIR-de-corazon-a-Dios.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36" t="399" r="67" b="-399"/>
          <a:stretch/>
        </p:blipFill>
        <p:spPr bwMode="auto">
          <a:xfrm>
            <a:off x="7320136" y="0"/>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2903608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Que yo tuviera un corazón de pobre, de pobre de verdad sin ambiciones, abierto sin remedio a la ternura, rico sólo en amor  e ilusiones.</a:t>
            </a:r>
          </a:p>
        </p:txBody>
      </p:sp>
      <p:sp>
        <p:nvSpPr>
          <p:cNvPr id="4" name="Marcador de texto 3"/>
          <p:cNvSpPr>
            <a:spLocks noGrp="1"/>
          </p:cNvSpPr>
          <p:nvPr>
            <p:ph type="body" sz="half" idx="2"/>
          </p:nvPr>
        </p:nvSpPr>
        <p:spPr/>
        <p:txBody>
          <a:bodyPr/>
          <a:lstStyle/>
          <a:p>
            <a:endParaRPr lang="es-ES"/>
          </a:p>
        </p:txBody>
      </p:sp>
      <p:pic>
        <p:nvPicPr>
          <p:cNvPr id="11" name="Picture 6" descr="http://2.bp.blogspot.com/-y93vYLkECjA/TaTL9PXUBjI/AAAAAAAAGP4/PAv7km8RChg/s1600/SERVIR-de-corazon-a-Dios.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36" t="399" r="67" b="-399"/>
          <a:stretch/>
        </p:blipFill>
        <p:spPr bwMode="auto">
          <a:xfrm>
            <a:off x="7320136" y="0"/>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2735293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AMEN QUISIERA YO QUE ME DIJERAS, </a:t>
            </a:r>
            <a:br>
              <a:rPr lang="es-ES" altLang="es-ES" sz="4800" b="1" dirty="0">
                <a:solidFill>
                  <a:srgbClr val="002060"/>
                </a:solidFill>
              </a:rPr>
            </a:br>
            <a:r>
              <a:rPr lang="es-ES" altLang="es-ES" sz="4800" b="1" dirty="0">
                <a:solidFill>
                  <a:srgbClr val="002060"/>
                </a:solidFill>
              </a:rPr>
              <a:t>EL CORAZÓN DE NIÑO QUE ME DIERAS.</a:t>
            </a:r>
          </a:p>
        </p:txBody>
      </p:sp>
      <p:sp>
        <p:nvSpPr>
          <p:cNvPr id="4" name="Marcador de texto 3"/>
          <p:cNvSpPr>
            <a:spLocks noGrp="1"/>
          </p:cNvSpPr>
          <p:nvPr>
            <p:ph type="body" sz="half" idx="2"/>
          </p:nvPr>
        </p:nvSpPr>
        <p:spPr/>
        <p:txBody>
          <a:bodyPr/>
          <a:lstStyle/>
          <a:p>
            <a:endParaRPr lang="es-ES"/>
          </a:p>
        </p:txBody>
      </p:sp>
      <p:pic>
        <p:nvPicPr>
          <p:cNvPr id="11" name="Picture 6" descr="http://2.bp.blogspot.com/-y93vYLkECjA/TaTL9PXUBjI/AAAAAAAAGP4/PAv7km8RChg/s1600/SERVIR-de-corazon-a-Dios.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36" t="399" r="67" b="-399"/>
          <a:stretch/>
        </p:blipFill>
        <p:spPr bwMode="auto">
          <a:xfrm>
            <a:off x="7320136" y="0"/>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3328464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Y TANTO EL MISMO AMOR LO TRANSFORMARA, QUE AL ASOMARSE A ÉL A TI TE VIERA (BIS)</a:t>
            </a:r>
          </a:p>
        </p:txBody>
      </p:sp>
      <p:sp>
        <p:nvSpPr>
          <p:cNvPr id="4" name="Marcador de texto 3"/>
          <p:cNvSpPr>
            <a:spLocks noGrp="1"/>
          </p:cNvSpPr>
          <p:nvPr>
            <p:ph type="body" sz="half" idx="2"/>
          </p:nvPr>
        </p:nvSpPr>
        <p:spPr/>
        <p:txBody>
          <a:bodyPr/>
          <a:lstStyle/>
          <a:p>
            <a:endParaRPr lang="es-ES"/>
          </a:p>
        </p:txBody>
      </p:sp>
      <p:pic>
        <p:nvPicPr>
          <p:cNvPr id="11" name="Picture 6" descr="http://2.bp.blogspot.com/-y93vYLkECjA/TaTL9PXUBjI/AAAAAAAAGP4/PAv7km8RChg/s1600/SERVIR-de-corazon-a-Dios.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36" t="399" r="67" b="-399"/>
          <a:stretch/>
        </p:blipFill>
        <p:spPr bwMode="auto">
          <a:xfrm>
            <a:off x="7320136" y="0"/>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9672493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Jesús está entre nosotros</a:t>
            </a:r>
            <a:br>
              <a:rPr lang="es-ES" altLang="es-ES" sz="4800" b="1" dirty="0">
                <a:solidFill>
                  <a:srgbClr val="002060"/>
                </a:solidFill>
              </a:rPr>
            </a:br>
            <a:r>
              <a:rPr lang="es-ES" altLang="es-ES" sz="4800" b="1" dirty="0">
                <a:solidFill>
                  <a:srgbClr val="002060"/>
                </a:solidFill>
              </a:rPr>
              <a:t>Él vive hoy, y su Espíritu </a:t>
            </a:r>
            <a:br>
              <a:rPr lang="es-ES" altLang="es-ES" sz="4800" b="1" dirty="0">
                <a:solidFill>
                  <a:srgbClr val="002060"/>
                </a:solidFill>
              </a:rPr>
            </a:br>
            <a:r>
              <a:rPr lang="es-ES" altLang="es-ES" sz="4800" b="1" dirty="0">
                <a:solidFill>
                  <a:srgbClr val="002060"/>
                </a:solidFill>
              </a:rPr>
              <a:t>a todos da.</a:t>
            </a:r>
            <a:br>
              <a:rPr lang="es-ES" altLang="es-ES" sz="4800" b="1" dirty="0">
                <a:solidFill>
                  <a:srgbClr val="002060"/>
                </a:solidFill>
              </a:rPr>
            </a:br>
            <a:r>
              <a:rPr lang="es-ES" altLang="es-ES" sz="4800" b="1" dirty="0">
                <a:solidFill>
                  <a:srgbClr val="002060"/>
                </a:solidFill>
              </a:rPr>
              <a:t>Jesús, razón de nuestra vida,</a:t>
            </a:r>
            <a:br>
              <a:rPr lang="es-ES" altLang="es-ES" sz="4800" b="1" dirty="0">
                <a:solidFill>
                  <a:srgbClr val="002060"/>
                </a:solidFill>
              </a:rPr>
            </a:br>
            <a:r>
              <a:rPr lang="es-ES" altLang="es-ES" sz="4800" b="1" dirty="0">
                <a:solidFill>
                  <a:srgbClr val="002060"/>
                </a:solidFill>
              </a:rPr>
              <a:t>Es el Señor, nos reúne</a:t>
            </a:r>
            <a:br>
              <a:rPr lang="es-ES" altLang="es-ES" sz="4800" b="1" dirty="0">
                <a:solidFill>
                  <a:srgbClr val="002060"/>
                </a:solidFill>
              </a:rPr>
            </a:br>
            <a:r>
              <a:rPr lang="es-ES" altLang="es-ES" sz="4800" b="1" dirty="0">
                <a:solidFill>
                  <a:srgbClr val="002060"/>
                </a:solidFill>
              </a:rPr>
              <a:t>En  pueblo de amor.</a:t>
            </a:r>
          </a:p>
        </p:txBody>
      </p:sp>
      <p:sp>
        <p:nvSpPr>
          <p:cNvPr id="4" name="Marcador de texto 3"/>
          <p:cNvSpPr>
            <a:spLocks noGrp="1"/>
          </p:cNvSpPr>
          <p:nvPr>
            <p:ph type="body" sz="half" idx="2"/>
          </p:nvPr>
        </p:nvSpPr>
        <p:spPr/>
        <p:txBody>
          <a:bodyPr/>
          <a:lstStyle/>
          <a:p>
            <a:endParaRPr lang="es-ES"/>
          </a:p>
        </p:txBody>
      </p:sp>
      <p:pic>
        <p:nvPicPr>
          <p:cNvPr id="6" name="Picture 6" descr="http://3.bp.blogspot.com/-y7MrGCQ6drg/TmAN885C4YI/AAAAAAAADOk/DzbyNW4lrKM/s1600/20110904+donde+dos+o+tres+est%25C3%25A1n+reunidos+en+mi+nombre.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 r="796"/>
          <a:stretch/>
        </p:blipFill>
        <p:spPr bwMode="auto">
          <a:xfrm>
            <a:off x="7319962" y="0"/>
            <a:ext cx="4872037"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2433268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Disponible, cercano y sonriente, como una florecilla campesina, que se deja pisar y no devuelve, sino aromas de amor a quién la pisa.</a:t>
            </a:r>
          </a:p>
        </p:txBody>
      </p:sp>
      <p:sp>
        <p:nvSpPr>
          <p:cNvPr id="4" name="Marcador de texto 3"/>
          <p:cNvSpPr>
            <a:spLocks noGrp="1"/>
          </p:cNvSpPr>
          <p:nvPr>
            <p:ph type="body" sz="half" idx="2"/>
          </p:nvPr>
        </p:nvSpPr>
        <p:spPr/>
        <p:txBody>
          <a:bodyPr/>
          <a:lstStyle/>
          <a:p>
            <a:endParaRPr lang="es-ES"/>
          </a:p>
        </p:txBody>
      </p:sp>
      <p:pic>
        <p:nvPicPr>
          <p:cNvPr id="11" name="Picture 6" descr="http://2.bp.blogspot.com/-y93vYLkECjA/TaTL9PXUBjI/AAAAAAAAGP4/PAv7km8RChg/s1600/SERVIR-de-corazon-a-Dios.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36" t="399" r="67" b="-399"/>
          <a:stretch/>
        </p:blipFill>
        <p:spPr bwMode="auto">
          <a:xfrm>
            <a:off x="7320136" y="0"/>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5587815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Un corazón Señor que adivinara, un corazón presente en cada cosa, que en el día y la noche te cantara, igual que por mi estrella y por mi rosa. </a:t>
            </a:r>
          </a:p>
        </p:txBody>
      </p:sp>
      <p:sp>
        <p:nvSpPr>
          <p:cNvPr id="4" name="Marcador de texto 3"/>
          <p:cNvSpPr>
            <a:spLocks noGrp="1"/>
          </p:cNvSpPr>
          <p:nvPr>
            <p:ph type="body" sz="half" idx="2"/>
          </p:nvPr>
        </p:nvSpPr>
        <p:spPr/>
        <p:txBody>
          <a:bodyPr/>
          <a:lstStyle/>
          <a:p>
            <a:endParaRPr lang="es-ES"/>
          </a:p>
        </p:txBody>
      </p:sp>
      <p:pic>
        <p:nvPicPr>
          <p:cNvPr id="11" name="Picture 6" descr="http://2.bp.blogspot.com/-y93vYLkECjA/TaTL9PXUBjI/AAAAAAAAGP4/PAv7km8RChg/s1600/SERVIR-de-corazon-a-Dios.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36" t="399" r="67" b="-399"/>
          <a:stretch/>
        </p:blipFill>
        <p:spPr bwMode="auto">
          <a:xfrm>
            <a:off x="7320136" y="0"/>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6577708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AMEN QUISIERA YO QUE ME DIJERAS, </a:t>
            </a:r>
            <a:br>
              <a:rPr lang="es-ES" altLang="es-ES" sz="4800" b="1" dirty="0">
                <a:solidFill>
                  <a:srgbClr val="002060"/>
                </a:solidFill>
              </a:rPr>
            </a:br>
            <a:r>
              <a:rPr lang="es-ES" altLang="es-ES" sz="4800" b="1" dirty="0">
                <a:solidFill>
                  <a:srgbClr val="002060"/>
                </a:solidFill>
              </a:rPr>
              <a:t>EL CORAZÓN DE NIÑO QUE ME DIERAS.</a:t>
            </a:r>
          </a:p>
        </p:txBody>
      </p:sp>
      <p:sp>
        <p:nvSpPr>
          <p:cNvPr id="4" name="Marcador de texto 3"/>
          <p:cNvSpPr>
            <a:spLocks noGrp="1"/>
          </p:cNvSpPr>
          <p:nvPr>
            <p:ph type="body" sz="half" idx="2"/>
          </p:nvPr>
        </p:nvSpPr>
        <p:spPr/>
        <p:txBody>
          <a:bodyPr/>
          <a:lstStyle/>
          <a:p>
            <a:endParaRPr lang="es-ES"/>
          </a:p>
        </p:txBody>
      </p:sp>
      <p:pic>
        <p:nvPicPr>
          <p:cNvPr id="11" name="Picture 6" descr="http://2.bp.blogspot.com/-y93vYLkECjA/TaTL9PXUBjI/AAAAAAAAGP4/PAv7km8RChg/s1600/SERVIR-de-corazon-a-Dios.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36" t="399" r="67" b="-399"/>
          <a:stretch/>
        </p:blipFill>
        <p:spPr bwMode="auto">
          <a:xfrm>
            <a:off x="7320136" y="0"/>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0015744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Y TANTO EL MISMO AMOR LO TRANSFORMARA, QUE AL ASOMARSE A ÉL A TI TE VIERA (BIS)</a:t>
            </a:r>
          </a:p>
        </p:txBody>
      </p:sp>
      <p:sp>
        <p:nvSpPr>
          <p:cNvPr id="4" name="Marcador de texto 3"/>
          <p:cNvSpPr>
            <a:spLocks noGrp="1"/>
          </p:cNvSpPr>
          <p:nvPr>
            <p:ph type="body" sz="half" idx="2"/>
          </p:nvPr>
        </p:nvSpPr>
        <p:spPr/>
        <p:txBody>
          <a:bodyPr/>
          <a:lstStyle/>
          <a:p>
            <a:endParaRPr lang="es-ES"/>
          </a:p>
        </p:txBody>
      </p:sp>
      <p:pic>
        <p:nvPicPr>
          <p:cNvPr id="11" name="Picture 6" descr="http://2.bp.blogspot.com/-y93vYLkECjA/TaTL9PXUBjI/AAAAAAAAGP4/PAv7km8RChg/s1600/SERVIR-de-corazon-a-Dios.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36" t="399" r="67" b="-399"/>
          <a:stretch/>
        </p:blipFill>
        <p:spPr bwMode="auto">
          <a:xfrm>
            <a:off x="7320136" y="0"/>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834371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341120" y="467360"/>
            <a:ext cx="9509760" cy="5985976"/>
          </a:xfrm>
        </p:spPr>
        <p:txBody>
          <a:bodyPr>
            <a:noAutofit/>
          </a:bodyPr>
          <a:lstStyle/>
          <a:p>
            <a:pPr lvl="0">
              <a:spcBef>
                <a:spcPts val="1000"/>
              </a:spcBef>
              <a:defRPr/>
            </a:pPr>
            <a:r>
              <a:rPr lang="es-ES" sz="5400" b="1" dirty="0">
                <a:solidFill>
                  <a:srgbClr val="263050"/>
                </a:solidFill>
                <a:latin typeface="Calibri" panose="020F0502020204030204"/>
                <a:ea typeface="+mn-ea"/>
                <a:cs typeface="+mn-cs"/>
              </a:rPr>
              <a:t>Orad hermanos para…Padre todopoderoso.</a:t>
            </a:r>
            <a:br>
              <a:rPr lang="es-ES" sz="5400" b="1" dirty="0">
                <a:solidFill>
                  <a:prstClr val="black"/>
                </a:solidFill>
                <a:latin typeface="Calibri" panose="020F0502020204030204"/>
                <a:ea typeface="+mn-ea"/>
                <a:cs typeface="+mn-cs"/>
              </a:rPr>
            </a:br>
            <a:r>
              <a:rPr lang="es-ES" sz="5400" b="1" dirty="0">
                <a:solidFill>
                  <a:srgbClr val="FF0000"/>
                </a:solidFill>
                <a:latin typeface="Calibri" panose="020F0502020204030204"/>
                <a:ea typeface="+mn-ea"/>
                <a:cs typeface="+mn-cs"/>
              </a:rPr>
              <a:t>El Señor reciba de tus manos este sacrificio para alabanza y gloria de su nombre, para nuestro bien y el de toda su santa Iglesia.</a:t>
            </a:r>
            <a:br>
              <a:rPr lang="es-ES" sz="5400" b="1" dirty="0">
                <a:solidFill>
                  <a:srgbClr val="FF0000"/>
                </a:solidFill>
                <a:latin typeface="Calibri" panose="020F0502020204030204"/>
                <a:ea typeface="+mn-ea"/>
                <a:cs typeface="+mn-cs"/>
              </a:rPr>
            </a:br>
            <a:endParaRPr lang="es-ES" sz="5400" b="1" dirty="0"/>
          </a:p>
        </p:txBody>
      </p:sp>
    </p:spTree>
    <p:extLst>
      <p:ext uri="{BB962C8B-B14F-4D97-AF65-F5344CB8AC3E}">
        <p14:creationId xmlns:p14="http://schemas.microsoft.com/office/powerpoint/2010/main" val="2281303656"/>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65.xml><?xml version="1.0" encoding="utf-8"?>
<p:sld xmlns:a="http://schemas.openxmlformats.org/drawingml/2006/main" xmlns:r="http://schemas.openxmlformats.org/officeDocument/2006/relationships" xmlns:p="http://schemas.openxmlformats.org/presentationml/2006/main">
  <p:cSld>
    <p:bg>
      <p:bgPr>
        <a:solidFill>
          <a:schemeClr val="bg2">
            <a:lumMod val="10000"/>
          </a:schemeClr>
        </a:solidFill>
        <a:effectLst/>
      </p:bgPr>
    </p:bg>
    <p:spTree>
      <p:nvGrpSpPr>
        <p:cNvPr id="1" name=""/>
        <p:cNvGrpSpPr/>
        <p:nvPr/>
      </p:nvGrpSpPr>
      <p:grpSpPr>
        <a:xfrm>
          <a:off x="0" y="0"/>
          <a:ext cx="0" cy="0"/>
          <a:chOff x="0" y="0"/>
          <a:chExt cx="0" cy="0"/>
        </a:xfrm>
      </p:grpSpPr>
      <p:sp>
        <p:nvSpPr>
          <p:cNvPr id="2" name="CuadroTexto 1">
            <a:extLst>
              <a:ext uri="{FF2B5EF4-FFF2-40B4-BE49-F238E27FC236}">
                <a16:creationId xmlns:a16="http://schemas.microsoft.com/office/drawing/2014/main" id="{BEF49E0E-CE7D-416A-A567-2167585E9507}"/>
              </a:ext>
            </a:extLst>
          </p:cNvPr>
          <p:cNvSpPr txBox="1"/>
          <p:nvPr/>
        </p:nvSpPr>
        <p:spPr>
          <a:xfrm>
            <a:off x="3215680" y="305068"/>
            <a:ext cx="5760640" cy="6247864"/>
          </a:xfrm>
          <a:prstGeom prst="rect">
            <a:avLst/>
          </a:prstGeom>
          <a:noFill/>
        </p:spPr>
        <p:txBody>
          <a:bodyPr wrap="square" rtlCol="0">
            <a:spAutoFit/>
          </a:bodyPr>
          <a:lstStyle/>
          <a:p>
            <a:pPr algn="ctr"/>
            <a:r>
              <a:rPr lang="es-ES" sz="20000" b="1" dirty="0">
                <a:solidFill>
                  <a:schemeClr val="bg1"/>
                </a:solidFill>
                <a:latin typeface="Calibri" panose="020F0502020204030204"/>
              </a:rPr>
              <a:t>EN PIE</a:t>
            </a:r>
          </a:p>
        </p:txBody>
      </p:sp>
    </p:spTree>
    <p:extLst>
      <p:ext uri="{BB962C8B-B14F-4D97-AF65-F5344CB8AC3E}">
        <p14:creationId xmlns:p14="http://schemas.microsoft.com/office/powerpoint/2010/main" val="2040073872"/>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341120" y="467360"/>
            <a:ext cx="9509760" cy="5841960"/>
          </a:xfrm>
        </p:spPr>
        <p:txBody>
          <a:bodyPr>
            <a:noAutofit/>
          </a:bodyPr>
          <a:lstStyle/>
          <a:p>
            <a:r>
              <a:rPr lang="es-ES" sz="5400" b="1" dirty="0">
                <a:solidFill>
                  <a:srgbClr val="263050"/>
                </a:solidFill>
              </a:rPr>
              <a:t>El Señor esté con vosotros.</a:t>
            </a:r>
            <a:br>
              <a:rPr lang="es-ES" sz="5400" b="1" dirty="0">
                <a:solidFill>
                  <a:srgbClr val="263050"/>
                </a:solidFill>
              </a:rPr>
            </a:br>
            <a:r>
              <a:rPr lang="es-ES" sz="5400" b="1" dirty="0">
                <a:solidFill>
                  <a:srgbClr val="FF0000"/>
                </a:solidFill>
              </a:rPr>
              <a:t>Y con tu espíritu.</a:t>
            </a:r>
            <a:br>
              <a:rPr lang="es-ES" sz="5400" b="1" dirty="0">
                <a:solidFill>
                  <a:srgbClr val="263050"/>
                </a:solidFill>
              </a:rPr>
            </a:br>
            <a:r>
              <a:rPr lang="es-ES" sz="5400" b="1" dirty="0">
                <a:solidFill>
                  <a:srgbClr val="263050"/>
                </a:solidFill>
              </a:rPr>
              <a:t>Levantemos el corazón.</a:t>
            </a:r>
            <a:br>
              <a:rPr lang="es-ES" sz="5400" b="1" dirty="0">
                <a:solidFill>
                  <a:srgbClr val="263050"/>
                </a:solidFill>
              </a:rPr>
            </a:br>
            <a:r>
              <a:rPr lang="es-ES" sz="5400" b="1" dirty="0">
                <a:solidFill>
                  <a:srgbClr val="FF0000"/>
                </a:solidFill>
              </a:rPr>
              <a:t>Lo tenemos levantado hacia el Señor.</a:t>
            </a:r>
            <a:br>
              <a:rPr lang="es-ES" sz="5400" b="1" dirty="0">
                <a:solidFill>
                  <a:srgbClr val="263050"/>
                </a:solidFill>
              </a:rPr>
            </a:br>
            <a:r>
              <a:rPr lang="es-ES" sz="5400" b="1" dirty="0">
                <a:solidFill>
                  <a:srgbClr val="263050"/>
                </a:solidFill>
              </a:rPr>
              <a:t>Demos gracias al Señor nuestro Dios.</a:t>
            </a:r>
            <a:br>
              <a:rPr lang="es-ES" sz="5400" b="1" dirty="0">
                <a:solidFill>
                  <a:srgbClr val="263050"/>
                </a:solidFill>
              </a:rPr>
            </a:br>
            <a:r>
              <a:rPr lang="es-ES" sz="5400" b="1" dirty="0">
                <a:solidFill>
                  <a:srgbClr val="FF0000"/>
                </a:solidFill>
              </a:rPr>
              <a:t>Es justo y necesario.</a:t>
            </a:r>
          </a:p>
        </p:txBody>
      </p:sp>
    </p:spTree>
    <p:extLst>
      <p:ext uri="{BB962C8B-B14F-4D97-AF65-F5344CB8AC3E}">
        <p14:creationId xmlns:p14="http://schemas.microsoft.com/office/powerpoint/2010/main" val="354377019"/>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67.xml><?xml version="1.0" encoding="utf-8"?>
<p:sld xmlns:a="http://schemas.openxmlformats.org/drawingml/2006/main" xmlns:r="http://schemas.openxmlformats.org/officeDocument/2006/relationships" xmlns:p="http://schemas.openxmlformats.org/presentationml/2006/main">
  <p:cSld>
    <p:bg>
      <p:bgPr>
        <a:solidFill>
          <a:schemeClr val="bg2">
            <a:lumMod val="10000"/>
          </a:schemeClr>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232031098"/>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420" y="-13483"/>
            <a:ext cx="7328556" cy="6887326"/>
          </a:xfrm>
        </p:spPr>
        <p:txBody>
          <a:bodyPr anchor="ctr" anchorCtr="0"/>
          <a:lstStyle/>
          <a:p>
            <a:pPr algn="ctr">
              <a:tabLst>
                <a:tab pos="6737350" algn="l"/>
              </a:tabLst>
            </a:pPr>
            <a:r>
              <a:rPr lang="es-ES" altLang="es-ES" sz="5400" dirty="0">
                <a:solidFill>
                  <a:srgbClr val="002060"/>
                </a:solidFill>
              </a:rPr>
              <a:t>Santo, Santo, Santo es el Señor</a:t>
            </a:r>
            <a:br>
              <a:rPr lang="es-ES" altLang="es-ES" sz="5400" dirty="0">
                <a:solidFill>
                  <a:srgbClr val="002060"/>
                </a:solidFill>
              </a:rPr>
            </a:br>
            <a:r>
              <a:rPr lang="es-ES" altLang="es-ES" sz="5400" dirty="0">
                <a:solidFill>
                  <a:srgbClr val="002060"/>
                </a:solidFill>
              </a:rPr>
              <a:t>Santo, Santo, Santo es el Señor</a:t>
            </a:r>
            <a:br>
              <a:rPr lang="es-ES" altLang="es-ES" sz="5400" dirty="0">
                <a:solidFill>
                  <a:srgbClr val="002060"/>
                </a:solidFill>
              </a:rPr>
            </a:br>
            <a:r>
              <a:rPr lang="es-ES" altLang="es-ES" sz="5400" dirty="0">
                <a:solidFill>
                  <a:srgbClr val="002060"/>
                </a:solidFill>
              </a:rPr>
              <a:t>Cielo y, Tierra están llenos</a:t>
            </a:r>
            <a:br>
              <a:rPr lang="es-ES" altLang="es-ES" sz="5400" dirty="0">
                <a:solidFill>
                  <a:srgbClr val="002060"/>
                </a:solidFill>
              </a:rPr>
            </a:br>
            <a:r>
              <a:rPr lang="es-ES" altLang="es-ES" sz="5400" dirty="0">
                <a:solidFill>
                  <a:srgbClr val="002060"/>
                </a:solidFill>
              </a:rPr>
              <a:t>Están llenos a tu amor. (Bis)</a:t>
            </a:r>
          </a:p>
        </p:txBody>
      </p:sp>
      <p:sp>
        <p:nvSpPr>
          <p:cNvPr id="4" name="Marcador de texto 3"/>
          <p:cNvSpPr>
            <a:spLocks noGrp="1"/>
          </p:cNvSpPr>
          <p:nvPr>
            <p:ph type="body" sz="half" idx="2"/>
          </p:nvPr>
        </p:nvSpPr>
        <p:spPr/>
        <p:txBody>
          <a:bodyPr/>
          <a:lstStyle/>
          <a:p>
            <a:endParaRPr lang="es-ES"/>
          </a:p>
        </p:txBody>
      </p:sp>
      <p:pic>
        <p:nvPicPr>
          <p:cNvPr id="8" name="Marcador de posición de imagen 7" descr="Imagen que contiene animal, pájaro&#10;&#10;Descripción generada con confianza muy alta">
            <a:extLst>
              <a:ext uri="{FF2B5EF4-FFF2-40B4-BE49-F238E27FC236}">
                <a16:creationId xmlns:a16="http://schemas.microsoft.com/office/drawing/2014/main" id="{67C4A142-3623-44DD-AE53-44BBAA422560}"/>
              </a:ext>
            </a:extLst>
          </p:cNvPr>
          <p:cNvPicPr>
            <a:picLocks noGrp="1" noChangeAspect="1"/>
          </p:cNvPicPr>
          <p:nvPr>
            <p:ph type="pic" idx="1"/>
          </p:nvPr>
        </p:nvPicPr>
        <p:blipFill rotWithShape="1">
          <a:blip r:embed="rId2">
            <a:extLst>
              <a:ext uri="{28A0092B-C50C-407E-A947-70E740481C1C}">
                <a14:useLocalDpi xmlns:a14="http://schemas.microsoft.com/office/drawing/2010/main" val="0"/>
              </a:ext>
            </a:extLst>
          </a:blip>
          <a:srcRect l="160" r="60471"/>
          <a:stretch/>
        </p:blipFill>
        <p:spPr>
          <a:xfrm>
            <a:off x="7320136" y="-13483"/>
            <a:ext cx="4871864" cy="6858000"/>
          </a:xfrm>
        </p:spPr>
      </p:pic>
    </p:spTree>
    <p:extLst>
      <p:ext uri="{BB962C8B-B14F-4D97-AF65-F5344CB8AC3E}">
        <p14:creationId xmlns:p14="http://schemas.microsoft.com/office/powerpoint/2010/main" val="23015274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420" y="-13483"/>
            <a:ext cx="7328556" cy="6887326"/>
          </a:xfrm>
        </p:spPr>
        <p:txBody>
          <a:bodyPr anchor="ctr" anchorCtr="0"/>
          <a:lstStyle/>
          <a:p>
            <a:pPr algn="ctr">
              <a:tabLst>
                <a:tab pos="6737350" algn="l"/>
              </a:tabLst>
            </a:pPr>
            <a:r>
              <a:rPr lang="es-ES" altLang="es-ES" sz="5400" dirty="0">
                <a:solidFill>
                  <a:srgbClr val="002060"/>
                </a:solidFill>
              </a:rPr>
              <a:t>Santo, Santo, Santo es el Señor</a:t>
            </a:r>
            <a:br>
              <a:rPr lang="es-ES" altLang="es-ES" sz="5400" dirty="0">
                <a:solidFill>
                  <a:srgbClr val="002060"/>
                </a:solidFill>
              </a:rPr>
            </a:br>
            <a:r>
              <a:rPr lang="es-ES" altLang="es-ES" sz="5400" dirty="0">
                <a:solidFill>
                  <a:srgbClr val="002060"/>
                </a:solidFill>
              </a:rPr>
              <a:t>Santo, Santo, Santo es el Señor</a:t>
            </a:r>
            <a:br>
              <a:rPr lang="es-ES" altLang="es-ES" sz="5400" dirty="0">
                <a:solidFill>
                  <a:srgbClr val="002060"/>
                </a:solidFill>
              </a:rPr>
            </a:br>
            <a:r>
              <a:rPr lang="es-ES" altLang="es-ES" sz="5400" dirty="0">
                <a:solidFill>
                  <a:srgbClr val="002060"/>
                </a:solidFill>
              </a:rPr>
              <a:t>Es bendito el que viene</a:t>
            </a:r>
            <a:br>
              <a:rPr lang="es-ES" altLang="es-ES" sz="5400" dirty="0">
                <a:solidFill>
                  <a:srgbClr val="002060"/>
                </a:solidFill>
              </a:rPr>
            </a:br>
            <a:r>
              <a:rPr lang="es-ES" altLang="es-ES" sz="5400" dirty="0">
                <a:solidFill>
                  <a:srgbClr val="002060"/>
                </a:solidFill>
              </a:rPr>
              <a:t>En el nombre del Señor(Bis)</a:t>
            </a:r>
          </a:p>
        </p:txBody>
      </p:sp>
      <p:sp>
        <p:nvSpPr>
          <p:cNvPr id="4" name="Marcador de texto 3"/>
          <p:cNvSpPr>
            <a:spLocks noGrp="1"/>
          </p:cNvSpPr>
          <p:nvPr>
            <p:ph type="body" sz="half" idx="2"/>
          </p:nvPr>
        </p:nvSpPr>
        <p:spPr/>
        <p:txBody>
          <a:bodyPr/>
          <a:lstStyle/>
          <a:p>
            <a:endParaRPr lang="es-ES"/>
          </a:p>
        </p:txBody>
      </p:sp>
      <p:pic>
        <p:nvPicPr>
          <p:cNvPr id="7" name="Marcador de posición de imagen 7" descr="Imagen que contiene animal, pájaro&#10;&#10;Descripción generada con confianza muy alta">
            <a:extLst>
              <a:ext uri="{FF2B5EF4-FFF2-40B4-BE49-F238E27FC236}">
                <a16:creationId xmlns:a16="http://schemas.microsoft.com/office/drawing/2014/main" id="{40826960-E8E4-44E7-B0EA-221AFDF2B876}"/>
              </a:ext>
            </a:extLst>
          </p:cNvPr>
          <p:cNvPicPr>
            <a:picLocks noChangeAspect="1"/>
          </p:cNvPicPr>
          <p:nvPr/>
        </p:nvPicPr>
        <p:blipFill rotWithShape="1">
          <a:blip r:embed="rId2">
            <a:extLst>
              <a:ext uri="{28A0092B-C50C-407E-A947-70E740481C1C}">
                <a14:useLocalDpi xmlns:a14="http://schemas.microsoft.com/office/drawing/2010/main" val="0"/>
              </a:ext>
            </a:extLst>
          </a:blip>
          <a:srcRect l="160" r="60471"/>
          <a:stretch/>
        </p:blipFill>
        <p:spPr>
          <a:xfrm>
            <a:off x="7320136" y="-13483"/>
            <a:ext cx="4871864" cy="6858000"/>
          </a:xfrm>
          <a:prstGeom prst="rect">
            <a:avLst/>
          </a:prstGeom>
          <a:solidFill>
            <a:schemeClr val="bg2">
              <a:lumMod val="90000"/>
            </a:schemeClr>
          </a:solidFill>
        </p:spPr>
      </p:pic>
    </p:spTree>
    <p:extLst>
      <p:ext uri="{BB962C8B-B14F-4D97-AF65-F5344CB8AC3E}">
        <p14:creationId xmlns:p14="http://schemas.microsoft.com/office/powerpoint/2010/main" val="25967082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2">
            <a:lumMod val="10000"/>
          </a:schemeClr>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586636334"/>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70.xml><?xml version="1.0" encoding="utf-8"?>
<p:sld xmlns:a="http://schemas.openxmlformats.org/drawingml/2006/main" xmlns:r="http://schemas.openxmlformats.org/officeDocument/2006/relationships" xmlns:p="http://schemas.openxmlformats.org/presentationml/2006/main">
  <p:cSld>
    <p:bg>
      <p:bgPr>
        <a:solidFill>
          <a:schemeClr val="bg2">
            <a:lumMod val="10000"/>
          </a:schemeClr>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065451611"/>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271464" y="1268760"/>
            <a:ext cx="9509760" cy="3960440"/>
          </a:xfrm>
        </p:spPr>
        <p:txBody>
          <a:bodyPr>
            <a:noAutofit/>
          </a:bodyPr>
          <a:lstStyle/>
          <a:p>
            <a:r>
              <a:rPr lang="es-ES" sz="5400" b="1" dirty="0">
                <a:solidFill>
                  <a:srgbClr val="263050"/>
                </a:solidFill>
              </a:rPr>
              <a:t>Éste es el sacramento de nuestra fe:</a:t>
            </a:r>
            <a:br>
              <a:rPr lang="es-ES" sz="5400" b="1" dirty="0">
                <a:solidFill>
                  <a:srgbClr val="263050"/>
                </a:solidFill>
              </a:rPr>
            </a:br>
            <a:r>
              <a:rPr lang="es-ES" sz="5400" b="1" dirty="0">
                <a:solidFill>
                  <a:srgbClr val="FF0000"/>
                </a:solidFill>
              </a:rPr>
              <a:t>Anunciamos tu muerte, proclamamos tu resurrección ¡Ven, Señor Jesús!</a:t>
            </a:r>
          </a:p>
        </p:txBody>
      </p:sp>
    </p:spTree>
    <p:extLst>
      <p:ext uri="{BB962C8B-B14F-4D97-AF65-F5344CB8AC3E}">
        <p14:creationId xmlns:p14="http://schemas.microsoft.com/office/powerpoint/2010/main" val="399155913"/>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72.xml><?xml version="1.0" encoding="utf-8"?>
<p:sld xmlns:a="http://schemas.openxmlformats.org/drawingml/2006/main" xmlns:r="http://schemas.openxmlformats.org/officeDocument/2006/relationships" xmlns:p="http://schemas.openxmlformats.org/presentationml/2006/main">
  <p:cSld>
    <p:bg>
      <p:bgPr>
        <a:solidFill>
          <a:schemeClr val="bg2">
            <a:lumMod val="10000"/>
          </a:schemeClr>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872659846"/>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271464" y="1700808"/>
            <a:ext cx="9509760" cy="2880320"/>
          </a:xfrm>
        </p:spPr>
        <p:txBody>
          <a:bodyPr>
            <a:noAutofit/>
          </a:bodyPr>
          <a:lstStyle/>
          <a:p>
            <a:r>
              <a:rPr lang="es-ES" sz="5400" b="1" dirty="0">
                <a:solidFill>
                  <a:srgbClr val="263050"/>
                </a:solidFill>
              </a:rPr>
              <a:t>Por Cristo, con él y en él … por los siglos de los siglos.</a:t>
            </a:r>
            <a:br>
              <a:rPr lang="es-ES" sz="5400" b="1" dirty="0">
                <a:solidFill>
                  <a:srgbClr val="263050"/>
                </a:solidFill>
              </a:rPr>
            </a:br>
            <a:r>
              <a:rPr lang="es-ES" sz="5400" b="1" dirty="0">
                <a:solidFill>
                  <a:srgbClr val="FF0000"/>
                </a:solidFill>
              </a:rPr>
              <a:t>Amén.</a:t>
            </a:r>
          </a:p>
        </p:txBody>
      </p:sp>
    </p:spTree>
    <p:extLst>
      <p:ext uri="{BB962C8B-B14F-4D97-AF65-F5344CB8AC3E}">
        <p14:creationId xmlns:p14="http://schemas.microsoft.com/office/powerpoint/2010/main" val="3607058290"/>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74.xml><?xml version="1.0" encoding="utf-8"?>
<p:sld xmlns:a="http://schemas.openxmlformats.org/drawingml/2006/main" xmlns:r="http://schemas.openxmlformats.org/officeDocument/2006/relationships" xmlns:p="http://schemas.openxmlformats.org/presentationml/2006/main">
  <p:cSld>
    <p:bg>
      <p:bgPr>
        <a:solidFill>
          <a:schemeClr val="bg2">
            <a:lumMod val="10000"/>
          </a:schemeClr>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958655917"/>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7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Autofit/>
          </a:bodyPr>
          <a:lstStyle/>
          <a:p>
            <a:r>
              <a:rPr lang="es-ES" altLang="es-ES" sz="6000" b="1" dirty="0">
                <a:solidFill>
                  <a:srgbClr val="002060"/>
                </a:solidFill>
              </a:rPr>
              <a:t>Padre Nuestro que estás en el cielo, santificado sea tu nombre, venga a nosotros tu reino, hágase tu voluntad en la Tierra como en el Cielo, </a:t>
            </a:r>
          </a:p>
        </p:txBody>
      </p:sp>
      <p:sp>
        <p:nvSpPr>
          <p:cNvPr id="4" name="Marcador de texto 3"/>
          <p:cNvSpPr>
            <a:spLocks noGrp="1"/>
          </p:cNvSpPr>
          <p:nvPr>
            <p:ph type="body" sz="half" idx="2"/>
          </p:nvPr>
        </p:nvSpPr>
        <p:spPr/>
        <p:txBody>
          <a:bodyPr/>
          <a:lstStyle/>
          <a:p>
            <a:endParaRPr lang="es-ES"/>
          </a:p>
        </p:txBody>
      </p:sp>
      <p:pic>
        <p:nvPicPr>
          <p:cNvPr id="10" name="Picture 6" descr="http://w72.photobucket.com/albums/i173/roseM_photos/sacred/our-father3.jpg"/>
          <p:cNvPicPr>
            <a:picLocks noGrp="1" noChangeAspect="1" noChangeArrowheads="1"/>
          </p:cNvPicPr>
          <p:nvPr>
            <p:ph type="pic" idx="1"/>
          </p:nvPr>
        </p:nvPicPr>
        <p:blipFill rotWithShape="1">
          <a:blip r:embed="rId3">
            <a:extLst>
              <a:ext uri="{28A0092B-C50C-407E-A947-70E740481C1C}">
                <a14:useLocalDpi xmlns:a14="http://schemas.microsoft.com/office/drawing/2010/main" val="0"/>
              </a:ext>
            </a:extLst>
          </a:blip>
          <a:srcRect t="396" b="396"/>
          <a:stretch/>
        </p:blipFill>
        <p:spPr bwMode="auto">
          <a:xfrm>
            <a:off x="7320136" y="0"/>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469651681"/>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7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danos hoy nuestro pan de cada día, perdona nuestras ofensas como también nosotros perdonamos a los que nos ofenden, no nos dejes caer en la tentación y líbranos del mal,</a:t>
            </a:r>
          </a:p>
        </p:txBody>
      </p:sp>
      <p:sp>
        <p:nvSpPr>
          <p:cNvPr id="4" name="Marcador de texto 3"/>
          <p:cNvSpPr>
            <a:spLocks noGrp="1"/>
          </p:cNvSpPr>
          <p:nvPr>
            <p:ph type="body" sz="half" idx="2"/>
          </p:nvPr>
        </p:nvSpPr>
        <p:spPr/>
        <p:txBody>
          <a:bodyPr/>
          <a:lstStyle/>
          <a:p>
            <a:endParaRPr lang="es-ES"/>
          </a:p>
        </p:txBody>
      </p:sp>
      <p:pic>
        <p:nvPicPr>
          <p:cNvPr id="10" name="Picture 6" descr="http://w72.photobucket.com/albums/i173/roseM_photos/sacred/our-father3.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t="396" b="396"/>
          <a:stretch/>
        </p:blipFill>
        <p:spPr bwMode="auto">
          <a:xfrm>
            <a:off x="7320136" y="0"/>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664310925"/>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420" y="-13483"/>
            <a:ext cx="7328556" cy="6887326"/>
          </a:xfrm>
        </p:spPr>
        <p:txBody>
          <a:bodyPr anchor="ctr" anchorCtr="0"/>
          <a:lstStyle/>
          <a:p>
            <a:pPr algn="ctr">
              <a:tabLst>
                <a:tab pos="6737350" algn="l"/>
              </a:tabLst>
            </a:pPr>
            <a:r>
              <a:rPr lang="es-ES" altLang="es-ES" sz="5400" dirty="0">
                <a:solidFill>
                  <a:srgbClr val="002060"/>
                </a:solidFill>
              </a:rPr>
              <a:t>Padre nuestro,</a:t>
            </a:r>
            <a:br>
              <a:rPr lang="es-ES" altLang="es-ES" sz="5400" dirty="0">
                <a:solidFill>
                  <a:srgbClr val="002060"/>
                </a:solidFill>
              </a:rPr>
            </a:br>
            <a:r>
              <a:rPr lang="es-ES" altLang="es-ES" sz="5400" dirty="0">
                <a:solidFill>
                  <a:srgbClr val="002060"/>
                </a:solidFill>
              </a:rPr>
              <a:t> que estás en el cielo,</a:t>
            </a:r>
            <a:br>
              <a:rPr lang="es-ES" altLang="es-ES" sz="5400" dirty="0">
                <a:solidFill>
                  <a:srgbClr val="002060"/>
                </a:solidFill>
              </a:rPr>
            </a:br>
            <a:r>
              <a:rPr lang="es-ES" altLang="es-ES" sz="5400" dirty="0">
                <a:solidFill>
                  <a:srgbClr val="002060"/>
                </a:solidFill>
              </a:rPr>
              <a:t>santificado sea tu nombre,</a:t>
            </a:r>
            <a:br>
              <a:rPr lang="es-ES" altLang="es-ES" sz="5400" dirty="0">
                <a:solidFill>
                  <a:srgbClr val="002060"/>
                </a:solidFill>
              </a:rPr>
            </a:br>
            <a:r>
              <a:rPr lang="es-ES" altLang="es-ES" sz="5400" dirty="0">
                <a:solidFill>
                  <a:srgbClr val="002060"/>
                </a:solidFill>
              </a:rPr>
              <a:t>venga a nos, venga tu Reino,</a:t>
            </a:r>
          </a:p>
        </p:txBody>
      </p:sp>
      <p:sp>
        <p:nvSpPr>
          <p:cNvPr id="4" name="Marcador de texto 3"/>
          <p:cNvSpPr>
            <a:spLocks noGrp="1"/>
          </p:cNvSpPr>
          <p:nvPr>
            <p:ph type="body" sz="half" idx="2"/>
          </p:nvPr>
        </p:nvSpPr>
        <p:spPr/>
        <p:txBody>
          <a:bodyPr/>
          <a:lstStyle/>
          <a:p>
            <a:endParaRPr lang="es-ES"/>
          </a:p>
        </p:txBody>
      </p:sp>
      <p:pic>
        <p:nvPicPr>
          <p:cNvPr id="6" name="Picture 6" descr="http://blogs.21rs.es/corazones/files/2011/05/Padre-Nuestro.jpg"/>
          <p:cNvPicPr>
            <a:picLocks noGrp="1" noChangeAspect="1" noChangeArrowheads="1"/>
          </p:cNvPicPr>
          <p:nvPr>
            <p:ph type="pic" idx="1"/>
          </p:nvPr>
        </p:nvPicPr>
        <p:blipFill>
          <a:blip r:embed="rId2">
            <a:extLst>
              <a:ext uri="{28A0092B-C50C-407E-A947-70E740481C1C}">
                <a14:useLocalDpi xmlns:a14="http://schemas.microsoft.com/office/drawing/2010/main" val="0"/>
              </a:ext>
            </a:extLst>
          </a:blip>
          <a:srcRect l="2397" r="2397"/>
          <a:stretch>
            <a:fillRect/>
          </a:stretch>
        </p:blipFill>
        <p:spPr bwMode="auto">
          <a:xfrm>
            <a:off x="7320136" y="-13483"/>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872989712"/>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420" y="-13483"/>
            <a:ext cx="7328556" cy="6887326"/>
          </a:xfrm>
        </p:spPr>
        <p:txBody>
          <a:bodyPr anchor="ctr" anchorCtr="0"/>
          <a:lstStyle/>
          <a:p>
            <a:pPr algn="ctr">
              <a:tabLst>
                <a:tab pos="6737350" algn="l"/>
              </a:tabLst>
            </a:pPr>
            <a:r>
              <a:rPr lang="es-ES" altLang="es-ES" sz="5400" dirty="0">
                <a:solidFill>
                  <a:srgbClr val="002060"/>
                </a:solidFill>
              </a:rPr>
              <a:t>hágase tu voluntad,</a:t>
            </a:r>
            <a:br>
              <a:rPr lang="es-ES" altLang="es-ES" sz="5400" dirty="0">
                <a:solidFill>
                  <a:srgbClr val="002060"/>
                </a:solidFill>
              </a:rPr>
            </a:br>
            <a:r>
              <a:rPr lang="es-ES" altLang="es-ES" sz="5400" dirty="0">
                <a:solidFill>
                  <a:srgbClr val="002060"/>
                </a:solidFill>
              </a:rPr>
              <a:t>así en la tierra como en el cielo.</a:t>
            </a:r>
            <a:br>
              <a:rPr lang="es-ES" altLang="es-ES" sz="5400" dirty="0">
                <a:solidFill>
                  <a:srgbClr val="002060"/>
                </a:solidFill>
              </a:rPr>
            </a:br>
            <a:r>
              <a:rPr lang="es-ES" altLang="es-ES" sz="5400" dirty="0">
                <a:solidFill>
                  <a:srgbClr val="002060"/>
                </a:solidFill>
              </a:rPr>
              <a:t>El pan nuestro, dánosle hoy.</a:t>
            </a:r>
          </a:p>
        </p:txBody>
      </p:sp>
      <p:sp>
        <p:nvSpPr>
          <p:cNvPr id="4" name="Marcador de texto 3"/>
          <p:cNvSpPr>
            <a:spLocks noGrp="1"/>
          </p:cNvSpPr>
          <p:nvPr>
            <p:ph type="body" sz="half" idx="2"/>
          </p:nvPr>
        </p:nvSpPr>
        <p:spPr/>
        <p:txBody>
          <a:bodyPr/>
          <a:lstStyle/>
          <a:p>
            <a:endParaRPr lang="es-ES"/>
          </a:p>
        </p:txBody>
      </p:sp>
      <p:pic>
        <p:nvPicPr>
          <p:cNvPr id="6" name="Picture 6" descr="http://blogs.21rs.es/corazones/files/2011/05/Padre-Nuestro.jpg"/>
          <p:cNvPicPr>
            <a:picLocks noGrp="1" noChangeAspect="1" noChangeArrowheads="1"/>
          </p:cNvPicPr>
          <p:nvPr>
            <p:ph type="pic" idx="1"/>
          </p:nvPr>
        </p:nvPicPr>
        <p:blipFill>
          <a:blip r:embed="rId2">
            <a:extLst>
              <a:ext uri="{28A0092B-C50C-407E-A947-70E740481C1C}">
                <a14:useLocalDpi xmlns:a14="http://schemas.microsoft.com/office/drawing/2010/main" val="0"/>
              </a:ext>
            </a:extLst>
          </a:blip>
          <a:srcRect l="2397" r="2397"/>
          <a:stretch>
            <a:fillRect/>
          </a:stretch>
        </p:blipFill>
        <p:spPr bwMode="auto">
          <a:xfrm>
            <a:off x="7320136" y="-13483"/>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591069067"/>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420" y="-13483"/>
            <a:ext cx="7328556" cy="6887326"/>
          </a:xfrm>
        </p:spPr>
        <p:txBody>
          <a:bodyPr anchor="ctr" anchorCtr="0"/>
          <a:lstStyle/>
          <a:p>
            <a:pPr algn="ctr">
              <a:tabLst>
                <a:tab pos="6737350" algn="l"/>
              </a:tabLst>
            </a:pPr>
            <a:r>
              <a:rPr lang="es-ES" altLang="es-ES" sz="5400" dirty="0">
                <a:solidFill>
                  <a:srgbClr val="002060"/>
                </a:solidFill>
              </a:rPr>
              <a:t>Y perdona nuestras ofensas, como nosotros perdonamos.</a:t>
            </a:r>
            <a:br>
              <a:rPr lang="es-ES" altLang="es-ES" sz="5400" dirty="0">
                <a:solidFill>
                  <a:srgbClr val="002060"/>
                </a:solidFill>
              </a:rPr>
            </a:br>
            <a:r>
              <a:rPr lang="es-ES" altLang="es-ES" sz="5400" dirty="0">
                <a:solidFill>
                  <a:srgbClr val="002060"/>
                </a:solidFill>
              </a:rPr>
              <a:t>No nos dejes caer en tentación.</a:t>
            </a:r>
            <a:br>
              <a:rPr lang="es-ES" altLang="es-ES" sz="5400" dirty="0">
                <a:solidFill>
                  <a:srgbClr val="002060"/>
                </a:solidFill>
              </a:rPr>
            </a:br>
            <a:r>
              <a:rPr lang="es-ES" altLang="es-ES" sz="5400" dirty="0">
                <a:solidFill>
                  <a:srgbClr val="002060"/>
                </a:solidFill>
              </a:rPr>
              <a:t>Líbranos de todo mal. </a:t>
            </a:r>
          </a:p>
        </p:txBody>
      </p:sp>
      <p:sp>
        <p:nvSpPr>
          <p:cNvPr id="4" name="Marcador de texto 3"/>
          <p:cNvSpPr>
            <a:spLocks noGrp="1"/>
          </p:cNvSpPr>
          <p:nvPr>
            <p:ph type="body" sz="half" idx="2"/>
          </p:nvPr>
        </p:nvSpPr>
        <p:spPr/>
        <p:txBody>
          <a:bodyPr/>
          <a:lstStyle/>
          <a:p>
            <a:endParaRPr lang="es-ES"/>
          </a:p>
        </p:txBody>
      </p:sp>
      <p:pic>
        <p:nvPicPr>
          <p:cNvPr id="6" name="Picture 6" descr="http://blogs.21rs.es/corazones/files/2011/05/Padre-Nuestro.jpg"/>
          <p:cNvPicPr>
            <a:picLocks noGrp="1" noChangeAspect="1" noChangeArrowheads="1"/>
          </p:cNvPicPr>
          <p:nvPr>
            <p:ph type="pic" idx="1"/>
          </p:nvPr>
        </p:nvPicPr>
        <p:blipFill>
          <a:blip r:embed="rId2">
            <a:extLst>
              <a:ext uri="{28A0092B-C50C-407E-A947-70E740481C1C}">
                <a14:useLocalDpi xmlns:a14="http://schemas.microsoft.com/office/drawing/2010/main" val="0"/>
              </a:ext>
            </a:extLst>
          </a:blip>
          <a:srcRect l="2397" r="2397"/>
          <a:stretch>
            <a:fillRect/>
          </a:stretch>
        </p:blipFill>
        <p:spPr bwMode="auto">
          <a:xfrm>
            <a:off x="7320136" y="-13483"/>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189512871"/>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sz="4800" b="1" dirty="0">
                <a:solidFill>
                  <a:srgbClr val="002060"/>
                </a:solidFill>
              </a:rPr>
              <a:t>1.  Perdón Jesús, porque no te quise escuchar, perdón Jesús, porque hice una cosa mal.</a:t>
            </a:r>
          </a:p>
        </p:txBody>
      </p:sp>
      <p:sp>
        <p:nvSpPr>
          <p:cNvPr id="4" name="Marcador de texto 3"/>
          <p:cNvSpPr>
            <a:spLocks noGrp="1"/>
          </p:cNvSpPr>
          <p:nvPr>
            <p:ph type="body" sz="half" idx="2"/>
          </p:nvPr>
        </p:nvSpPr>
        <p:spPr/>
        <p:txBody>
          <a:bodyPr/>
          <a:lstStyle/>
          <a:p>
            <a:endParaRPr lang="es-ES"/>
          </a:p>
        </p:txBody>
      </p:sp>
      <p:pic>
        <p:nvPicPr>
          <p:cNvPr id="8" name="Picture 7" descr="http://www.cooperadores-bilbao.com/web/wp-content/uploads/2013/03/jes%C3%BAs-nos-perdona.jpg"/>
          <p:cNvPicPr>
            <a:picLocks noGrp="1" noChangeAspect="1" noChangeArrowheads="1"/>
          </p:cNvPicPr>
          <p:nvPr>
            <p:ph type="pic" idx="1"/>
          </p:nvPr>
        </p:nvPicPr>
        <p:blipFill>
          <a:blip r:embed="rId2">
            <a:extLst>
              <a:ext uri="{28A0092B-C50C-407E-A947-70E740481C1C}">
                <a14:useLocalDpi xmlns:a14="http://schemas.microsoft.com/office/drawing/2010/main" val="0"/>
              </a:ext>
            </a:extLst>
          </a:blip>
          <a:srcRect t="1273" b="1273"/>
          <a:stretch>
            <a:fillRect/>
          </a:stretch>
        </p:blipFill>
        <p:spPr bwMode="auto">
          <a:xfrm>
            <a:off x="7320136" y="0"/>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2571139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420" y="-13483"/>
            <a:ext cx="7328556" cy="6887326"/>
          </a:xfrm>
        </p:spPr>
        <p:txBody>
          <a:bodyPr anchor="ctr" anchorCtr="0"/>
          <a:lstStyle/>
          <a:p>
            <a:pPr algn="ctr">
              <a:tabLst>
                <a:tab pos="6737350" algn="l"/>
              </a:tabLst>
            </a:pPr>
            <a:r>
              <a:rPr lang="fr-FR" altLang="es-ES" sz="5400" dirty="0">
                <a:solidFill>
                  <a:srgbClr val="002060"/>
                </a:solidFill>
              </a:rPr>
              <a:t>AMÉN, AMÉN, AMÉN, AMÉN, AMÉN</a:t>
            </a:r>
          </a:p>
        </p:txBody>
      </p:sp>
      <p:sp>
        <p:nvSpPr>
          <p:cNvPr id="4" name="Marcador de texto 3"/>
          <p:cNvSpPr>
            <a:spLocks noGrp="1"/>
          </p:cNvSpPr>
          <p:nvPr>
            <p:ph type="body" sz="half" idx="2"/>
          </p:nvPr>
        </p:nvSpPr>
        <p:spPr/>
        <p:txBody>
          <a:bodyPr/>
          <a:lstStyle/>
          <a:p>
            <a:endParaRPr lang="es-ES"/>
          </a:p>
        </p:txBody>
      </p:sp>
      <p:pic>
        <p:nvPicPr>
          <p:cNvPr id="6" name="Picture 6" descr="http://blogs.21rs.es/corazones/files/2011/05/Padre-Nuestro.jpg"/>
          <p:cNvPicPr>
            <a:picLocks noGrp="1" noChangeAspect="1" noChangeArrowheads="1"/>
          </p:cNvPicPr>
          <p:nvPr>
            <p:ph type="pic" idx="1"/>
          </p:nvPr>
        </p:nvPicPr>
        <p:blipFill>
          <a:blip r:embed="rId2">
            <a:extLst>
              <a:ext uri="{28A0092B-C50C-407E-A947-70E740481C1C}">
                <a14:useLocalDpi xmlns:a14="http://schemas.microsoft.com/office/drawing/2010/main" val="0"/>
              </a:ext>
            </a:extLst>
          </a:blip>
          <a:srcRect l="2397" r="2397"/>
          <a:stretch>
            <a:fillRect/>
          </a:stretch>
        </p:blipFill>
        <p:spPr bwMode="auto">
          <a:xfrm>
            <a:off x="7320136" y="-13483"/>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047344851"/>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911424" y="1124744"/>
            <a:ext cx="10585176" cy="4824536"/>
          </a:xfrm>
        </p:spPr>
        <p:txBody>
          <a:bodyPr>
            <a:noAutofit/>
          </a:bodyPr>
          <a:lstStyle/>
          <a:p>
            <a:r>
              <a:rPr lang="es-ES" sz="5400" b="1" dirty="0">
                <a:solidFill>
                  <a:srgbClr val="263050"/>
                </a:solidFill>
              </a:rPr>
              <a:t>Líbranos de … Salvador Jesucristo.</a:t>
            </a:r>
            <a:br>
              <a:rPr lang="es-ES" sz="5400" b="1" dirty="0">
                <a:solidFill>
                  <a:srgbClr val="263050"/>
                </a:solidFill>
              </a:rPr>
            </a:br>
            <a:r>
              <a:rPr lang="es-ES" sz="5400" b="1" dirty="0">
                <a:solidFill>
                  <a:srgbClr val="FF0000"/>
                </a:solidFill>
              </a:rPr>
              <a:t>Tuyo es el reino, tuyo el poder y la gloria, por siempre, Señor.</a:t>
            </a:r>
            <a:br>
              <a:rPr lang="es-ES" sz="5400" b="1" dirty="0">
                <a:solidFill>
                  <a:srgbClr val="FF0000"/>
                </a:solidFill>
              </a:rPr>
            </a:br>
            <a:r>
              <a:rPr lang="es-ES" sz="5400" b="1" dirty="0">
                <a:solidFill>
                  <a:srgbClr val="263050"/>
                </a:solidFill>
              </a:rPr>
              <a:t>Por los siglos de los siglos.</a:t>
            </a:r>
            <a:br>
              <a:rPr lang="es-ES" sz="5400" b="1" dirty="0">
                <a:solidFill>
                  <a:srgbClr val="263050"/>
                </a:solidFill>
              </a:rPr>
            </a:br>
            <a:r>
              <a:rPr lang="es-ES" sz="5400" b="1" dirty="0">
                <a:solidFill>
                  <a:srgbClr val="FF0000"/>
                </a:solidFill>
              </a:rPr>
              <a:t>Amen.</a:t>
            </a:r>
            <a:br>
              <a:rPr lang="es-ES" sz="5400" b="1" dirty="0">
                <a:solidFill>
                  <a:srgbClr val="263050"/>
                </a:solidFill>
              </a:rPr>
            </a:br>
            <a:r>
              <a:rPr lang="es-ES" sz="5400" b="1" dirty="0">
                <a:solidFill>
                  <a:srgbClr val="263050"/>
                </a:solidFill>
              </a:rPr>
              <a:t>La paz del Señor este con vosotros.</a:t>
            </a:r>
            <a:br>
              <a:rPr lang="es-ES" sz="5400" b="1" dirty="0">
                <a:solidFill>
                  <a:srgbClr val="263050"/>
                </a:solidFill>
              </a:rPr>
            </a:br>
            <a:r>
              <a:rPr lang="es-ES" sz="5400" b="1" dirty="0">
                <a:solidFill>
                  <a:srgbClr val="FF0000"/>
                </a:solidFill>
              </a:rPr>
              <a:t>Y con tu espíritu.</a:t>
            </a:r>
          </a:p>
        </p:txBody>
      </p:sp>
    </p:spTree>
    <p:extLst>
      <p:ext uri="{BB962C8B-B14F-4D97-AF65-F5344CB8AC3E}">
        <p14:creationId xmlns:p14="http://schemas.microsoft.com/office/powerpoint/2010/main" val="2070047233"/>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Paz para todos aquellos </a:t>
            </a:r>
            <a:br>
              <a:rPr lang="es-ES" altLang="es-ES" sz="4800" b="1" dirty="0">
                <a:solidFill>
                  <a:srgbClr val="002060"/>
                </a:solidFill>
              </a:rPr>
            </a:br>
            <a:r>
              <a:rPr lang="es-ES" altLang="es-ES" sz="4800" b="1" dirty="0">
                <a:solidFill>
                  <a:srgbClr val="002060"/>
                </a:solidFill>
              </a:rPr>
              <a:t>que no han llegado,</a:t>
            </a:r>
            <a:br>
              <a:rPr lang="es-ES" altLang="es-ES" sz="4800" b="1" dirty="0">
                <a:solidFill>
                  <a:srgbClr val="002060"/>
                </a:solidFill>
              </a:rPr>
            </a:br>
            <a:r>
              <a:rPr lang="es-ES" altLang="es-ES" sz="4800" b="1" dirty="0">
                <a:solidFill>
                  <a:srgbClr val="002060"/>
                </a:solidFill>
              </a:rPr>
              <a:t>para todos aquellos</a:t>
            </a:r>
            <a:br>
              <a:rPr lang="es-ES" altLang="es-ES" sz="4800" b="1" dirty="0">
                <a:solidFill>
                  <a:srgbClr val="002060"/>
                </a:solidFill>
              </a:rPr>
            </a:br>
            <a:r>
              <a:rPr lang="es-ES" altLang="es-ES" sz="4800" b="1" dirty="0">
                <a:solidFill>
                  <a:srgbClr val="002060"/>
                </a:solidFill>
              </a:rPr>
              <a:t> que ya pasaron,</a:t>
            </a:r>
            <a:br>
              <a:rPr lang="es-ES" altLang="es-ES" sz="4800" b="1" dirty="0">
                <a:solidFill>
                  <a:srgbClr val="002060"/>
                </a:solidFill>
              </a:rPr>
            </a:br>
            <a:r>
              <a:rPr lang="es-ES" altLang="es-ES" sz="4800" b="1" dirty="0">
                <a:solidFill>
                  <a:srgbClr val="002060"/>
                </a:solidFill>
              </a:rPr>
              <a:t>para todos los hombres</a:t>
            </a:r>
            <a:br>
              <a:rPr lang="es-ES" altLang="es-ES" sz="4800" b="1" dirty="0">
                <a:solidFill>
                  <a:srgbClr val="002060"/>
                </a:solidFill>
              </a:rPr>
            </a:br>
            <a:r>
              <a:rPr lang="es-ES" altLang="es-ES" sz="4800" b="1" dirty="0">
                <a:solidFill>
                  <a:srgbClr val="002060"/>
                </a:solidFill>
              </a:rPr>
              <a:t> venga la paz.</a:t>
            </a:r>
          </a:p>
        </p:txBody>
      </p:sp>
      <p:sp>
        <p:nvSpPr>
          <p:cNvPr id="4" name="Marcador de texto 3"/>
          <p:cNvSpPr>
            <a:spLocks noGrp="1"/>
          </p:cNvSpPr>
          <p:nvPr>
            <p:ph type="body" sz="half" idx="2"/>
          </p:nvPr>
        </p:nvSpPr>
        <p:spPr/>
        <p:txBody>
          <a:bodyPr/>
          <a:lstStyle/>
          <a:p>
            <a:endParaRPr lang="es-ES"/>
          </a:p>
        </p:txBody>
      </p:sp>
      <p:pic>
        <p:nvPicPr>
          <p:cNvPr id="12" name="Picture 6" descr="https://encrypted-tbn2.gstatic.com/images?q=tbn:ANd9GcSUNEbKx3cVhS8-HtNXpoDRxc0hN_RurRizLE5NmkkPXOdAVHkj7A"/>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r="403"/>
          <a:stretch/>
        </p:blipFill>
        <p:spPr bwMode="auto">
          <a:xfrm>
            <a:off x="7320136" y="0"/>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0239370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Paz si eres padre de familia tendrás paz,</a:t>
            </a:r>
            <a:br>
              <a:rPr lang="es-ES" altLang="es-ES" sz="4800" b="1" dirty="0">
                <a:solidFill>
                  <a:srgbClr val="002060"/>
                </a:solidFill>
              </a:rPr>
            </a:br>
            <a:r>
              <a:rPr lang="es-ES" altLang="es-ES" sz="4800" b="1" dirty="0">
                <a:solidFill>
                  <a:srgbClr val="002060"/>
                </a:solidFill>
              </a:rPr>
              <a:t>si vives enamorado tendrás paz,</a:t>
            </a:r>
            <a:br>
              <a:rPr lang="es-ES" altLang="es-ES" sz="4800" b="1" dirty="0">
                <a:solidFill>
                  <a:srgbClr val="002060"/>
                </a:solidFill>
              </a:rPr>
            </a:br>
            <a:r>
              <a:rPr lang="es-ES" altLang="es-ES" sz="4800" b="1" dirty="0">
                <a:solidFill>
                  <a:srgbClr val="002060"/>
                </a:solidFill>
              </a:rPr>
              <a:t>si compartes tu vida ¡venga la paz!</a:t>
            </a:r>
            <a:br>
              <a:rPr lang="es-ES" altLang="es-ES" sz="4800" b="1" dirty="0">
                <a:solidFill>
                  <a:srgbClr val="002060"/>
                </a:solidFill>
              </a:rPr>
            </a:br>
            <a:r>
              <a:rPr lang="es-ES" altLang="es-ES" sz="4800" b="1" dirty="0">
                <a:solidFill>
                  <a:srgbClr val="002060"/>
                </a:solidFill>
              </a:rPr>
              <a:t>¡Paz!</a:t>
            </a:r>
          </a:p>
        </p:txBody>
      </p:sp>
      <p:sp>
        <p:nvSpPr>
          <p:cNvPr id="4" name="Marcador de texto 3"/>
          <p:cNvSpPr>
            <a:spLocks noGrp="1"/>
          </p:cNvSpPr>
          <p:nvPr>
            <p:ph type="body" sz="half" idx="2"/>
          </p:nvPr>
        </p:nvSpPr>
        <p:spPr/>
        <p:txBody>
          <a:bodyPr/>
          <a:lstStyle/>
          <a:p>
            <a:endParaRPr lang="es-ES"/>
          </a:p>
        </p:txBody>
      </p:sp>
      <p:pic>
        <p:nvPicPr>
          <p:cNvPr id="12" name="Picture 6" descr="https://encrypted-tbn2.gstatic.com/images?q=tbn:ANd9GcSUNEbKx3cVhS8-HtNXpoDRxc0hN_RurRizLE5NmkkPXOdAVHkj7A"/>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r="403"/>
          <a:stretch/>
        </p:blipFill>
        <p:spPr bwMode="auto">
          <a:xfrm>
            <a:off x="7320136" y="0"/>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8099761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911424" y="1484784"/>
            <a:ext cx="10585176" cy="4824536"/>
          </a:xfrm>
        </p:spPr>
        <p:txBody>
          <a:bodyPr>
            <a:noAutofit/>
          </a:bodyPr>
          <a:lstStyle/>
          <a:p>
            <a:r>
              <a:rPr lang="es-ES" sz="5400" b="1" dirty="0">
                <a:solidFill>
                  <a:srgbClr val="FF0000"/>
                </a:solidFill>
              </a:rPr>
              <a:t>Cordero de Dios, que quitas el pecado del mundo, ten piedad de nosotros.</a:t>
            </a:r>
            <a:br>
              <a:rPr lang="es-ES" sz="5400" b="1" dirty="0">
                <a:solidFill>
                  <a:srgbClr val="FF0000"/>
                </a:solidFill>
              </a:rPr>
            </a:br>
            <a:r>
              <a:rPr lang="es-ES" sz="5400" b="1" dirty="0">
                <a:solidFill>
                  <a:srgbClr val="FF0000"/>
                </a:solidFill>
              </a:rPr>
              <a:t>Cordero de Dios, que quitas el pecado del mundo, ten piedad de nosotros.</a:t>
            </a:r>
            <a:br>
              <a:rPr lang="es-ES" sz="5400" b="1" dirty="0">
                <a:solidFill>
                  <a:srgbClr val="FF0000"/>
                </a:solidFill>
              </a:rPr>
            </a:br>
            <a:r>
              <a:rPr lang="es-ES" sz="5400" b="1" dirty="0">
                <a:solidFill>
                  <a:srgbClr val="FF0000"/>
                </a:solidFill>
              </a:rPr>
              <a:t>Cordero de Dios, que quitas el pecado del mundo, danos la paz.</a:t>
            </a:r>
          </a:p>
        </p:txBody>
      </p:sp>
    </p:spTree>
    <p:extLst>
      <p:ext uri="{BB962C8B-B14F-4D97-AF65-F5344CB8AC3E}">
        <p14:creationId xmlns:p14="http://schemas.microsoft.com/office/powerpoint/2010/main" val="879408192"/>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911424" y="1412776"/>
            <a:ext cx="10585176" cy="4176464"/>
          </a:xfrm>
        </p:spPr>
        <p:txBody>
          <a:bodyPr>
            <a:noAutofit/>
          </a:bodyPr>
          <a:lstStyle/>
          <a:p>
            <a:r>
              <a:rPr lang="es-ES" sz="5400" b="1" dirty="0">
                <a:solidFill>
                  <a:srgbClr val="263050"/>
                </a:solidFill>
              </a:rPr>
              <a:t>Este es el Cordero de Dios, … cena del Señor.</a:t>
            </a:r>
            <a:br>
              <a:rPr lang="es-ES" sz="5400" b="1" dirty="0">
                <a:solidFill>
                  <a:srgbClr val="263050"/>
                </a:solidFill>
              </a:rPr>
            </a:br>
            <a:r>
              <a:rPr lang="es-ES" sz="5400" b="1" dirty="0">
                <a:solidFill>
                  <a:srgbClr val="FF0000"/>
                </a:solidFill>
              </a:rPr>
              <a:t>Señor, no soy digno de que entres en mi casa pero una palabra tuya bastará para sanarme.</a:t>
            </a:r>
            <a:endParaRPr lang="es-ES" sz="5400" b="1" dirty="0">
              <a:solidFill>
                <a:srgbClr val="263050"/>
              </a:solidFill>
            </a:endParaRPr>
          </a:p>
        </p:txBody>
      </p:sp>
    </p:spTree>
    <p:extLst>
      <p:ext uri="{BB962C8B-B14F-4D97-AF65-F5344CB8AC3E}">
        <p14:creationId xmlns:p14="http://schemas.microsoft.com/office/powerpoint/2010/main" val="3748949956"/>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86.xml><?xml version="1.0" encoding="utf-8"?>
<p:sld xmlns:a="http://schemas.openxmlformats.org/drawingml/2006/main" xmlns:r="http://schemas.openxmlformats.org/officeDocument/2006/relationships" xmlns:p="http://schemas.openxmlformats.org/presentationml/2006/main">
  <p:cSld>
    <p:bg>
      <p:bgPr>
        <a:solidFill>
          <a:schemeClr val="bg2">
            <a:lumMod val="10000"/>
          </a:schemeClr>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381053331"/>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Vale la pena dejarse llevar,</a:t>
            </a:r>
            <a:br>
              <a:rPr lang="es-ES" altLang="es-ES" sz="4800" b="1" dirty="0">
                <a:solidFill>
                  <a:srgbClr val="002060"/>
                </a:solidFill>
              </a:rPr>
            </a:br>
            <a:r>
              <a:rPr lang="es-ES" altLang="es-ES" sz="4800" b="1" dirty="0">
                <a:solidFill>
                  <a:srgbClr val="002060"/>
                </a:solidFill>
              </a:rPr>
              <a:t>vale la pena dejarse quemar</a:t>
            </a:r>
            <a:br>
              <a:rPr lang="es-ES" altLang="es-ES" sz="4800" b="1" dirty="0">
                <a:solidFill>
                  <a:srgbClr val="002060"/>
                </a:solidFill>
              </a:rPr>
            </a:br>
            <a:r>
              <a:rPr lang="es-ES" altLang="es-ES" sz="4800" b="1" dirty="0">
                <a:solidFill>
                  <a:srgbClr val="002060"/>
                </a:solidFill>
              </a:rPr>
              <a:t>vale la pena volver a empezar … por Cristo.</a:t>
            </a:r>
          </a:p>
        </p:txBody>
      </p:sp>
      <p:sp>
        <p:nvSpPr>
          <p:cNvPr id="4" name="Marcador de texto 3"/>
          <p:cNvSpPr>
            <a:spLocks noGrp="1"/>
          </p:cNvSpPr>
          <p:nvPr>
            <p:ph type="body" sz="half" idx="2"/>
          </p:nvPr>
        </p:nvSpPr>
        <p:spPr/>
        <p:txBody>
          <a:bodyPr/>
          <a:lstStyle/>
          <a:p>
            <a:endParaRPr lang="es-ES"/>
          </a:p>
        </p:txBody>
      </p:sp>
      <p:pic>
        <p:nvPicPr>
          <p:cNvPr id="8" name="Picture 6" descr="http://creerparaver.files.wordpress.com/2009/10/cristo_redentor6.jpg?w=490"/>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36" t="399" r="67" b="-399"/>
          <a:stretch/>
        </p:blipFill>
        <p:spPr bwMode="auto">
          <a:xfrm>
            <a:off x="7320136" y="0"/>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406714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Aún queda tiempo </a:t>
            </a:r>
            <a:br>
              <a:rPr lang="es-ES" altLang="es-ES" sz="4800" b="1" dirty="0">
                <a:solidFill>
                  <a:srgbClr val="002060"/>
                </a:solidFill>
              </a:rPr>
            </a:br>
            <a:r>
              <a:rPr lang="es-ES" altLang="es-ES" sz="4800" b="1" dirty="0">
                <a:solidFill>
                  <a:srgbClr val="002060"/>
                </a:solidFill>
              </a:rPr>
              <a:t>para regalar,</a:t>
            </a:r>
            <a:br>
              <a:rPr lang="es-ES" altLang="es-ES" sz="4800" b="1" dirty="0">
                <a:solidFill>
                  <a:srgbClr val="002060"/>
                </a:solidFill>
              </a:rPr>
            </a:br>
            <a:r>
              <a:rPr lang="es-ES" altLang="es-ES" sz="4800" b="1" dirty="0">
                <a:solidFill>
                  <a:srgbClr val="002060"/>
                </a:solidFill>
              </a:rPr>
              <a:t>aún quedan fuerzas </a:t>
            </a:r>
            <a:br>
              <a:rPr lang="es-ES" altLang="es-ES" sz="4800" b="1" dirty="0">
                <a:solidFill>
                  <a:srgbClr val="002060"/>
                </a:solidFill>
              </a:rPr>
            </a:br>
            <a:r>
              <a:rPr lang="es-ES" altLang="es-ES" sz="4800" b="1" dirty="0">
                <a:solidFill>
                  <a:srgbClr val="002060"/>
                </a:solidFill>
              </a:rPr>
              <a:t>para trabajar,</a:t>
            </a:r>
            <a:br>
              <a:rPr lang="es-ES" altLang="es-ES" sz="4800" b="1" dirty="0">
                <a:solidFill>
                  <a:srgbClr val="002060"/>
                </a:solidFill>
              </a:rPr>
            </a:br>
            <a:r>
              <a:rPr lang="es-ES" altLang="es-ES" sz="4800" b="1" dirty="0">
                <a:solidFill>
                  <a:srgbClr val="002060"/>
                </a:solidFill>
              </a:rPr>
              <a:t>aún queda gente hambrienta … de Cristo.</a:t>
            </a:r>
          </a:p>
        </p:txBody>
      </p:sp>
      <p:sp>
        <p:nvSpPr>
          <p:cNvPr id="4" name="Marcador de texto 3"/>
          <p:cNvSpPr>
            <a:spLocks noGrp="1"/>
          </p:cNvSpPr>
          <p:nvPr>
            <p:ph type="body" sz="half" idx="2"/>
          </p:nvPr>
        </p:nvSpPr>
        <p:spPr/>
        <p:txBody>
          <a:bodyPr/>
          <a:lstStyle/>
          <a:p>
            <a:endParaRPr lang="es-ES"/>
          </a:p>
        </p:txBody>
      </p:sp>
      <p:pic>
        <p:nvPicPr>
          <p:cNvPr id="8" name="Picture 6" descr="http://creerparaver.files.wordpress.com/2009/10/cristo_redentor6.jpg?w=490"/>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36" t="399" r="67" b="-399"/>
          <a:stretch/>
        </p:blipFill>
        <p:spPr bwMode="auto">
          <a:xfrm>
            <a:off x="7320136" y="0"/>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0017090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No vamos solos </a:t>
            </a:r>
            <a:br>
              <a:rPr lang="es-ES" altLang="es-ES" sz="4800" b="1" dirty="0">
                <a:solidFill>
                  <a:srgbClr val="002060"/>
                </a:solidFill>
              </a:rPr>
            </a:br>
            <a:r>
              <a:rPr lang="es-ES" altLang="es-ES" sz="4800" b="1" dirty="0">
                <a:solidFill>
                  <a:srgbClr val="002060"/>
                </a:solidFill>
              </a:rPr>
              <a:t>aún somos más</a:t>
            </a:r>
            <a:br>
              <a:rPr lang="es-ES" altLang="es-ES" sz="4800" b="1" dirty="0">
                <a:solidFill>
                  <a:srgbClr val="002060"/>
                </a:solidFill>
              </a:rPr>
            </a:br>
            <a:r>
              <a:rPr lang="es-ES" altLang="es-ES" sz="4800" b="1" dirty="0">
                <a:solidFill>
                  <a:srgbClr val="002060"/>
                </a:solidFill>
              </a:rPr>
              <a:t>somos miles de antorchas </a:t>
            </a:r>
            <a:br>
              <a:rPr lang="es-ES" altLang="es-ES" sz="4800" b="1" dirty="0">
                <a:solidFill>
                  <a:srgbClr val="002060"/>
                </a:solidFill>
              </a:rPr>
            </a:br>
            <a:r>
              <a:rPr lang="es-ES" altLang="es-ES" sz="4800" b="1" dirty="0">
                <a:solidFill>
                  <a:srgbClr val="002060"/>
                </a:solidFill>
              </a:rPr>
              <a:t>y un sol de verdad</a:t>
            </a:r>
            <a:br>
              <a:rPr lang="es-ES" altLang="es-ES" sz="4800" b="1" dirty="0">
                <a:solidFill>
                  <a:srgbClr val="002060"/>
                </a:solidFill>
              </a:rPr>
            </a:br>
            <a:r>
              <a:rPr lang="es-ES" altLang="es-ES" sz="4800" b="1" dirty="0">
                <a:solidFill>
                  <a:srgbClr val="002060"/>
                </a:solidFill>
              </a:rPr>
              <a:t>arde la tierra y grita el mar ¡Que Cristo vivo está!</a:t>
            </a:r>
          </a:p>
        </p:txBody>
      </p:sp>
      <p:sp>
        <p:nvSpPr>
          <p:cNvPr id="4" name="Marcador de texto 3"/>
          <p:cNvSpPr>
            <a:spLocks noGrp="1"/>
          </p:cNvSpPr>
          <p:nvPr>
            <p:ph type="body" sz="half" idx="2"/>
          </p:nvPr>
        </p:nvSpPr>
        <p:spPr/>
        <p:txBody>
          <a:bodyPr/>
          <a:lstStyle/>
          <a:p>
            <a:endParaRPr lang="es-ES"/>
          </a:p>
        </p:txBody>
      </p:sp>
      <p:pic>
        <p:nvPicPr>
          <p:cNvPr id="8" name="Picture 6" descr="http://creerparaver.files.wordpress.com/2009/10/cristo_redentor6.jpg?w=490"/>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36" t="399" r="67" b="-399"/>
          <a:stretch/>
        </p:blipFill>
        <p:spPr bwMode="auto">
          <a:xfrm>
            <a:off x="7320136" y="0"/>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93447817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sz="4800" b="1" dirty="0">
                <a:solidFill>
                  <a:srgbClr val="002060"/>
                </a:solidFill>
              </a:rPr>
              <a:t>Porque fui un poco trasto, molestando a los demás.</a:t>
            </a:r>
            <a:br>
              <a:rPr lang="es-ES" sz="4800" b="1" dirty="0">
                <a:solidFill>
                  <a:srgbClr val="002060"/>
                </a:solidFill>
              </a:rPr>
            </a:br>
            <a:r>
              <a:rPr lang="es-ES" sz="4800" b="1" dirty="0">
                <a:solidFill>
                  <a:srgbClr val="002060"/>
                </a:solidFill>
              </a:rPr>
              <a:t>Porque fui un poco trasto, me perdonarás. (bis)</a:t>
            </a:r>
          </a:p>
        </p:txBody>
      </p:sp>
      <p:sp>
        <p:nvSpPr>
          <p:cNvPr id="4" name="Marcador de texto 3"/>
          <p:cNvSpPr>
            <a:spLocks noGrp="1"/>
          </p:cNvSpPr>
          <p:nvPr>
            <p:ph type="body" sz="half" idx="2"/>
          </p:nvPr>
        </p:nvSpPr>
        <p:spPr/>
        <p:txBody>
          <a:bodyPr/>
          <a:lstStyle/>
          <a:p>
            <a:endParaRPr lang="es-ES"/>
          </a:p>
        </p:txBody>
      </p:sp>
      <p:pic>
        <p:nvPicPr>
          <p:cNvPr id="8" name="Picture 7" descr="http://www.cooperadores-bilbao.com/web/wp-content/uploads/2013/03/jes%C3%BAs-nos-perdona.jpg"/>
          <p:cNvPicPr>
            <a:picLocks noGrp="1" noChangeAspect="1" noChangeArrowheads="1"/>
          </p:cNvPicPr>
          <p:nvPr>
            <p:ph type="pic" idx="1"/>
          </p:nvPr>
        </p:nvPicPr>
        <p:blipFill>
          <a:blip r:embed="rId2">
            <a:extLst>
              <a:ext uri="{28A0092B-C50C-407E-A947-70E740481C1C}">
                <a14:useLocalDpi xmlns:a14="http://schemas.microsoft.com/office/drawing/2010/main" val="0"/>
              </a:ext>
            </a:extLst>
          </a:blip>
          <a:srcRect t="1273" b="1273"/>
          <a:stretch>
            <a:fillRect/>
          </a:stretch>
        </p:blipFill>
        <p:spPr bwMode="auto">
          <a:xfrm>
            <a:off x="7320136" y="0"/>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2781345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CRISTO LUZ </a:t>
            </a:r>
            <a:br>
              <a:rPr lang="es-ES" altLang="es-ES" sz="4800" b="1" dirty="0">
                <a:solidFill>
                  <a:srgbClr val="002060"/>
                </a:solidFill>
              </a:rPr>
            </a:br>
            <a:r>
              <a:rPr lang="es-ES" altLang="es-ES" sz="4800" b="1" dirty="0">
                <a:solidFill>
                  <a:srgbClr val="002060"/>
                </a:solidFill>
              </a:rPr>
              <a:t>DE LOS PUEBLOS </a:t>
            </a:r>
            <a:br>
              <a:rPr lang="es-ES" altLang="es-ES" sz="4800" b="1" dirty="0">
                <a:solidFill>
                  <a:srgbClr val="002060"/>
                </a:solidFill>
              </a:rPr>
            </a:br>
            <a:r>
              <a:rPr lang="es-ES" altLang="es-ES" sz="4800" b="1" dirty="0">
                <a:solidFill>
                  <a:srgbClr val="002060"/>
                </a:solidFill>
              </a:rPr>
              <a:t>DE LA TIERRA</a:t>
            </a:r>
            <a:br>
              <a:rPr lang="es-ES" altLang="es-ES" sz="4800" b="1" dirty="0">
                <a:solidFill>
                  <a:srgbClr val="002060"/>
                </a:solidFill>
              </a:rPr>
            </a:br>
            <a:r>
              <a:rPr lang="es-ES" altLang="es-ES" sz="4800" b="1" dirty="0">
                <a:solidFill>
                  <a:srgbClr val="002060"/>
                </a:solidFill>
              </a:rPr>
              <a:t>CRISTO ES SAL </a:t>
            </a:r>
            <a:br>
              <a:rPr lang="es-ES" altLang="es-ES" sz="4800" b="1" dirty="0">
                <a:solidFill>
                  <a:srgbClr val="002060"/>
                </a:solidFill>
              </a:rPr>
            </a:br>
            <a:r>
              <a:rPr lang="es-ES" altLang="es-ES" sz="4800" b="1" dirty="0">
                <a:solidFill>
                  <a:srgbClr val="002060"/>
                </a:solidFill>
              </a:rPr>
              <a:t>DE UNA NUEVA HUMANIDAD (2)</a:t>
            </a:r>
          </a:p>
        </p:txBody>
      </p:sp>
      <p:sp>
        <p:nvSpPr>
          <p:cNvPr id="4" name="Marcador de texto 3"/>
          <p:cNvSpPr>
            <a:spLocks noGrp="1"/>
          </p:cNvSpPr>
          <p:nvPr>
            <p:ph type="body" sz="half" idx="2"/>
          </p:nvPr>
        </p:nvSpPr>
        <p:spPr/>
        <p:txBody>
          <a:bodyPr/>
          <a:lstStyle/>
          <a:p>
            <a:endParaRPr lang="es-ES"/>
          </a:p>
        </p:txBody>
      </p:sp>
      <p:pic>
        <p:nvPicPr>
          <p:cNvPr id="8" name="Picture 6" descr="http://creerparaver.files.wordpress.com/2009/10/cristo_redentor6.jpg?w=490"/>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36" t="399" r="67" b="-399"/>
          <a:stretch/>
        </p:blipFill>
        <p:spPr bwMode="auto">
          <a:xfrm>
            <a:off x="7320136" y="0"/>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6840756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Deja los rollos </a:t>
            </a:r>
            <a:br>
              <a:rPr lang="es-ES" altLang="es-ES" sz="4800" b="1" dirty="0">
                <a:solidFill>
                  <a:srgbClr val="002060"/>
                </a:solidFill>
              </a:rPr>
            </a:br>
            <a:r>
              <a:rPr lang="es-ES" altLang="es-ES" sz="4800" b="1" dirty="0">
                <a:solidFill>
                  <a:srgbClr val="002060"/>
                </a:solidFill>
              </a:rPr>
              <a:t>que te hacen dudar</a:t>
            </a:r>
            <a:br>
              <a:rPr lang="es-ES" altLang="es-ES" sz="4800" b="1" dirty="0">
                <a:solidFill>
                  <a:srgbClr val="002060"/>
                </a:solidFill>
              </a:rPr>
            </a:br>
            <a:r>
              <a:rPr lang="es-ES" altLang="es-ES" sz="4800" b="1" dirty="0">
                <a:solidFill>
                  <a:srgbClr val="002060"/>
                </a:solidFill>
              </a:rPr>
              <a:t>tantas historias </a:t>
            </a:r>
            <a:br>
              <a:rPr lang="es-ES" altLang="es-ES" sz="4800" b="1" dirty="0">
                <a:solidFill>
                  <a:srgbClr val="002060"/>
                </a:solidFill>
              </a:rPr>
            </a:br>
            <a:r>
              <a:rPr lang="es-ES" altLang="es-ES" sz="4800" b="1" dirty="0">
                <a:solidFill>
                  <a:srgbClr val="002060"/>
                </a:solidFill>
              </a:rPr>
              <a:t>que te hacen pasar</a:t>
            </a:r>
            <a:br>
              <a:rPr lang="es-ES" altLang="es-ES" sz="4800" b="1" dirty="0">
                <a:solidFill>
                  <a:srgbClr val="002060"/>
                </a:solidFill>
              </a:rPr>
            </a:br>
            <a:r>
              <a:rPr lang="es-ES" altLang="es-ES" sz="4800" b="1" dirty="0">
                <a:solidFill>
                  <a:srgbClr val="002060"/>
                </a:solidFill>
              </a:rPr>
              <a:t>deja los miedos y lánzate ya … por Cristo.</a:t>
            </a:r>
          </a:p>
        </p:txBody>
      </p:sp>
      <p:sp>
        <p:nvSpPr>
          <p:cNvPr id="4" name="Marcador de texto 3"/>
          <p:cNvSpPr>
            <a:spLocks noGrp="1"/>
          </p:cNvSpPr>
          <p:nvPr>
            <p:ph type="body" sz="half" idx="2"/>
          </p:nvPr>
        </p:nvSpPr>
        <p:spPr/>
        <p:txBody>
          <a:bodyPr/>
          <a:lstStyle/>
          <a:p>
            <a:endParaRPr lang="es-ES"/>
          </a:p>
        </p:txBody>
      </p:sp>
      <p:pic>
        <p:nvPicPr>
          <p:cNvPr id="8" name="Picture 6" descr="http://creerparaver.files.wordpress.com/2009/10/cristo_redentor6.jpg?w=490"/>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36" t="399" r="67" b="-399"/>
          <a:stretch/>
        </p:blipFill>
        <p:spPr bwMode="auto">
          <a:xfrm>
            <a:off x="7320136" y="0"/>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2312259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No vamos solos </a:t>
            </a:r>
            <a:br>
              <a:rPr lang="es-ES" altLang="es-ES" sz="4800" b="1" dirty="0">
                <a:solidFill>
                  <a:srgbClr val="002060"/>
                </a:solidFill>
              </a:rPr>
            </a:br>
            <a:r>
              <a:rPr lang="es-ES" altLang="es-ES" sz="4800" b="1" dirty="0">
                <a:solidFill>
                  <a:srgbClr val="002060"/>
                </a:solidFill>
              </a:rPr>
              <a:t>aún somos más</a:t>
            </a:r>
            <a:br>
              <a:rPr lang="es-ES" altLang="es-ES" sz="4800" b="1" dirty="0">
                <a:solidFill>
                  <a:srgbClr val="002060"/>
                </a:solidFill>
              </a:rPr>
            </a:br>
            <a:r>
              <a:rPr lang="es-ES" altLang="es-ES" sz="4800" b="1" dirty="0">
                <a:solidFill>
                  <a:srgbClr val="002060"/>
                </a:solidFill>
              </a:rPr>
              <a:t>somos miles de antorchas </a:t>
            </a:r>
            <a:br>
              <a:rPr lang="es-ES" altLang="es-ES" sz="4800" b="1" dirty="0">
                <a:solidFill>
                  <a:srgbClr val="002060"/>
                </a:solidFill>
              </a:rPr>
            </a:br>
            <a:r>
              <a:rPr lang="es-ES" altLang="es-ES" sz="4800" b="1" dirty="0">
                <a:solidFill>
                  <a:srgbClr val="002060"/>
                </a:solidFill>
              </a:rPr>
              <a:t>y un sol de verdad</a:t>
            </a:r>
            <a:br>
              <a:rPr lang="es-ES" altLang="es-ES" sz="4800" b="1" dirty="0">
                <a:solidFill>
                  <a:srgbClr val="002060"/>
                </a:solidFill>
              </a:rPr>
            </a:br>
            <a:r>
              <a:rPr lang="es-ES" altLang="es-ES" sz="4800" b="1" dirty="0">
                <a:solidFill>
                  <a:srgbClr val="002060"/>
                </a:solidFill>
              </a:rPr>
              <a:t>arde la tierra y grita el mar ¡Que Cristo vivo está!</a:t>
            </a:r>
          </a:p>
        </p:txBody>
      </p:sp>
      <p:sp>
        <p:nvSpPr>
          <p:cNvPr id="4" name="Marcador de texto 3"/>
          <p:cNvSpPr>
            <a:spLocks noGrp="1"/>
          </p:cNvSpPr>
          <p:nvPr>
            <p:ph type="body" sz="half" idx="2"/>
          </p:nvPr>
        </p:nvSpPr>
        <p:spPr/>
        <p:txBody>
          <a:bodyPr/>
          <a:lstStyle/>
          <a:p>
            <a:endParaRPr lang="es-ES"/>
          </a:p>
        </p:txBody>
      </p:sp>
      <p:pic>
        <p:nvPicPr>
          <p:cNvPr id="8" name="Picture 6" descr="http://creerparaver.files.wordpress.com/2009/10/cristo_redentor6.jpg?w=490"/>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36" t="399" r="67" b="-399"/>
          <a:stretch/>
        </p:blipFill>
        <p:spPr bwMode="auto">
          <a:xfrm>
            <a:off x="7320136" y="0"/>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1666780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CRISTO LUZ </a:t>
            </a:r>
            <a:br>
              <a:rPr lang="es-ES" altLang="es-ES" sz="4800" b="1" dirty="0">
                <a:solidFill>
                  <a:srgbClr val="002060"/>
                </a:solidFill>
              </a:rPr>
            </a:br>
            <a:r>
              <a:rPr lang="es-ES" altLang="es-ES" sz="4800" b="1" dirty="0">
                <a:solidFill>
                  <a:srgbClr val="002060"/>
                </a:solidFill>
              </a:rPr>
              <a:t>DE LOS PUEBLOS </a:t>
            </a:r>
            <a:br>
              <a:rPr lang="es-ES" altLang="es-ES" sz="4800" b="1" dirty="0">
                <a:solidFill>
                  <a:srgbClr val="002060"/>
                </a:solidFill>
              </a:rPr>
            </a:br>
            <a:r>
              <a:rPr lang="es-ES" altLang="es-ES" sz="4800" b="1" dirty="0">
                <a:solidFill>
                  <a:srgbClr val="002060"/>
                </a:solidFill>
              </a:rPr>
              <a:t>DE LA TIERRA</a:t>
            </a:r>
            <a:br>
              <a:rPr lang="es-ES" altLang="es-ES" sz="4800" b="1" dirty="0">
                <a:solidFill>
                  <a:srgbClr val="002060"/>
                </a:solidFill>
              </a:rPr>
            </a:br>
            <a:r>
              <a:rPr lang="es-ES" altLang="es-ES" sz="4800" b="1" dirty="0">
                <a:solidFill>
                  <a:srgbClr val="002060"/>
                </a:solidFill>
              </a:rPr>
              <a:t>CRISTO ES SAL </a:t>
            </a:r>
            <a:br>
              <a:rPr lang="es-ES" altLang="es-ES" sz="4800" b="1" dirty="0">
                <a:solidFill>
                  <a:srgbClr val="002060"/>
                </a:solidFill>
              </a:rPr>
            </a:br>
            <a:r>
              <a:rPr lang="es-ES" altLang="es-ES" sz="4800" b="1" dirty="0">
                <a:solidFill>
                  <a:srgbClr val="002060"/>
                </a:solidFill>
              </a:rPr>
              <a:t>DE UNA NUEVA HUMANIDAD (2)</a:t>
            </a:r>
          </a:p>
        </p:txBody>
      </p:sp>
      <p:sp>
        <p:nvSpPr>
          <p:cNvPr id="4" name="Marcador de texto 3"/>
          <p:cNvSpPr>
            <a:spLocks noGrp="1"/>
          </p:cNvSpPr>
          <p:nvPr>
            <p:ph type="body" sz="half" idx="2"/>
          </p:nvPr>
        </p:nvSpPr>
        <p:spPr/>
        <p:txBody>
          <a:bodyPr/>
          <a:lstStyle/>
          <a:p>
            <a:endParaRPr lang="es-ES"/>
          </a:p>
        </p:txBody>
      </p:sp>
      <p:pic>
        <p:nvPicPr>
          <p:cNvPr id="8" name="Picture 6" descr="http://creerparaver.files.wordpress.com/2009/10/cristo_redentor6.jpg?w=490"/>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36" t="399" r="67" b="-399"/>
          <a:stretch/>
        </p:blipFill>
        <p:spPr bwMode="auto">
          <a:xfrm>
            <a:off x="7320136" y="0"/>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5366122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Cristo vive en las calles, </a:t>
            </a:r>
            <a:br>
              <a:rPr lang="es-ES" altLang="es-ES" sz="4800" b="1" dirty="0">
                <a:solidFill>
                  <a:srgbClr val="002060"/>
                </a:solidFill>
              </a:rPr>
            </a:br>
            <a:r>
              <a:rPr lang="es-ES" altLang="es-ES" sz="4800" b="1" dirty="0">
                <a:solidFill>
                  <a:srgbClr val="002060"/>
                </a:solidFill>
              </a:rPr>
              <a:t>las ciudades,</a:t>
            </a:r>
            <a:br>
              <a:rPr lang="es-ES" altLang="es-ES" sz="4800" b="1" dirty="0">
                <a:solidFill>
                  <a:srgbClr val="002060"/>
                </a:solidFill>
              </a:rPr>
            </a:br>
            <a:r>
              <a:rPr lang="es-ES" altLang="es-ES" sz="4800" b="1" dirty="0">
                <a:solidFill>
                  <a:srgbClr val="002060"/>
                </a:solidFill>
              </a:rPr>
              <a:t>en los montes y en los valles</a:t>
            </a:r>
            <a:br>
              <a:rPr lang="es-ES" altLang="es-ES" sz="4800" b="1" dirty="0">
                <a:solidFill>
                  <a:srgbClr val="002060"/>
                </a:solidFill>
              </a:rPr>
            </a:br>
            <a:r>
              <a:rPr lang="es-ES" altLang="es-ES" sz="4800" b="1" dirty="0">
                <a:solidFill>
                  <a:srgbClr val="002060"/>
                </a:solidFill>
              </a:rPr>
              <a:t>en cada corazón. (2)</a:t>
            </a:r>
          </a:p>
        </p:txBody>
      </p:sp>
      <p:sp>
        <p:nvSpPr>
          <p:cNvPr id="4" name="Marcador de texto 3"/>
          <p:cNvSpPr>
            <a:spLocks noGrp="1"/>
          </p:cNvSpPr>
          <p:nvPr>
            <p:ph type="body" sz="half" idx="2"/>
          </p:nvPr>
        </p:nvSpPr>
        <p:spPr/>
        <p:txBody>
          <a:bodyPr/>
          <a:lstStyle/>
          <a:p>
            <a:endParaRPr lang="es-ES"/>
          </a:p>
        </p:txBody>
      </p:sp>
      <p:pic>
        <p:nvPicPr>
          <p:cNvPr id="8" name="Picture 6" descr="http://creerparaver.files.wordpress.com/2009/10/cristo_redentor6.jpg?w=490"/>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36" t="399" r="67" b="-399"/>
          <a:stretch/>
        </p:blipFill>
        <p:spPr bwMode="auto">
          <a:xfrm>
            <a:off x="7320136" y="0"/>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5301655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CRISTO LUZ </a:t>
            </a:r>
            <a:br>
              <a:rPr lang="es-ES" altLang="es-ES" sz="4800" b="1" dirty="0">
                <a:solidFill>
                  <a:srgbClr val="002060"/>
                </a:solidFill>
              </a:rPr>
            </a:br>
            <a:r>
              <a:rPr lang="es-ES" altLang="es-ES" sz="4800" b="1" dirty="0">
                <a:solidFill>
                  <a:srgbClr val="002060"/>
                </a:solidFill>
              </a:rPr>
              <a:t>DE LOS PUEBLOS </a:t>
            </a:r>
            <a:br>
              <a:rPr lang="es-ES" altLang="es-ES" sz="4800" b="1" dirty="0">
                <a:solidFill>
                  <a:srgbClr val="002060"/>
                </a:solidFill>
              </a:rPr>
            </a:br>
            <a:r>
              <a:rPr lang="es-ES" altLang="es-ES" sz="4800" b="1" dirty="0">
                <a:solidFill>
                  <a:srgbClr val="002060"/>
                </a:solidFill>
              </a:rPr>
              <a:t>DE LA TIERRA</a:t>
            </a:r>
            <a:br>
              <a:rPr lang="es-ES" altLang="es-ES" sz="4800" b="1" dirty="0">
                <a:solidFill>
                  <a:srgbClr val="002060"/>
                </a:solidFill>
              </a:rPr>
            </a:br>
            <a:r>
              <a:rPr lang="es-ES" altLang="es-ES" sz="4800" b="1" dirty="0">
                <a:solidFill>
                  <a:srgbClr val="002060"/>
                </a:solidFill>
              </a:rPr>
              <a:t>CRISTO ES SAL </a:t>
            </a:r>
            <a:br>
              <a:rPr lang="es-ES" altLang="es-ES" sz="4800" b="1" dirty="0">
                <a:solidFill>
                  <a:srgbClr val="002060"/>
                </a:solidFill>
              </a:rPr>
            </a:br>
            <a:r>
              <a:rPr lang="es-ES" altLang="es-ES" sz="4800" b="1" dirty="0">
                <a:solidFill>
                  <a:srgbClr val="002060"/>
                </a:solidFill>
              </a:rPr>
              <a:t>DE UNA NUEVA HUMANIDAD (2)</a:t>
            </a:r>
          </a:p>
        </p:txBody>
      </p:sp>
      <p:sp>
        <p:nvSpPr>
          <p:cNvPr id="4" name="Marcador de texto 3"/>
          <p:cNvSpPr>
            <a:spLocks noGrp="1"/>
          </p:cNvSpPr>
          <p:nvPr>
            <p:ph type="body" sz="half" idx="2"/>
          </p:nvPr>
        </p:nvSpPr>
        <p:spPr/>
        <p:txBody>
          <a:bodyPr/>
          <a:lstStyle/>
          <a:p>
            <a:endParaRPr lang="es-ES"/>
          </a:p>
        </p:txBody>
      </p:sp>
      <p:pic>
        <p:nvPicPr>
          <p:cNvPr id="8" name="Picture 6" descr="http://creerparaver.files.wordpress.com/2009/10/cristo_redentor6.jpg?w=490"/>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36" t="399" r="67" b="-399"/>
          <a:stretch/>
        </p:blipFill>
        <p:spPr bwMode="auto">
          <a:xfrm>
            <a:off x="7320136" y="0"/>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490214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6.xml><?xml version="1.0" encoding="utf-8"?>
<p:sld xmlns:a="http://schemas.openxmlformats.org/drawingml/2006/main" xmlns:r="http://schemas.openxmlformats.org/officeDocument/2006/relationships" xmlns:p="http://schemas.openxmlformats.org/presentationml/2006/main">
  <p:cSld>
    <p:bg>
      <p:bgPr>
        <a:solidFill>
          <a:srgbClr val="030207"/>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88272488"/>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fontScale="90000"/>
          </a:bodyPr>
          <a:lstStyle/>
          <a:p>
            <a:pPr algn="ctr"/>
            <a:r>
              <a:rPr lang="es-ES" altLang="es-ES" sz="4800" b="1" dirty="0">
                <a:solidFill>
                  <a:srgbClr val="002060"/>
                </a:solidFill>
              </a:rPr>
              <a:t>Renovaos en la mente, y en el espíritu</a:t>
            </a:r>
            <a:br>
              <a:rPr lang="es-ES" altLang="es-ES" sz="4800" b="1" dirty="0">
                <a:solidFill>
                  <a:srgbClr val="002060"/>
                </a:solidFill>
              </a:rPr>
            </a:br>
            <a:r>
              <a:rPr lang="es-ES" altLang="es-ES" sz="4800" b="1" dirty="0">
                <a:solidFill>
                  <a:srgbClr val="002060"/>
                </a:solidFill>
              </a:rPr>
              <a:t>Renovaos en la mente, y en el espíritu</a:t>
            </a:r>
            <a:br>
              <a:rPr lang="es-ES" altLang="es-ES" sz="4800" b="1" dirty="0">
                <a:solidFill>
                  <a:srgbClr val="002060"/>
                </a:solidFill>
              </a:rPr>
            </a:br>
            <a:r>
              <a:rPr lang="es-ES" altLang="es-ES" sz="4800" b="1" dirty="0">
                <a:solidFill>
                  <a:srgbClr val="002060"/>
                </a:solidFill>
              </a:rPr>
              <a:t>Y vestíos, y vestíos, de la nueva condición</a:t>
            </a:r>
            <a:br>
              <a:rPr lang="es-ES" altLang="es-ES" sz="4800" b="1" dirty="0">
                <a:solidFill>
                  <a:srgbClr val="002060"/>
                </a:solidFill>
              </a:rPr>
            </a:br>
            <a:r>
              <a:rPr lang="es-ES" altLang="es-ES" sz="4800" b="1" dirty="0">
                <a:solidFill>
                  <a:srgbClr val="002060"/>
                </a:solidFill>
              </a:rPr>
              <a:t>Y vestíos, y vestíos, de la nueva condición</a:t>
            </a:r>
            <a:br>
              <a:rPr lang="es-ES" altLang="es-ES" sz="4800" b="1" dirty="0">
                <a:solidFill>
                  <a:srgbClr val="002060"/>
                </a:solidFill>
              </a:rPr>
            </a:br>
            <a:r>
              <a:rPr lang="es-ES" altLang="es-ES" sz="4800" b="1" dirty="0">
                <a:solidFill>
                  <a:srgbClr val="002060"/>
                </a:solidFill>
              </a:rPr>
              <a:t>Humana…Humana…</a:t>
            </a:r>
            <a:br>
              <a:rPr lang="es-ES" altLang="es-ES" sz="4800" b="1" dirty="0">
                <a:solidFill>
                  <a:srgbClr val="002060"/>
                </a:solidFill>
              </a:rPr>
            </a:br>
            <a:r>
              <a:rPr lang="es-ES" altLang="es-ES" sz="4800" b="1" dirty="0">
                <a:solidFill>
                  <a:srgbClr val="002060"/>
                </a:solidFill>
              </a:rPr>
              <a:t>Renovaos en la mente, y en el espíritu</a:t>
            </a:r>
          </a:p>
        </p:txBody>
      </p:sp>
      <p:sp>
        <p:nvSpPr>
          <p:cNvPr id="4" name="Marcador de texto 3"/>
          <p:cNvSpPr>
            <a:spLocks noGrp="1"/>
          </p:cNvSpPr>
          <p:nvPr>
            <p:ph type="body" sz="half" idx="2"/>
          </p:nvPr>
        </p:nvSpPr>
        <p:spPr/>
        <p:txBody>
          <a:bodyPr/>
          <a:lstStyle/>
          <a:p>
            <a:endParaRPr lang="es-ES"/>
          </a:p>
        </p:txBody>
      </p:sp>
      <p:pic>
        <p:nvPicPr>
          <p:cNvPr id="12" name="Imagen 11">
            <a:extLst>
              <a:ext uri="{FF2B5EF4-FFF2-40B4-BE49-F238E27FC236}">
                <a16:creationId xmlns:a16="http://schemas.microsoft.com/office/drawing/2014/main" id="{E92DECB9-1E2E-48EA-A99A-8EDB7528185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313566" y="0"/>
            <a:ext cx="4878433" cy="6858000"/>
          </a:xfrm>
          <a:prstGeom prst="rect">
            <a:avLst/>
          </a:prstGeom>
        </p:spPr>
      </p:pic>
    </p:spTree>
    <p:extLst>
      <p:ext uri="{BB962C8B-B14F-4D97-AF65-F5344CB8AC3E}">
        <p14:creationId xmlns:p14="http://schemas.microsoft.com/office/powerpoint/2010/main" val="13187340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0" y="4800600"/>
            <a:ext cx="12192000" cy="1143000"/>
          </a:xfrm>
        </p:spPr>
        <p:txBody>
          <a:bodyPr>
            <a:normAutofit/>
          </a:bodyPr>
          <a:lstStyle/>
          <a:p>
            <a:pPr marL="0" indent="0" algn="ctr" defTabSz="914400">
              <a:lnSpc>
                <a:spcPct val="90000"/>
              </a:lnSpc>
              <a:spcBef>
                <a:spcPts val="0"/>
              </a:spcBef>
              <a:buNone/>
            </a:pPr>
            <a:r>
              <a:rPr lang="es-ES" dirty="0"/>
              <a:t>III DOMINGO DE PASCUA</a:t>
            </a:r>
          </a:p>
        </p:txBody>
      </p:sp>
      <p:sp>
        <p:nvSpPr>
          <p:cNvPr id="4" name="Subtítulo 3"/>
          <p:cNvSpPr>
            <a:spLocks noGrp="1"/>
          </p:cNvSpPr>
          <p:nvPr>
            <p:ph type="subTitle" idx="1"/>
          </p:nvPr>
        </p:nvSpPr>
        <p:spPr>
          <a:xfrm>
            <a:off x="1522413" y="5805264"/>
            <a:ext cx="9144002" cy="762000"/>
          </a:xfrm>
        </p:spPr>
        <p:txBody>
          <a:bodyPr>
            <a:noAutofit/>
          </a:bodyPr>
          <a:lstStyle/>
          <a:p>
            <a:r>
              <a:rPr lang="es-ES" sz="6600" dirty="0"/>
              <a:t> FELIZ SEMANA</a:t>
            </a:r>
            <a:endParaRPr lang="es-ES" sz="6600" b="1" dirty="0"/>
          </a:p>
        </p:txBody>
      </p:sp>
      <p:sp>
        <p:nvSpPr>
          <p:cNvPr id="7" name="Rectángulo 6"/>
          <p:cNvSpPr/>
          <p:nvPr/>
        </p:nvSpPr>
        <p:spPr>
          <a:xfrm>
            <a:off x="0" y="0"/>
            <a:ext cx="12192000" cy="4800600"/>
          </a:xfrm>
          <a:prstGeom prst="rect">
            <a:avLst/>
          </a:prstGeom>
          <a:solidFill>
            <a:srgbClr val="03020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pic>
        <p:nvPicPr>
          <p:cNvPr id="6" name="Imagen 5">
            <a:extLst>
              <a:ext uri="{FF2B5EF4-FFF2-40B4-BE49-F238E27FC236}">
                <a16:creationId xmlns:a16="http://schemas.microsoft.com/office/drawing/2014/main" id="{A8278037-4C27-4CD2-8CA8-147B808C573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514625" y="0"/>
            <a:ext cx="5159578" cy="4834053"/>
          </a:xfrm>
          <a:prstGeom prst="rect">
            <a:avLst/>
          </a:prstGeom>
        </p:spPr>
      </p:pic>
    </p:spTree>
    <p:extLst>
      <p:ext uri="{BB962C8B-B14F-4D97-AF65-F5344CB8AC3E}">
        <p14:creationId xmlns:p14="http://schemas.microsoft.com/office/powerpoint/2010/main" val="190951143"/>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theme/theme1.xml><?xml version="1.0" encoding="utf-8"?>
<a:theme xmlns:a="http://schemas.openxmlformats.org/drawingml/2006/main" name="Banded Design Blue 16x9">
  <a:themeElements>
    <a:clrScheme name="Banded_Design_Blue">
      <a:dk1>
        <a:srgbClr val="404040"/>
      </a:dk1>
      <a:lt1>
        <a:sysClr val="window" lastClr="FFFFFF"/>
      </a:lt1>
      <a:dk2>
        <a:srgbClr val="263050"/>
      </a:dk2>
      <a:lt2>
        <a:srgbClr val="E5E8E8"/>
      </a:lt2>
      <a:accent1>
        <a:srgbClr val="77B142"/>
      </a:accent1>
      <a:accent2>
        <a:srgbClr val="E3C01E"/>
      </a:accent2>
      <a:accent3>
        <a:srgbClr val="0070C0"/>
      </a:accent3>
      <a:accent4>
        <a:srgbClr val="7556A4"/>
      </a:accent4>
      <a:accent5>
        <a:srgbClr val="F08F1E"/>
      </a:accent5>
      <a:accent6>
        <a:srgbClr val="CB3E3A"/>
      </a:accent6>
      <a:hlink>
        <a:srgbClr val="0070C0"/>
      </a:hlink>
      <a:folHlink>
        <a:srgbClr val="7556A4"/>
      </a:folHlink>
    </a:clrScheme>
    <a:fontScheme name="Module">
      <a:maj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57000"/>
                <a:satMod val="101000"/>
              </a:schemeClr>
            </a:gs>
            <a:gs pos="50000">
              <a:schemeClr val="phClr">
                <a:lumMod val="137000"/>
                <a:satMod val="103000"/>
              </a:schemeClr>
            </a:gs>
            <a:gs pos="100000">
              <a:schemeClr val="phClr">
                <a:lumMod val="115000"/>
                <a:satMod val="109000"/>
              </a:schemeClr>
            </a:gs>
          </a:gsLst>
          <a:lin ang="5400000" scaled="0"/>
        </a:gradFill>
        <a:gradFill rotWithShape="1">
          <a:gsLst>
            <a:gs pos="0">
              <a:schemeClr val="phClr">
                <a:satMod val="103000"/>
                <a:lumMod val="118000"/>
              </a:schemeClr>
            </a:gs>
            <a:gs pos="50000">
              <a:schemeClr val="phClr">
                <a:satMod val="89000"/>
                <a:lumMod val="91000"/>
              </a:schemeClr>
            </a:gs>
            <a:gs pos="100000">
              <a:schemeClr val="phClr">
                <a:lumMod val="6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a:gsLst>
            <a:gs pos="0">
              <a:schemeClr val="phClr">
                <a:lumMod val="0"/>
                <a:lumOff val="100000"/>
              </a:schemeClr>
            </a:gs>
            <a:gs pos="72000">
              <a:schemeClr val="phClr"/>
            </a:gs>
            <a:gs pos="100000">
              <a:schemeClr val="phClr">
                <a:lumMod val="90000"/>
              </a:schemeClr>
            </a:gs>
          </a:gsLst>
          <a:lin ang="5400000" scaled="1"/>
        </a:gradFill>
        <a:gradFill flip="none" rotWithShape="1">
          <a:gsLst>
            <a:gs pos="32000">
              <a:schemeClr val="phClr"/>
            </a:gs>
            <a:gs pos="100000">
              <a:schemeClr val="phClr">
                <a:lumMod val="75000"/>
              </a:schemeClr>
            </a:gs>
          </a:gsLst>
          <a:path path="circle">
            <a:fillToRect l="50000" t="50000" r="50000" b="50000"/>
          </a:path>
          <a:tileRect/>
        </a:gradFill>
      </a:bgFillStyleLst>
    </a:fmtScheme>
  </a:themeElements>
  <a:objectDefaults/>
  <a:extraClrSchemeLst/>
  <a:extLst>
    <a:ext uri="{05A4C25C-085E-4340-85A3-A5531E510DB2}">
      <thm15:themeFamily xmlns:thm15="http://schemas.microsoft.com/office/thememl/2012/main" name="BusinessProjectPlan_TP103417270" id="{DE8F82CC-6DD2-4A56-AD26-979CC913B3BE}" vid="{2A4E3A8D-E0A1-443E-9121-96E42C9A0AF5}"/>
    </a:ext>
  </a:extLst>
</a:theme>
</file>

<file path=ppt/theme/theme2.xml><?xml version="1.0" encoding="utf-8"?>
<a:theme xmlns:a="http://schemas.openxmlformats.org/drawingml/2006/main" name="Office Theme">
  <a:themeElements>
    <a:clrScheme name="Banded_Design_Teal">
      <a:dk1>
        <a:srgbClr val="363D3D"/>
      </a:dk1>
      <a:lt1>
        <a:sysClr val="window" lastClr="FFFFFF"/>
      </a:lt1>
      <a:dk2>
        <a:srgbClr val="000000"/>
      </a:dk2>
      <a:lt2>
        <a:srgbClr val="E5E8E8"/>
      </a:lt2>
      <a:accent1>
        <a:srgbClr val="3AAFB2"/>
      </a:accent1>
      <a:accent2>
        <a:srgbClr val="6ABD45"/>
      </a:accent2>
      <a:accent3>
        <a:srgbClr val="EBCA21"/>
      </a:accent3>
      <a:accent4>
        <a:srgbClr val="EB8D21"/>
      </a:accent4>
      <a:accent5>
        <a:srgbClr val="EB5638"/>
      </a:accent5>
      <a:accent6>
        <a:srgbClr val="5172B1"/>
      </a:accent6>
      <a:hlink>
        <a:srgbClr val="3A9CDB"/>
      </a:hlink>
      <a:folHlink>
        <a:srgbClr val="5172B1"/>
      </a:folHlink>
    </a:clrScheme>
    <a:fontScheme name="Module">
      <a:maj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57000"/>
                <a:satMod val="101000"/>
              </a:schemeClr>
            </a:gs>
            <a:gs pos="50000">
              <a:schemeClr val="phClr">
                <a:lumMod val="137000"/>
                <a:satMod val="103000"/>
              </a:schemeClr>
            </a:gs>
            <a:gs pos="100000">
              <a:schemeClr val="phClr">
                <a:lumMod val="115000"/>
                <a:satMod val="109000"/>
              </a:schemeClr>
            </a:gs>
          </a:gsLst>
          <a:lin ang="5400000" scaled="0"/>
        </a:gradFill>
        <a:gradFill rotWithShape="1">
          <a:gsLst>
            <a:gs pos="0">
              <a:schemeClr val="phClr">
                <a:satMod val="103000"/>
                <a:lumMod val="118000"/>
              </a:schemeClr>
            </a:gs>
            <a:gs pos="50000">
              <a:schemeClr val="phClr">
                <a:satMod val="89000"/>
                <a:lumMod val="91000"/>
              </a:schemeClr>
            </a:gs>
            <a:gs pos="100000">
              <a:schemeClr val="phClr">
                <a:lumMod val="6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100000"/>
                <a:satMod val="100000"/>
                <a:shade val="0"/>
              </a:schemeClr>
            </a:gs>
            <a:gs pos="0">
              <a:scrgbClr r="0" g="0" b="0"/>
            </a:gs>
            <a:gs pos="100000">
              <a:schemeClr val="phClr">
                <a:shade val="100000"/>
                <a:satMod val="100000"/>
              </a:schemeClr>
            </a:gs>
          </a:gsLst>
          <a:lin ang="5400000" scaled="0"/>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Banded_Design_Teal">
      <a:dk1>
        <a:srgbClr val="363D3D"/>
      </a:dk1>
      <a:lt1>
        <a:sysClr val="window" lastClr="FFFFFF"/>
      </a:lt1>
      <a:dk2>
        <a:srgbClr val="000000"/>
      </a:dk2>
      <a:lt2>
        <a:srgbClr val="E5E8E8"/>
      </a:lt2>
      <a:accent1>
        <a:srgbClr val="3AAFB2"/>
      </a:accent1>
      <a:accent2>
        <a:srgbClr val="6ABD45"/>
      </a:accent2>
      <a:accent3>
        <a:srgbClr val="EBCA21"/>
      </a:accent3>
      <a:accent4>
        <a:srgbClr val="EB8D21"/>
      </a:accent4>
      <a:accent5>
        <a:srgbClr val="EB5638"/>
      </a:accent5>
      <a:accent6>
        <a:srgbClr val="5172B1"/>
      </a:accent6>
      <a:hlink>
        <a:srgbClr val="3A9CDB"/>
      </a:hlink>
      <a:folHlink>
        <a:srgbClr val="5172B1"/>
      </a:folHlink>
    </a:clrScheme>
    <a:fontScheme name="Module">
      <a:maj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57000"/>
                <a:satMod val="101000"/>
              </a:schemeClr>
            </a:gs>
            <a:gs pos="50000">
              <a:schemeClr val="phClr">
                <a:lumMod val="137000"/>
                <a:satMod val="103000"/>
              </a:schemeClr>
            </a:gs>
            <a:gs pos="100000">
              <a:schemeClr val="phClr">
                <a:lumMod val="115000"/>
                <a:satMod val="109000"/>
              </a:schemeClr>
            </a:gs>
          </a:gsLst>
          <a:lin ang="5400000" scaled="0"/>
        </a:gradFill>
        <a:gradFill rotWithShape="1">
          <a:gsLst>
            <a:gs pos="0">
              <a:schemeClr val="phClr">
                <a:satMod val="103000"/>
                <a:lumMod val="118000"/>
              </a:schemeClr>
            </a:gs>
            <a:gs pos="50000">
              <a:schemeClr val="phClr">
                <a:satMod val="89000"/>
                <a:lumMod val="91000"/>
              </a:schemeClr>
            </a:gs>
            <a:gs pos="100000">
              <a:schemeClr val="phClr">
                <a:lumMod val="6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100000"/>
                <a:satMod val="100000"/>
                <a:shade val="0"/>
              </a:schemeClr>
            </a:gs>
            <a:gs pos="0">
              <a:scrgbClr r="0" g="0" b="0"/>
            </a:gs>
            <a:gs pos="100000">
              <a:schemeClr val="phClr">
                <a:shade val="100000"/>
                <a:satMod val="100000"/>
              </a:schemeClr>
            </a:gs>
          </a:gsLst>
          <a:lin ang="5400000" scaled="0"/>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mso-contentType ?>
<FormTemplates xmlns="http://schemas.microsoft.com/sharepoint/v3/contenttype/forms">
  <Display>DocumentLibraryForm</Display>
  <Edit>AssetEditForm</Edit>
  <New>DocumentLibraryForm</New>
</FormTemplates>
</file>

<file path=customXml/itemProps1.xml><?xml version="1.0" encoding="utf-8"?>
<ds:datastoreItem xmlns:ds="http://schemas.openxmlformats.org/officeDocument/2006/customXml" ds:itemID="{53149403-D037-43A9-A21D-FD77B9907664}">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Presentación de plan de proyecto empresarial (pantalla panorámica)</Template>
  <TotalTime>0</TotalTime>
  <Words>1425</Words>
  <Application>Microsoft Office PowerPoint</Application>
  <PresentationFormat>Panorámica</PresentationFormat>
  <Paragraphs>93</Paragraphs>
  <Slides>98</Slides>
  <Notes>1</Notes>
  <HiddenSlides>2</HiddenSlides>
  <MMClips>0</MMClips>
  <ScaleCrop>false</ScaleCrop>
  <HeadingPairs>
    <vt:vector size="6" baseType="variant">
      <vt:variant>
        <vt:lpstr>Fuentes usadas</vt:lpstr>
      </vt:variant>
      <vt:variant>
        <vt:i4>5</vt:i4>
      </vt:variant>
      <vt:variant>
        <vt:lpstr>Tema</vt:lpstr>
      </vt:variant>
      <vt:variant>
        <vt:i4>1</vt:i4>
      </vt:variant>
      <vt:variant>
        <vt:lpstr>Títulos de diapositiva</vt:lpstr>
      </vt:variant>
      <vt:variant>
        <vt:i4>98</vt:i4>
      </vt:variant>
    </vt:vector>
  </HeadingPairs>
  <TitlesOfParts>
    <vt:vector size="104" baseType="lpstr">
      <vt:lpstr>Arial</vt:lpstr>
      <vt:lpstr>Calibri</vt:lpstr>
      <vt:lpstr>Corbel</vt:lpstr>
      <vt:lpstr>Euphemia</vt:lpstr>
      <vt:lpstr>Wingdings</vt:lpstr>
      <vt:lpstr>Banded Design Blue 16x9</vt:lpstr>
      <vt:lpstr>III DOMINGO DE PASCUA</vt:lpstr>
      <vt:lpstr>Jesús está entre nosotros Él vive hoy,  y su Espíritu a todos da. Jesús, razón de nuestra vida, Es el Señor, nos reúne En  pueblo de amor.</vt:lpstr>
      <vt:lpstr>1. Cambia nuestras vidas  Con  tu fuerza. Guárdanos por siempre En  tu presencia. Tú eres verdad, tú eres la paz</vt:lpstr>
      <vt:lpstr>Jesús está entre nosotros Él vive hoy,  y su Espíritu a todos da. Jesús, razón de nuestra vida, Es el Señor, nos reúne En  pueblo de amor.</vt:lpstr>
      <vt:lpstr>2. Rompe las cadenas  Que   nos atan. Llénanos de gracia en tu Palabra. Gracias, Señor, gracias, Salvador</vt:lpstr>
      <vt:lpstr>Jesús está entre nosotros Él vive hoy, y su Espíritu  a todos da. Jesús, razón de nuestra vida, Es el Señor, nos reúne En  pueblo de amor.</vt:lpstr>
      <vt:lpstr>Presentación de PowerPoint</vt:lpstr>
      <vt:lpstr>1.  Perdón Jesús, porque no te quise escuchar, perdón Jesús, porque hice una cosa mal.</vt:lpstr>
      <vt:lpstr>Porque fui un poco trasto, molestando a los demás. Porque fui un poco trasto, me perdonarás. (bis)</vt:lpstr>
      <vt:lpstr>2. Perdón Jesús, porque a un niño quise pegar. Perdón Jesús, porque hice una cosa mal. </vt:lpstr>
      <vt:lpstr>Porque fui un poco trasto, molestando a los demás.  Porque fui un poco trasto, me perdonarás. (bis)</vt:lpstr>
      <vt:lpstr>Gloria a Dios en el cielo  y en la tierra a los hombres paz, te alabamos, te bendecimos, te adoramos y glorificamos, te damos gracias por tu inmensa gloria. </vt:lpstr>
      <vt:lpstr>Tú que perdonas los pecados ten piedad, Tú que estás sentado a la derecha de Dios escúchanos. Sólo Tú eres santo,  sólo Tú, sólo Tú Señor,  con el Espíritu Santo,  en la gloria de Dios.</vt:lpstr>
      <vt:lpstr>Presentación de PowerPoint</vt:lpstr>
      <vt:lpstr>PRIMERA LECTURA</vt:lpstr>
      <vt:lpstr>Presentación de PowerPoint</vt:lpstr>
      <vt:lpstr>Presentación de PowerPoint</vt:lpstr>
      <vt:lpstr>Presentación de PowerPoint</vt:lpstr>
      <vt:lpstr>Presentación de PowerPoint</vt:lpstr>
      <vt:lpstr>PALABRA DE DIOS TE ALABAMOS, SEÑOR</vt:lpstr>
      <vt:lpstr>Que brille tu rostro Señor, Que brille tu rostro Señor Y se restaurará mi vida, Se restaurará mi amor.</vt:lpstr>
      <vt:lpstr>Escúchame cuando te invoco, Dios de mi justicia;  tú que en el aprieto me diste anchura, ten piedad de mí  y escucha mi oración.</vt:lpstr>
      <vt:lpstr>Que brille tu rostro Señor, Que brille tu rostro Señor Y se restaurará mi vida, Se restaurará mi amor.</vt:lpstr>
      <vt:lpstr>Sabedlo: el Señor hizo milagros en mi favor,  y el Señor me escuchará cuando lo invoque.</vt:lpstr>
      <vt:lpstr>Que brille tu rostro Señor, Que brille tu rostro Señor Y se restaurará mi vida, Se restaurará mi amor.</vt:lpstr>
      <vt:lpstr>Hay muchos que dicen: «¿Quién nos hará ver la dicha,  si la luz de tu rostro ha huido de nosotros?» </vt:lpstr>
      <vt:lpstr>Que brille tu rostro Señor, Que brille tu rostro Señor Y se restaurará mi vida, Se restaurará mi amor.</vt:lpstr>
      <vt:lpstr>En paz me acuesto y en seguida me duermo,  porque tú solo, Señor, me haces vivir tranquilo.</vt:lpstr>
      <vt:lpstr>Que brille tu rostro Señor, Que brille tu rostro Señor Y se restaurará mi vida, Se restaurará mi amor.</vt:lpstr>
      <vt:lpstr>SEGUNDA LECTURA</vt:lpstr>
      <vt:lpstr>Presentación de PowerPoint</vt:lpstr>
      <vt:lpstr>Presentación de PowerPoint</vt:lpstr>
      <vt:lpstr>Presentación de PowerPoint</vt:lpstr>
      <vt:lpstr>PALABRA DE DIOS TE ALABAMOS, SEÑOR</vt:lpstr>
      <vt:lpstr>ALELUYA, ALELUYA ALELUYA, ALELUYA,  ALELUYA. (bis)</vt:lpstr>
      <vt:lpstr>Si sientes que Cristo en ti vivo está Grita fuerte en tu alma. ¡Aleluya!</vt:lpstr>
      <vt:lpstr>ALELUYA, ALELUYA ALELUYA, ALELUYA,  ALELUYA. (bis)</vt:lpstr>
      <vt:lpstr>El Señor esté con vosotros. Y con tu espíritu. Lectura del santo Evangelio según san Lucas. Gloria a ti, Señor. </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PALABRA DEL SEÑOR GLORIA A TI, SEÑOR JESÚS</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Que te diera yo Señor porque me dieras, un limpio corazón como de niño, alegre y transparente como el agua, sencillo y luminosos como un cirio. </vt:lpstr>
      <vt:lpstr>Que yo tuviera un corazón de pobre, de pobre de verdad sin ambiciones, abierto sin remedio a la ternura, rico sólo en amor  e ilusiones.</vt:lpstr>
      <vt:lpstr>AMEN QUISIERA YO QUE ME DIJERAS,  EL CORAZÓN DE NIÑO QUE ME DIERAS.</vt:lpstr>
      <vt:lpstr>Y TANTO EL MISMO AMOR LO TRANSFORMARA, QUE AL ASOMARSE A ÉL A TI TE VIERA (BIS)</vt:lpstr>
      <vt:lpstr>Disponible, cercano y sonriente, como una florecilla campesina, que se deja pisar y no devuelve, sino aromas de amor a quién la pisa.</vt:lpstr>
      <vt:lpstr>Un corazón Señor que adivinara, un corazón presente en cada cosa, que en el día y la noche te cantara, igual que por mi estrella y por mi rosa. </vt:lpstr>
      <vt:lpstr>AMEN QUISIERA YO QUE ME DIJERAS,  EL CORAZÓN DE NIÑO QUE ME DIERAS.</vt:lpstr>
      <vt:lpstr>Y TANTO EL MISMO AMOR LO TRANSFORMARA, QUE AL ASOMARSE A ÉL A TI TE VIERA (BIS)</vt:lpstr>
      <vt:lpstr>Orad hermanos para…Padre todopoderoso. El Señor reciba de tus manos este sacrificio para alabanza y gloria de su nombre, para nuestro bien y el de toda su santa Iglesia. </vt:lpstr>
      <vt:lpstr>Presentación de PowerPoint</vt:lpstr>
      <vt:lpstr>El Señor esté con vosotros. Y con tu espíritu. Levantemos el corazón. Lo tenemos levantado hacia el Señor. Demos gracias al Señor nuestro Dios. Es justo y necesario.</vt:lpstr>
      <vt:lpstr>Presentación de PowerPoint</vt:lpstr>
      <vt:lpstr>Santo, Santo, Santo es el Señor Santo, Santo, Santo es el Señor Cielo y, Tierra están llenos Están llenos a tu amor. (Bis)</vt:lpstr>
      <vt:lpstr>Santo, Santo, Santo es el Señor Santo, Santo, Santo es el Señor Es bendito el que viene En el nombre del Señor(Bis)</vt:lpstr>
      <vt:lpstr>Presentación de PowerPoint</vt:lpstr>
      <vt:lpstr>Éste es el sacramento de nuestra fe: Anunciamos tu muerte, proclamamos tu resurrección ¡Ven, Señor Jesús!</vt:lpstr>
      <vt:lpstr>Presentación de PowerPoint</vt:lpstr>
      <vt:lpstr>Por Cristo, con él y en él … por los siglos de los siglos. Amén.</vt:lpstr>
      <vt:lpstr>Presentación de PowerPoint</vt:lpstr>
      <vt:lpstr>Padre Nuestro que estás en el cielo, santificado sea tu nombre, venga a nosotros tu reino, hágase tu voluntad en la Tierra como en el Cielo, </vt:lpstr>
      <vt:lpstr>danos hoy nuestro pan de cada día, perdona nuestras ofensas como también nosotros perdonamos a los que nos ofenden, no nos dejes caer en la tentación y líbranos del mal,</vt:lpstr>
      <vt:lpstr>Padre nuestro,  que estás en el cielo, santificado sea tu nombre, venga a nos, venga tu Reino,</vt:lpstr>
      <vt:lpstr>hágase tu voluntad, así en la tierra como en el cielo. El pan nuestro, dánosle hoy.</vt:lpstr>
      <vt:lpstr>Y perdona nuestras ofensas, como nosotros perdonamos. No nos dejes caer en tentación. Líbranos de todo mal. </vt:lpstr>
      <vt:lpstr>AMÉN, AMÉN, AMÉN, AMÉN, AMÉN</vt:lpstr>
      <vt:lpstr>Líbranos de … Salvador Jesucristo. Tuyo es el reino, tuyo el poder y la gloria, por siempre, Señor. Por los siglos de los siglos. Amen. La paz del Señor este con vosotros. Y con tu espíritu.</vt:lpstr>
      <vt:lpstr>Paz para todos aquellos  que no han llegado, para todos aquellos  que ya pasaron, para todos los hombres  venga la paz.</vt:lpstr>
      <vt:lpstr>Paz si eres padre de familia tendrás paz, si vives enamorado tendrás paz, si compartes tu vida ¡venga la paz! ¡Paz!</vt:lpstr>
      <vt:lpstr>Cordero de Dios, que quitas el pecado del mundo, ten piedad de nosotros. Cordero de Dios, que quitas el pecado del mundo, ten piedad de nosotros. Cordero de Dios, que quitas el pecado del mundo, danos la paz.</vt:lpstr>
      <vt:lpstr>Este es el Cordero de Dios, … cena del Señor. Señor, no soy digno de que entres en mi casa pero una palabra tuya bastará para sanarme.</vt:lpstr>
      <vt:lpstr>Presentación de PowerPoint</vt:lpstr>
      <vt:lpstr>Vale la pena dejarse llevar, vale la pena dejarse quemar vale la pena volver a empezar … por Cristo.</vt:lpstr>
      <vt:lpstr>Aún queda tiempo  para regalar, aún quedan fuerzas  para trabajar, aún queda gente hambrienta … de Cristo.</vt:lpstr>
      <vt:lpstr>No vamos solos  aún somos más somos miles de antorchas  y un sol de verdad arde la tierra y grita el mar ¡Que Cristo vivo está!</vt:lpstr>
      <vt:lpstr>CRISTO LUZ  DE LOS PUEBLOS  DE LA TIERRA CRISTO ES SAL  DE UNA NUEVA HUMANIDAD (2)</vt:lpstr>
      <vt:lpstr>Deja los rollos  que te hacen dudar tantas historias  que te hacen pasar deja los miedos y lánzate ya … por Cristo.</vt:lpstr>
      <vt:lpstr>No vamos solos  aún somos más somos miles de antorchas  y un sol de verdad arde la tierra y grita el mar ¡Que Cristo vivo está!</vt:lpstr>
      <vt:lpstr>CRISTO LUZ  DE LOS PUEBLOS  DE LA TIERRA CRISTO ES SAL  DE UNA NUEVA HUMANIDAD (2)</vt:lpstr>
      <vt:lpstr>Cristo vive en las calles,  las ciudades, en los montes y en los valles en cada corazón. (2)</vt:lpstr>
      <vt:lpstr>CRISTO LUZ  DE LOS PUEBLOS  DE LA TIERRA CRISTO ES SAL  DE UNA NUEVA HUMANIDAD (2)</vt:lpstr>
      <vt:lpstr>Presentación de PowerPoint</vt:lpstr>
      <vt:lpstr>Renovaos en la mente, y en el espíritu Renovaos en la mente, y en el espíritu Y vestíos, y vestíos, de la nueva condición Y vestíos, y vestíos, de la nueva condición Humana…Humana… Renovaos en la mente, y en el espíritu</vt:lpstr>
      <vt:lpstr>III DOMINGO DE PASCUA</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keywords/>
  <cp:lastModifiedBy/>
  <cp:revision>1</cp:revision>
  <dcterms:created xsi:type="dcterms:W3CDTF">2016-03-18T09:38:57Z</dcterms:created>
  <dcterms:modified xsi:type="dcterms:W3CDTF">2018-04-14T15:55:54Z</dcterms:modified>
  <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TC034172719991</vt:lpwstr>
  </property>
</Properties>
</file>