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05"/>
  </p:notesMasterIdLst>
  <p:handoutMasterIdLst>
    <p:handoutMasterId r:id="rId106"/>
  </p:handoutMasterIdLst>
  <p:sldIdLst>
    <p:sldId id="265" r:id="rId3"/>
    <p:sldId id="1628" r:id="rId4"/>
    <p:sldId id="1629" r:id="rId5"/>
    <p:sldId id="1630" r:id="rId6"/>
    <p:sldId id="1631" r:id="rId7"/>
    <p:sldId id="1632" r:id="rId8"/>
    <p:sldId id="1633" r:id="rId9"/>
    <p:sldId id="289" r:id="rId10"/>
    <p:sldId id="451" r:id="rId11"/>
    <p:sldId id="1634" r:id="rId12"/>
    <p:sldId id="1635" r:id="rId13"/>
    <p:sldId id="1636" r:id="rId14"/>
    <p:sldId id="1637" r:id="rId15"/>
    <p:sldId id="1638" r:id="rId16"/>
    <p:sldId id="1639" r:id="rId17"/>
    <p:sldId id="1607" r:id="rId18"/>
    <p:sldId id="1609" r:id="rId19"/>
    <p:sldId id="1610" r:id="rId20"/>
    <p:sldId id="1611" r:id="rId21"/>
    <p:sldId id="1612" r:id="rId22"/>
    <p:sldId id="300" r:id="rId23"/>
    <p:sldId id="315" r:id="rId24"/>
    <p:sldId id="316" r:id="rId25"/>
    <p:sldId id="1226" r:id="rId26"/>
    <p:sldId id="1296" r:id="rId27"/>
    <p:sldId id="319" r:id="rId28"/>
    <p:sldId id="1640" r:id="rId29"/>
    <p:sldId id="1641" r:id="rId30"/>
    <p:sldId id="1642" r:id="rId31"/>
    <p:sldId id="1643" r:id="rId32"/>
    <p:sldId id="1644" r:id="rId33"/>
    <p:sldId id="1645" r:id="rId34"/>
    <p:sldId id="1646" r:id="rId35"/>
    <p:sldId id="329" r:id="rId36"/>
    <p:sldId id="330" r:id="rId37"/>
    <p:sldId id="331" r:id="rId38"/>
    <p:sldId id="1304" r:id="rId39"/>
    <p:sldId id="1486" r:id="rId40"/>
    <p:sldId id="333" r:id="rId41"/>
    <p:sldId id="1647" r:id="rId42"/>
    <p:sldId id="335" r:id="rId43"/>
    <p:sldId id="337" r:id="rId44"/>
    <p:sldId id="338" r:id="rId45"/>
    <p:sldId id="727" r:id="rId46"/>
    <p:sldId id="1529" r:id="rId47"/>
    <p:sldId id="1530" r:id="rId48"/>
    <p:sldId id="1531" r:id="rId49"/>
    <p:sldId id="1595" r:id="rId50"/>
    <p:sldId id="1596" r:id="rId51"/>
    <p:sldId id="1597" r:id="rId52"/>
    <p:sldId id="1598" r:id="rId53"/>
    <p:sldId id="370" r:id="rId54"/>
    <p:sldId id="1515" r:id="rId55"/>
    <p:sldId id="372" r:id="rId56"/>
    <p:sldId id="373" r:id="rId57"/>
    <p:sldId id="374" r:id="rId58"/>
    <p:sldId id="375" r:id="rId59"/>
    <p:sldId id="376" r:id="rId60"/>
    <p:sldId id="377" r:id="rId61"/>
    <p:sldId id="378" r:id="rId62"/>
    <p:sldId id="1648" r:id="rId63"/>
    <p:sldId id="1649" r:id="rId64"/>
    <p:sldId id="1650" r:id="rId65"/>
    <p:sldId id="382" r:id="rId66"/>
    <p:sldId id="380" r:id="rId67"/>
    <p:sldId id="381" r:id="rId68"/>
    <p:sldId id="383" r:id="rId69"/>
    <p:sldId id="1651" r:id="rId70"/>
    <p:sldId id="1652" r:id="rId71"/>
    <p:sldId id="1653" r:id="rId72"/>
    <p:sldId id="385" r:id="rId73"/>
    <p:sldId id="386" r:id="rId74"/>
    <p:sldId id="387" r:id="rId75"/>
    <p:sldId id="388" r:id="rId76"/>
    <p:sldId id="389" r:id="rId77"/>
    <p:sldId id="1163" r:id="rId78"/>
    <p:sldId id="1164" r:id="rId79"/>
    <p:sldId id="1613" r:id="rId80"/>
    <p:sldId id="1614" r:id="rId81"/>
    <p:sldId id="1615" r:id="rId82"/>
    <p:sldId id="1616" r:id="rId83"/>
    <p:sldId id="391" r:id="rId84"/>
    <p:sldId id="1654" r:id="rId85"/>
    <p:sldId id="1655" r:id="rId86"/>
    <p:sldId id="393" r:id="rId87"/>
    <p:sldId id="394" r:id="rId88"/>
    <p:sldId id="397" r:id="rId89"/>
    <p:sldId id="1656" r:id="rId90"/>
    <p:sldId id="1657" r:id="rId91"/>
    <p:sldId id="1658" r:id="rId92"/>
    <p:sldId id="1659" r:id="rId93"/>
    <p:sldId id="1660" r:id="rId94"/>
    <p:sldId id="1661" r:id="rId95"/>
    <p:sldId id="1662" r:id="rId96"/>
    <p:sldId id="1663" r:id="rId97"/>
    <p:sldId id="1664" r:id="rId98"/>
    <p:sldId id="1552" r:id="rId99"/>
    <p:sldId id="1665" r:id="rId100"/>
    <p:sldId id="1666" r:id="rId101"/>
    <p:sldId id="1667" r:id="rId102"/>
    <p:sldId id="1668" r:id="rId103"/>
    <p:sldId id="1669" r:id="rId10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0207"/>
    <a:srgbClr val="FFFFCD"/>
    <a:srgbClr val="9D9C9A"/>
    <a:srgbClr val="E1ECF2"/>
    <a:srgbClr val="E3E2DD"/>
    <a:srgbClr val="F8F7F5"/>
    <a:srgbClr val="F5F5F5"/>
    <a:srgbClr val="263050"/>
    <a:srgbClr val="F08F1E"/>
    <a:srgbClr val="1E2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85" autoAdjust="0"/>
    <p:restoredTop sz="93613" autoAdjust="0"/>
  </p:normalViewPr>
  <p:slideViewPr>
    <p:cSldViewPr>
      <p:cViewPr varScale="1">
        <p:scale>
          <a:sx n="43" d="100"/>
          <a:sy n="43" d="100"/>
        </p:scale>
        <p:origin x="42" y="696"/>
      </p:cViewPr>
      <p:guideLst>
        <p:guide pos="3840"/>
        <p:guide pos="6816"/>
        <p:guide pos="816"/>
        <p:guide orient="horz" pos="2160"/>
      </p:guideLst>
    </p:cSldViewPr>
  </p:slideViewPr>
  <p:outlineViewPr>
    <p:cViewPr>
      <p:scale>
        <a:sx n="33" d="100"/>
        <a:sy n="33" d="100"/>
      </p:scale>
      <p:origin x="0" y="-1878"/>
    </p:cViewPr>
  </p:outlineViewPr>
  <p:notesTextViewPr>
    <p:cViewPr>
      <p:scale>
        <a:sx n="1" d="1"/>
        <a:sy n="1" d="1"/>
      </p:scale>
      <p:origin x="0" y="0"/>
    </p:cViewPr>
  </p:notesText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microsoft.com/office/2015/10/relationships/revisionInfo" Target="revisionInfo.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07" Type="http://schemas.openxmlformats.org/officeDocument/2006/relationships/commentAuthors" Target="commentAuthors.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110"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handoutMaster" Target="handoutMasters/handout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viewProps" Target="viewProps.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11/25/2017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11/25/2017</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Quizás necesite más de una diapositiva</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8</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76</a:t>
            </a:fld>
            <a:endParaRPr lang="es-ES"/>
          </a:p>
        </p:txBody>
      </p:sp>
    </p:spTree>
    <p:extLst>
      <p:ext uri="{BB962C8B-B14F-4D97-AF65-F5344CB8AC3E}">
        <p14:creationId xmlns:p14="http://schemas.microsoft.com/office/powerpoint/2010/main" val="2186792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11/25/2017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11/25/2017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11/25/2017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11/25/2017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11/25/2017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11/25/2017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11/25/2017</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11/25/2017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11/25/2017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11/25/2017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11/25/2017</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11/25/2017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11/25/2017</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0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8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9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9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9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9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9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9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1.xml"/></Relationships>
</file>

<file path=ppt/slides/_rels/slide9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fontScale="90000"/>
          </a:bodyPr>
          <a:lstStyle/>
          <a:p>
            <a:pPr marL="0" indent="0" algn="ctr" defTabSz="914400">
              <a:lnSpc>
                <a:spcPct val="90000"/>
              </a:lnSpc>
              <a:spcBef>
                <a:spcPts val="0"/>
              </a:spcBef>
              <a:buNone/>
            </a:pPr>
            <a:r>
              <a:rPr lang="es-ES" dirty="0"/>
              <a:t>XXXIV DOMINGO DE TIEMPO ORDINARIO</a:t>
            </a:r>
            <a:br>
              <a:rPr lang="es-ES" dirty="0"/>
            </a:br>
            <a:r>
              <a:rPr lang="es-ES" sz="4400" dirty="0"/>
              <a:t>NUESTRO SEÑOR JESUCRISTO, REY DEL UNIVERSO</a:t>
            </a:r>
            <a:endParaRPr lang="es-ES" dirty="0"/>
          </a:p>
        </p:txBody>
      </p:sp>
      <p:sp>
        <p:nvSpPr>
          <p:cNvPr id="4" name="Subtítulo 3"/>
          <p:cNvSpPr>
            <a:spLocks noGrp="1"/>
          </p:cNvSpPr>
          <p:nvPr>
            <p:ph type="subTitle" idx="1"/>
          </p:nvPr>
        </p:nvSpPr>
        <p:spPr/>
        <p:txBody>
          <a:bodyPr>
            <a:normAutofit/>
          </a:bodyPr>
          <a:lstStyle/>
          <a:p>
            <a:r>
              <a:rPr lang="es-ES" dirty="0"/>
              <a:t>Juan Carlos García Jiménez</a:t>
            </a:r>
          </a:p>
          <a:p>
            <a:r>
              <a:rPr lang="es-ES" b="1" dirty="0"/>
              <a:t>http://pptparasanjose.mex.tl/</a:t>
            </a:r>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Imagen 5">
            <a:extLst>
              <a:ext uri="{FF2B5EF4-FFF2-40B4-BE49-F238E27FC236}">
                <a16:creationId xmlns:a16="http://schemas.microsoft.com/office/drawing/2014/main" id="{3DDECF75-C446-4C9F-9287-2C5D4E6474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17680" y="1858"/>
            <a:ext cx="5807856" cy="4798741"/>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Perdón, perdón Señor, </a:t>
            </a:r>
            <a:br>
              <a:rPr lang="es-ES" sz="4800" b="1" dirty="0">
                <a:solidFill>
                  <a:srgbClr val="002060"/>
                </a:solidFill>
              </a:rPr>
            </a:br>
            <a:r>
              <a:rPr lang="es-ES" sz="4800" b="1" dirty="0">
                <a:solidFill>
                  <a:srgbClr val="002060"/>
                </a:solidFill>
              </a:rPr>
              <a:t>soy pecador.</a:t>
            </a:r>
            <a:br>
              <a:rPr lang="es-ES" sz="4800" b="1" dirty="0">
                <a:solidFill>
                  <a:srgbClr val="002060"/>
                </a:solidFill>
              </a:rPr>
            </a:br>
            <a:r>
              <a:rPr lang="es-ES" sz="4800" b="1" dirty="0">
                <a:solidFill>
                  <a:srgbClr val="002060"/>
                </a:solidFill>
              </a:rPr>
              <a:t>Perdón, perdón Señor .</a:t>
            </a:r>
          </a:p>
        </p:txBody>
      </p:sp>
      <p:sp>
        <p:nvSpPr>
          <p:cNvPr id="4" name="Marcador de texto 3"/>
          <p:cNvSpPr>
            <a:spLocks noGrp="1"/>
          </p:cNvSpPr>
          <p:nvPr>
            <p:ph type="body" sz="half" idx="2"/>
          </p:nvPr>
        </p:nvSpPr>
        <p:spPr/>
        <p:txBody>
          <a:bodyPr/>
          <a:lstStyle/>
          <a:p>
            <a:endParaRPr lang="es-ES"/>
          </a:p>
        </p:txBody>
      </p:sp>
      <p:pic>
        <p:nvPicPr>
          <p:cNvPr id="1026"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711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Es un reino de fe. </a:t>
            </a:r>
            <a:br>
              <a:rPr lang="es-ES" altLang="es-ES" sz="5400" b="1" dirty="0">
                <a:solidFill>
                  <a:srgbClr val="002060"/>
                </a:solidFill>
              </a:rPr>
            </a:br>
            <a:r>
              <a:rPr lang="es-ES" altLang="es-ES" sz="5400" b="1" dirty="0">
                <a:solidFill>
                  <a:srgbClr val="002060"/>
                </a:solidFill>
              </a:rPr>
              <a:t>Estamos todos en él.</a:t>
            </a:r>
            <a:br>
              <a:rPr lang="es-ES" altLang="es-ES" sz="5400" b="1" dirty="0">
                <a:solidFill>
                  <a:srgbClr val="002060"/>
                </a:solidFill>
              </a:rPr>
            </a:br>
            <a:r>
              <a:rPr lang="es-ES" altLang="es-ES" sz="5400" b="1">
                <a:solidFill>
                  <a:srgbClr val="002060"/>
                </a:solidFill>
              </a:rPr>
              <a:t>A tu lado nunca hemos </a:t>
            </a:r>
            <a:br>
              <a:rPr lang="es-ES" altLang="es-ES" sz="5400" b="1">
                <a:solidFill>
                  <a:srgbClr val="002060"/>
                </a:solidFill>
              </a:rPr>
            </a:br>
            <a:r>
              <a:rPr lang="es-ES" altLang="es-ES" sz="5400" b="1">
                <a:solidFill>
                  <a:srgbClr val="002060"/>
                </a:solidFill>
              </a:rPr>
              <a:t>de temer</a:t>
            </a:r>
            <a:br>
              <a:rPr lang="es-ES" altLang="es-ES" sz="5400" b="1">
                <a:solidFill>
                  <a:srgbClr val="002060"/>
                </a:solidFill>
              </a:rPr>
            </a:br>
            <a:r>
              <a:rPr lang="es-ES" altLang="es-ES" sz="5400" b="1">
                <a:solidFill>
                  <a:srgbClr val="002060"/>
                </a:solidFill>
              </a:rPr>
              <a:t>Porque tú eres la verdad</a:t>
            </a:r>
            <a:br>
              <a:rPr lang="es-ES" altLang="es-ES" sz="5400" b="1">
                <a:solidFill>
                  <a:srgbClr val="002060"/>
                </a:solidFill>
              </a:rPr>
            </a:br>
            <a:r>
              <a:rPr lang="es-ES" altLang="es-ES" sz="5400" b="1">
                <a:solidFill>
                  <a:srgbClr val="002060"/>
                </a:solidFill>
              </a:rPr>
              <a:t>Y por ti quiero apostar</a:t>
            </a:r>
            <a:br>
              <a:rPr lang="es-ES" altLang="es-ES" sz="5400" b="1">
                <a:solidFill>
                  <a:srgbClr val="002060"/>
                </a:solidFill>
              </a:rPr>
            </a:br>
            <a:r>
              <a:rPr lang="es-ES" altLang="es-ES" sz="5400" b="1">
                <a:solidFill>
                  <a:srgbClr val="002060"/>
                </a:solidFill>
              </a:rPr>
              <a:t> Aun si entrego yo mi vida por amar.</a:t>
            </a:r>
            <a:endParaRPr lang="es-ES" altLang="es-ES" sz="54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8" name="Picture 6" descr="http://2.bp.blogspot.com/-UBu8enigblQ/TkGpI2zHzfI/AAAAAAAAA0s/imai47x8oMU/s1600/Nuevo_Amanecer-1024x768-87805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6" y="-3301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6948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160986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Haz de mí un </a:t>
            </a:r>
            <a:r>
              <a:rPr lang="es-ES" altLang="es-ES" sz="5400" b="1" dirty="0" err="1">
                <a:solidFill>
                  <a:srgbClr val="002060"/>
                </a:solidFill>
              </a:rPr>
              <a:t>anawin</a:t>
            </a:r>
            <a:r>
              <a:rPr lang="es-ES" altLang="es-ES" sz="5400" b="1" dirty="0">
                <a:solidFill>
                  <a:srgbClr val="002060"/>
                </a:solidFill>
              </a:rPr>
              <a:t>,</a:t>
            </a:r>
            <a:br>
              <a:rPr lang="es-ES" altLang="es-ES" sz="5400" b="1" dirty="0">
                <a:solidFill>
                  <a:srgbClr val="002060"/>
                </a:solidFill>
              </a:rPr>
            </a:br>
            <a:r>
              <a:rPr lang="es-ES" altLang="es-ES" sz="5400" b="1" dirty="0">
                <a:solidFill>
                  <a:srgbClr val="002060"/>
                </a:solidFill>
              </a:rPr>
              <a:t>Hazme pobre, </a:t>
            </a:r>
            <a:br>
              <a:rPr lang="es-ES" altLang="es-ES" sz="5400" b="1" dirty="0">
                <a:solidFill>
                  <a:srgbClr val="002060"/>
                </a:solidFill>
              </a:rPr>
            </a:br>
            <a:r>
              <a:rPr lang="es-ES" altLang="es-ES" sz="5400" b="1" dirty="0">
                <a:solidFill>
                  <a:srgbClr val="002060"/>
                </a:solidFill>
              </a:rPr>
              <a:t>un </a:t>
            </a:r>
            <a:r>
              <a:rPr lang="es-ES" altLang="es-ES" sz="5400" b="1" dirty="0" err="1">
                <a:solidFill>
                  <a:srgbClr val="002060"/>
                </a:solidFill>
              </a:rPr>
              <a:t>anawin</a:t>
            </a:r>
            <a:br>
              <a:rPr lang="es-ES" altLang="es-ES" sz="5400" b="1" dirty="0">
                <a:solidFill>
                  <a:srgbClr val="002060"/>
                </a:solidFill>
              </a:rPr>
            </a:br>
            <a:r>
              <a:rPr lang="es-ES" altLang="es-ES" sz="5400" b="1" dirty="0">
                <a:solidFill>
                  <a:srgbClr val="002060"/>
                </a:solidFill>
              </a:rPr>
              <a:t>Un </a:t>
            </a:r>
            <a:r>
              <a:rPr lang="es-ES" altLang="es-ES" sz="5400" b="1" dirty="0" err="1">
                <a:solidFill>
                  <a:srgbClr val="002060"/>
                </a:solidFill>
              </a:rPr>
              <a:t>anawin</a:t>
            </a:r>
            <a:r>
              <a:rPr lang="es-ES" altLang="es-ES" sz="5400" b="1" dirty="0">
                <a:solidFill>
                  <a:srgbClr val="002060"/>
                </a:solidFill>
              </a:rPr>
              <a:t>, un pobre.</a:t>
            </a:r>
            <a:br>
              <a:rPr lang="es-ES" altLang="es-ES" sz="5400" b="1" dirty="0">
                <a:solidFill>
                  <a:srgbClr val="002060"/>
                </a:solidFill>
              </a:rPr>
            </a:br>
            <a:r>
              <a:rPr lang="es-ES" altLang="es-ES" sz="5400" b="1" dirty="0">
                <a:solidFill>
                  <a:srgbClr val="002060"/>
                </a:solidFill>
              </a:rPr>
              <a:t>Haz de mi, mi Dios, </a:t>
            </a:r>
            <a:br>
              <a:rPr lang="es-ES" altLang="es-ES" sz="5400" b="1" dirty="0">
                <a:solidFill>
                  <a:srgbClr val="002060"/>
                </a:solidFill>
              </a:rPr>
            </a:br>
            <a:r>
              <a:rPr lang="es-ES" altLang="es-ES" sz="5400" b="1" dirty="0">
                <a:solidFill>
                  <a:srgbClr val="002060"/>
                </a:solidFill>
              </a:rPr>
              <a:t>un </a:t>
            </a:r>
            <a:r>
              <a:rPr lang="es-ES" altLang="es-ES" sz="5400" b="1" dirty="0" err="1">
                <a:solidFill>
                  <a:srgbClr val="002060"/>
                </a:solidFill>
              </a:rPr>
              <a:t>anawin</a:t>
            </a:r>
            <a:r>
              <a:rPr lang="es-ES" altLang="es-ES" sz="5400" b="1" dirty="0">
                <a:solidFill>
                  <a:srgbClr val="002060"/>
                </a:solidFill>
              </a:rPr>
              <a:t>. </a:t>
            </a:r>
          </a:p>
        </p:txBody>
      </p:sp>
      <p:sp>
        <p:nvSpPr>
          <p:cNvPr id="4" name="Marcador de texto 3"/>
          <p:cNvSpPr>
            <a:spLocks noGrp="1"/>
          </p:cNvSpPr>
          <p:nvPr>
            <p:ph type="body" sz="half" idx="2"/>
          </p:nvPr>
        </p:nvSpPr>
        <p:spPr/>
        <p:txBody>
          <a:bodyPr/>
          <a:lstStyle/>
          <a:p>
            <a:endParaRPr lang="es-ES"/>
          </a:p>
        </p:txBody>
      </p:sp>
      <p:pic>
        <p:nvPicPr>
          <p:cNvPr id="11" name="Marcador de posición de imagen 10" descr="Imagen que contiene interior, mesa&#10;&#10;Descripción generada con confianza alta">
            <a:extLst>
              <a:ext uri="{FF2B5EF4-FFF2-40B4-BE49-F238E27FC236}">
                <a16:creationId xmlns:a16="http://schemas.microsoft.com/office/drawing/2014/main" id="{2022BF64-65A5-492E-A6E8-FBEF8AE2E138}"/>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6"/>
          <a:stretch/>
        </p:blipFill>
        <p:spPr>
          <a:xfrm>
            <a:off x="7320136" y="0"/>
            <a:ext cx="4871864" cy="6858000"/>
          </a:xfrm>
        </p:spPr>
      </p:pic>
    </p:spTree>
    <p:extLst>
      <p:ext uri="{BB962C8B-B14F-4D97-AF65-F5344CB8AC3E}">
        <p14:creationId xmlns:p14="http://schemas.microsoft.com/office/powerpoint/2010/main" val="1302721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 cuando odiamos sin razón, </a:t>
            </a:r>
            <a:br>
              <a:rPr lang="es-ES" sz="4800" b="1" dirty="0">
                <a:solidFill>
                  <a:srgbClr val="002060"/>
                </a:solidFill>
              </a:rPr>
            </a:br>
            <a:r>
              <a:rPr lang="es-ES" sz="4800" b="1" dirty="0">
                <a:solidFill>
                  <a:srgbClr val="002060"/>
                </a:solidFill>
              </a:rPr>
              <a:t>por cuando te causamos dolor, </a:t>
            </a:r>
            <a:br>
              <a:rPr lang="es-ES" sz="4800" b="1" dirty="0">
                <a:solidFill>
                  <a:srgbClr val="002060"/>
                </a:solidFill>
              </a:rPr>
            </a:br>
            <a:r>
              <a:rPr lang="es-ES" sz="4800" b="1" dirty="0">
                <a:solidFill>
                  <a:srgbClr val="002060"/>
                </a:solidFill>
              </a:rPr>
              <a:t>por cuando rompemos la amistad, </a:t>
            </a:r>
            <a:br>
              <a:rPr lang="es-ES" sz="4800" b="1" dirty="0">
                <a:solidFill>
                  <a:srgbClr val="002060"/>
                </a:solidFill>
              </a:rPr>
            </a:br>
            <a:r>
              <a:rPr lang="es-ES" sz="4800" b="1" dirty="0">
                <a:solidFill>
                  <a:srgbClr val="002060"/>
                </a:solidFill>
              </a:rPr>
              <a:t>por todo, perdón Señor.</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8248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Tú siempre tienes ese </a:t>
            </a:r>
            <a:br>
              <a:rPr lang="es-ES" sz="4800" b="1" dirty="0">
                <a:solidFill>
                  <a:srgbClr val="002060"/>
                </a:solidFill>
              </a:rPr>
            </a:br>
            <a:r>
              <a:rPr lang="es-ES" sz="4800" b="1" dirty="0">
                <a:solidFill>
                  <a:srgbClr val="002060"/>
                </a:solidFill>
              </a:rPr>
              <a:t>“no ha pasado nada, </a:t>
            </a:r>
            <a:br>
              <a:rPr lang="es-ES" sz="4800" b="1" dirty="0">
                <a:solidFill>
                  <a:srgbClr val="002060"/>
                </a:solidFill>
              </a:rPr>
            </a:br>
            <a:r>
              <a:rPr lang="es-ES" sz="4800" b="1" dirty="0">
                <a:solidFill>
                  <a:srgbClr val="002060"/>
                </a:solidFill>
              </a:rPr>
              <a:t>levántate y sigue por amor a Dios.” (2)</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8836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Perdón, perdón Señor, </a:t>
            </a:r>
            <a:br>
              <a:rPr lang="es-ES" sz="4800" b="1" dirty="0">
                <a:solidFill>
                  <a:srgbClr val="002060"/>
                </a:solidFill>
              </a:rPr>
            </a:br>
            <a:r>
              <a:rPr lang="es-ES" sz="4800" b="1" dirty="0">
                <a:solidFill>
                  <a:srgbClr val="002060"/>
                </a:solidFill>
              </a:rPr>
              <a:t>soy pecador.</a:t>
            </a:r>
            <a:br>
              <a:rPr lang="es-ES" sz="4800" b="1" dirty="0">
                <a:solidFill>
                  <a:srgbClr val="002060"/>
                </a:solidFill>
              </a:rPr>
            </a:br>
            <a:r>
              <a:rPr lang="es-ES" sz="4800" b="1" dirty="0">
                <a:solidFill>
                  <a:srgbClr val="002060"/>
                </a:solidFill>
              </a:rPr>
              <a:t>Perdón, perdón Señor .</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4586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Gloria a Dios en el cielo </a:t>
            </a:r>
            <a:br>
              <a:rPr lang="es-ES" altLang="es-ES" sz="4800" b="1" dirty="0">
                <a:solidFill>
                  <a:srgbClr val="002060"/>
                </a:solidFill>
              </a:rPr>
            </a:br>
            <a:r>
              <a:rPr lang="es-ES" altLang="es-ES" sz="4800" b="1" dirty="0">
                <a:solidFill>
                  <a:srgbClr val="002060"/>
                </a:solidFill>
              </a:rPr>
              <a:t>y en la tierra a los hombres paz, te alabamos, te bendecimos, te adoramos y glorificamos, te damos gracias por tu inmensa gloria. </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3492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Tú que perdonas los pecados ten piedad, Tú que estás sentado a la derecha de Dios escúchanos.</a:t>
            </a:r>
            <a:br>
              <a:rPr lang="es-ES" altLang="es-ES" sz="4800" b="1" dirty="0">
                <a:solidFill>
                  <a:srgbClr val="002060"/>
                </a:solidFill>
              </a:rPr>
            </a:br>
            <a:r>
              <a:rPr lang="es-ES" altLang="es-ES" sz="4800" b="1" dirty="0">
                <a:solidFill>
                  <a:srgbClr val="002060"/>
                </a:solidFill>
              </a:rPr>
              <a:t>Sólo Tú eres santo, </a:t>
            </a:r>
            <a:br>
              <a:rPr lang="es-ES" altLang="es-ES" sz="4800" b="1" dirty="0">
                <a:solidFill>
                  <a:srgbClr val="002060"/>
                </a:solidFill>
              </a:rPr>
            </a:br>
            <a:r>
              <a:rPr lang="es-ES" altLang="es-ES" sz="4800" b="1" dirty="0">
                <a:solidFill>
                  <a:srgbClr val="002060"/>
                </a:solidFill>
              </a:rPr>
              <a:t>sólo Tú, sólo Tú Señor, </a:t>
            </a:r>
            <a:br>
              <a:rPr lang="es-ES" altLang="es-ES" sz="4800" b="1" dirty="0">
                <a:solidFill>
                  <a:srgbClr val="002060"/>
                </a:solidFill>
              </a:rPr>
            </a:br>
            <a:r>
              <a:rPr lang="es-ES" altLang="es-ES" sz="4800" b="1" dirty="0">
                <a:solidFill>
                  <a:srgbClr val="002060"/>
                </a:solidFill>
              </a:rPr>
              <a:t>con el Espíritu Santo, </a:t>
            </a:r>
            <a:br>
              <a:rPr lang="es-ES" altLang="es-ES" sz="4800" b="1" dirty="0">
                <a:solidFill>
                  <a:srgbClr val="002060"/>
                </a:solidFill>
              </a:rPr>
            </a:br>
            <a:r>
              <a:rPr lang="es-ES" altLang="es-ES" sz="4800" b="1" dirty="0">
                <a:solidFill>
                  <a:srgbClr val="002060"/>
                </a:solidFill>
              </a:rPr>
              <a:t>en la gloria de Dios.</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7267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0">
  <p:cSld>
    <p:bg>
      <p:bgPr>
        <a:solidFill>
          <a:srgbClr val="03020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439690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4800" b="1" dirty="0">
                <a:solidFill>
                  <a:srgbClr val="002060"/>
                </a:solidFill>
              </a:rPr>
              <a:t>Gloria a Dios en el cielo,</a:t>
            </a:r>
            <a:br>
              <a:rPr lang="es-ES" sz="4800" b="1" dirty="0">
                <a:solidFill>
                  <a:srgbClr val="002060"/>
                </a:solidFill>
              </a:rPr>
            </a:br>
            <a:r>
              <a:rPr lang="es-ES" sz="4800" b="1" dirty="0">
                <a:solidFill>
                  <a:srgbClr val="002060"/>
                </a:solidFill>
              </a:rPr>
              <a:t>y en la tierra paz a los hombres que ama el Señor. Por tu inmensa gloria te alabamos,</a:t>
            </a:r>
            <a:br>
              <a:rPr lang="es-ES" sz="4800" b="1" dirty="0">
                <a:solidFill>
                  <a:srgbClr val="002060"/>
                </a:solidFill>
              </a:rPr>
            </a:br>
            <a:r>
              <a:rPr lang="es-ES" sz="4800" b="1" dirty="0">
                <a:solidFill>
                  <a:srgbClr val="002060"/>
                </a:solidFill>
              </a:rPr>
              <a:t>te bendecimos, te adoramos,</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2620185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5400" b="1" dirty="0">
                <a:solidFill>
                  <a:srgbClr val="002060"/>
                </a:solidFill>
              </a:rPr>
              <a:t>te glorificamos, te damos gracias, Señor Dios, Rey celestial,</a:t>
            </a:r>
            <a:br>
              <a:rPr lang="es-ES" sz="5400" b="1" dirty="0">
                <a:solidFill>
                  <a:srgbClr val="002060"/>
                </a:solidFill>
              </a:rPr>
            </a:br>
            <a:r>
              <a:rPr lang="es-ES" sz="5400" b="1" dirty="0">
                <a:solidFill>
                  <a:srgbClr val="002060"/>
                </a:solidFill>
              </a:rPr>
              <a:t>Dios Padre todopoderoso Señor,</a:t>
            </a:r>
            <a:br>
              <a:rPr lang="es-ES" sz="5400" b="1" dirty="0">
                <a:solidFill>
                  <a:srgbClr val="002060"/>
                </a:solidFill>
              </a:rPr>
            </a:br>
            <a:r>
              <a:rPr lang="es-ES" sz="5400" b="1" dirty="0">
                <a:solidFill>
                  <a:srgbClr val="002060"/>
                </a:solidFill>
              </a:rPr>
              <a:t>Hijo único, Jesucristo. Señor Dios, Cordero de Dios, Hijo del Padre;</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24917980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5400" b="1" dirty="0">
                <a:solidFill>
                  <a:srgbClr val="002060"/>
                </a:solidFill>
              </a:rPr>
              <a:t>tú que quitas el pecado del mundo, ten piedad de nosotros;</a:t>
            </a:r>
            <a:br>
              <a:rPr lang="es-ES" sz="5400" b="1" dirty="0">
                <a:solidFill>
                  <a:srgbClr val="002060"/>
                </a:solidFill>
              </a:rPr>
            </a:br>
            <a:r>
              <a:rPr lang="es-ES" sz="5400" b="1" dirty="0">
                <a:solidFill>
                  <a:srgbClr val="002060"/>
                </a:solidFill>
              </a:rPr>
              <a:t>tú que quitas el pecado del mundo,</a:t>
            </a:r>
            <a:br>
              <a:rPr lang="es-ES" sz="5400" b="1" dirty="0">
                <a:solidFill>
                  <a:srgbClr val="002060"/>
                </a:solidFill>
              </a:rPr>
            </a:br>
            <a:r>
              <a:rPr lang="es-ES" sz="5400" b="1" dirty="0">
                <a:solidFill>
                  <a:srgbClr val="002060"/>
                </a:solidFill>
              </a:rPr>
              <a:t>atiende nuestra súplica;</a:t>
            </a:r>
            <a:br>
              <a:rPr lang="es-ES" sz="5400" b="1" dirty="0">
                <a:solidFill>
                  <a:srgbClr val="002060"/>
                </a:solidFill>
              </a:rPr>
            </a:br>
            <a:r>
              <a:rPr lang="es-ES" sz="5400" b="1" dirty="0">
                <a:solidFill>
                  <a:srgbClr val="002060"/>
                </a:solidFill>
              </a:rPr>
              <a:t>tú que estás sentado a la derecha del Padre,</a:t>
            </a:r>
            <a:br>
              <a:rPr lang="es-ES" sz="5400" b="1" dirty="0">
                <a:solidFill>
                  <a:srgbClr val="002060"/>
                </a:solidFill>
              </a:rPr>
            </a:br>
            <a:r>
              <a:rPr lang="es-ES" sz="5400" b="1" dirty="0">
                <a:solidFill>
                  <a:srgbClr val="002060"/>
                </a:solidFill>
              </a:rPr>
              <a:t>ten piedad de nosotros;</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228607263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DIOS ESTÁ AQUÍ,</a:t>
            </a:r>
            <a:br>
              <a:rPr lang="es-ES" sz="4800" b="1" dirty="0">
                <a:solidFill>
                  <a:srgbClr val="002060"/>
                </a:solidFill>
              </a:rPr>
            </a:br>
            <a:r>
              <a:rPr lang="es-ES" sz="4800" b="1" dirty="0">
                <a:solidFill>
                  <a:srgbClr val="002060"/>
                </a:solidFill>
              </a:rPr>
              <a:t>TAN CIERTO COMO</a:t>
            </a:r>
            <a:br>
              <a:rPr lang="es-ES" sz="4800" b="1" dirty="0">
                <a:solidFill>
                  <a:srgbClr val="002060"/>
                </a:solidFill>
              </a:rPr>
            </a:br>
            <a:r>
              <a:rPr lang="es-ES" sz="4800" b="1" dirty="0">
                <a:solidFill>
                  <a:srgbClr val="002060"/>
                </a:solidFill>
              </a:rPr>
              <a:t>EL AIRE QUE RESPIRO,</a:t>
            </a:r>
          </a:p>
        </p:txBody>
      </p:sp>
      <p:sp>
        <p:nvSpPr>
          <p:cNvPr id="4" name="Marcador de texto 3"/>
          <p:cNvSpPr>
            <a:spLocks noGrp="1"/>
          </p:cNvSpPr>
          <p:nvPr>
            <p:ph type="body" sz="half" idx="2"/>
          </p:nvPr>
        </p:nvSpPr>
        <p:spPr/>
        <p:txBody>
          <a:bodyPr/>
          <a:lstStyle/>
          <a:p>
            <a:endParaRPr lang="es-ES"/>
          </a:p>
        </p:txBody>
      </p:sp>
      <p:pic>
        <p:nvPicPr>
          <p:cNvPr id="11" name="Picture 5" descr="http://mivivencia.files.wordpress.com/2012/10/1jesus0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504"/>
          <a:stretch/>
        </p:blipFill>
        <p:spPr bwMode="auto">
          <a:xfrm>
            <a:off x="7319963"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9903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5400" b="1" dirty="0">
                <a:solidFill>
                  <a:srgbClr val="002060"/>
                </a:solidFill>
              </a:rPr>
              <a:t>porque sólo tú eres Santo, sólo tú Señor, sólo tú Altísimo, Jesucristo,</a:t>
            </a:r>
            <a:br>
              <a:rPr lang="es-ES" sz="5400" b="1" dirty="0">
                <a:solidFill>
                  <a:srgbClr val="002060"/>
                </a:solidFill>
              </a:rPr>
            </a:br>
            <a:r>
              <a:rPr lang="es-ES" sz="5400" b="1" dirty="0">
                <a:solidFill>
                  <a:srgbClr val="002060"/>
                </a:solidFill>
              </a:rPr>
              <a:t>con el Espíritu Santo en la gloria de Dios Padre.</a:t>
            </a:r>
            <a:br>
              <a:rPr lang="es-ES" sz="5400" b="1" dirty="0">
                <a:solidFill>
                  <a:srgbClr val="002060"/>
                </a:solidFill>
              </a:rPr>
            </a:br>
            <a:r>
              <a:rPr lang="es-ES" sz="5400" b="1" dirty="0">
                <a:solidFill>
                  <a:srgbClr val="002060"/>
                </a:solidFill>
              </a:rPr>
              <a:t>Amén.</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92067021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a:t>PRIMERA LECTURA</a:t>
            </a:r>
          </a:p>
        </p:txBody>
      </p:sp>
      <p:sp>
        <p:nvSpPr>
          <p:cNvPr id="4" name="Marcador de texto 3"/>
          <p:cNvSpPr>
            <a:spLocks noGrp="1"/>
          </p:cNvSpPr>
          <p:nvPr>
            <p:ph type="body" sz="half" idx="2"/>
          </p:nvPr>
        </p:nvSpPr>
        <p:spPr/>
        <p:txBody>
          <a:bodyPr/>
          <a:lstStyle/>
          <a:p>
            <a:endParaRPr lang="es-ES" dirty="0"/>
          </a:p>
        </p:txBody>
      </p:sp>
      <p:pic>
        <p:nvPicPr>
          <p:cNvPr id="7" name="Marcador de posición de imagen 6">
            <a:extLst>
              <a:ext uri="{FF2B5EF4-FFF2-40B4-BE49-F238E27FC236}">
                <a16:creationId xmlns:a16="http://schemas.microsoft.com/office/drawing/2014/main" id="{7E2DBD39-AABD-47A7-96D6-A4B34C3DDBD9}"/>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0" y="0"/>
            <a:ext cx="7315200" cy="6858000"/>
          </a:xfrm>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Esto dice el Señor Dios: «Yo mismo buscaré mi rebaño y lo cuidaré. Como cuida un pastor de su grey dispersa,  así cuidaré yo de mi rebaño y lo libraré, sacándolo de  los lugares por donde se había dispersado un día de oscuros nubarrones. </a:t>
            </a:r>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Yo mismo apacentaré mis ovejas y las haré reposar - oráculo del Señor Dios -. Buscaré  la  oveja  perdida,  recogeré  a  las  descarriada;  vendaré  a  las  heridas;  </a:t>
            </a:r>
            <a:endParaRPr lang="es-ES" sz="5400" dirty="0"/>
          </a:p>
        </p:txBody>
      </p:sp>
    </p:spTree>
    <p:extLst>
      <p:ext uri="{BB962C8B-B14F-4D97-AF65-F5344CB8AC3E}">
        <p14:creationId xmlns:p14="http://schemas.microsoft.com/office/powerpoint/2010/main" val="23779444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fortaleceré  a  la enferma; pero a la que está fuerte y robusta la guardaré: la apacentaré con justicia». En cuanto a vosotros, mis rebaño, esto dice el Señor: «Yo voy a juzgar entre oveja y oveja, entre carnero y macho </a:t>
            </a:r>
            <a:r>
              <a:rPr lang="es-ES" sz="5400" b="1" dirty="0" err="1"/>
              <a:t>cabrio</a:t>
            </a:r>
            <a:r>
              <a:rPr lang="es-ES" sz="5400" b="1" dirty="0"/>
              <a:t>».</a:t>
            </a:r>
            <a:endParaRPr lang="es-ES" sz="5400" dirty="0"/>
          </a:p>
        </p:txBody>
      </p:sp>
    </p:spTree>
    <p:extLst>
      <p:ext uri="{BB962C8B-B14F-4D97-AF65-F5344CB8AC3E}">
        <p14:creationId xmlns:p14="http://schemas.microsoft.com/office/powerpoint/2010/main" val="36609096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SEÑOR ES MI PASTOR </a:t>
            </a:r>
            <a:br>
              <a:rPr lang="es-ES" altLang="es-ES" sz="4800" b="1" dirty="0">
                <a:solidFill>
                  <a:srgbClr val="002060"/>
                </a:solidFill>
              </a:rPr>
            </a:br>
            <a:r>
              <a:rPr lang="es-ES" altLang="es-ES" sz="4800" b="1" dirty="0">
                <a:solidFill>
                  <a:srgbClr val="002060"/>
                </a:solidFill>
              </a:rPr>
              <a:t>NADA ME FALTA</a:t>
            </a:r>
            <a:br>
              <a:rPr lang="es-ES" altLang="es-ES" sz="4800" b="1" dirty="0">
                <a:solidFill>
                  <a:srgbClr val="002060"/>
                </a:solidFill>
              </a:rPr>
            </a:br>
            <a:r>
              <a:rPr lang="es-ES" altLang="es-ES" sz="4800" b="1" dirty="0">
                <a:solidFill>
                  <a:srgbClr val="002060"/>
                </a:solidFill>
              </a:rPr>
              <a:t>EL SEÑOR ES MI PASTOR. (BIS) </a:t>
            </a:r>
          </a:p>
        </p:txBody>
      </p:sp>
      <p:sp>
        <p:nvSpPr>
          <p:cNvPr id="4" name="Marcador de texto 3"/>
          <p:cNvSpPr>
            <a:spLocks noGrp="1"/>
          </p:cNvSpPr>
          <p:nvPr>
            <p:ph type="body" sz="half" idx="2"/>
          </p:nvPr>
        </p:nvSpPr>
        <p:spPr/>
        <p:txBody>
          <a:bodyPr/>
          <a:lstStyle/>
          <a:p>
            <a:endParaRPr lang="es-ES"/>
          </a:p>
        </p:txBody>
      </p:sp>
      <p:pic>
        <p:nvPicPr>
          <p:cNvPr id="18" name="Imagen 1"/>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5067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1. En praderas reposa mi alma, </a:t>
            </a:r>
            <a:br>
              <a:rPr lang="es-ES" altLang="es-ES" sz="4800" b="1" dirty="0">
                <a:solidFill>
                  <a:srgbClr val="002060"/>
                </a:solidFill>
              </a:rPr>
            </a:br>
            <a:r>
              <a:rPr lang="es-ES" altLang="es-ES" sz="4800" b="1" dirty="0">
                <a:solidFill>
                  <a:srgbClr val="002060"/>
                </a:solidFill>
              </a:rPr>
              <a:t>en su agua descansa mi sed.</a:t>
            </a:r>
            <a:br>
              <a:rPr lang="es-ES" altLang="es-ES" sz="4800" b="1" dirty="0">
                <a:solidFill>
                  <a:srgbClr val="002060"/>
                </a:solidFill>
              </a:rPr>
            </a:br>
            <a:r>
              <a:rPr lang="es-ES" altLang="es-ES" sz="4800" b="1" dirty="0">
                <a:solidFill>
                  <a:srgbClr val="002060"/>
                </a:solidFill>
              </a:rPr>
              <a:t>El me guía por senderos justos</a:t>
            </a:r>
            <a:br>
              <a:rPr lang="es-ES" altLang="es-ES" sz="4800" b="1" dirty="0">
                <a:solidFill>
                  <a:srgbClr val="002060"/>
                </a:solidFill>
              </a:rPr>
            </a:br>
            <a:r>
              <a:rPr lang="es-ES" altLang="es-ES" sz="4800" b="1" dirty="0">
                <a:solidFill>
                  <a:srgbClr val="002060"/>
                </a:solidFill>
              </a:rPr>
              <a:t>por amor, por amor de su nombre.,</a:t>
            </a:r>
          </a:p>
        </p:txBody>
      </p:sp>
      <p:sp>
        <p:nvSpPr>
          <p:cNvPr id="4" name="Marcador de texto 3"/>
          <p:cNvSpPr>
            <a:spLocks noGrp="1"/>
          </p:cNvSpPr>
          <p:nvPr>
            <p:ph type="body" sz="half" idx="2"/>
          </p:nvPr>
        </p:nvSpPr>
        <p:spPr/>
        <p:txBody>
          <a:bodyPr/>
          <a:lstStyle/>
          <a:p>
            <a:endParaRPr lang="es-ES"/>
          </a:p>
        </p:txBody>
      </p:sp>
      <p:pic>
        <p:nvPicPr>
          <p:cNvPr id="18" name="Imagen 1"/>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794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Aunque pase por valles oscuros</a:t>
            </a:r>
            <a:br>
              <a:rPr lang="es-ES" altLang="es-ES" sz="4800" b="1" dirty="0">
                <a:solidFill>
                  <a:srgbClr val="002060"/>
                </a:solidFill>
              </a:rPr>
            </a:br>
            <a:r>
              <a:rPr lang="es-ES" altLang="es-ES" sz="4800" b="1" dirty="0">
                <a:solidFill>
                  <a:srgbClr val="002060"/>
                </a:solidFill>
              </a:rPr>
              <a:t>ningún mal, ningún mal temeré</a:t>
            </a:r>
            <a:br>
              <a:rPr lang="es-ES" altLang="es-ES" sz="4800" b="1" dirty="0">
                <a:solidFill>
                  <a:srgbClr val="002060"/>
                </a:solidFill>
              </a:rPr>
            </a:br>
            <a:r>
              <a:rPr lang="es-ES" altLang="es-ES" sz="4800" b="1" dirty="0">
                <a:solidFill>
                  <a:srgbClr val="002060"/>
                </a:solidFill>
              </a:rPr>
              <a:t>porque se que el Señor va conmigo</a:t>
            </a:r>
            <a:br>
              <a:rPr lang="es-ES" altLang="es-ES" sz="4800" b="1" dirty="0">
                <a:solidFill>
                  <a:srgbClr val="002060"/>
                </a:solidFill>
              </a:rPr>
            </a:br>
            <a:r>
              <a:rPr lang="es-ES" altLang="es-ES" sz="4800" b="1" dirty="0">
                <a:solidFill>
                  <a:srgbClr val="002060"/>
                </a:solidFill>
              </a:rPr>
              <a:t>su cayado sostiene mi fe.</a:t>
            </a:r>
          </a:p>
        </p:txBody>
      </p:sp>
      <p:sp>
        <p:nvSpPr>
          <p:cNvPr id="4" name="Marcador de texto 3"/>
          <p:cNvSpPr>
            <a:spLocks noGrp="1"/>
          </p:cNvSpPr>
          <p:nvPr>
            <p:ph type="body" sz="half" idx="2"/>
          </p:nvPr>
        </p:nvSpPr>
        <p:spPr/>
        <p:txBody>
          <a:bodyPr/>
          <a:lstStyle/>
          <a:p>
            <a:endParaRPr lang="es-ES"/>
          </a:p>
        </p:txBody>
      </p:sp>
      <p:pic>
        <p:nvPicPr>
          <p:cNvPr id="18" name="Imagen 1"/>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1109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TAN CIERTO COMO</a:t>
            </a:r>
            <a:br>
              <a:rPr lang="es-ES" sz="4800" b="1" dirty="0">
                <a:solidFill>
                  <a:srgbClr val="002060"/>
                </a:solidFill>
              </a:rPr>
            </a:br>
            <a:r>
              <a:rPr lang="es-ES" sz="4800" b="1" dirty="0">
                <a:solidFill>
                  <a:srgbClr val="002060"/>
                </a:solidFill>
              </a:rPr>
              <a:t>LA MAÑANA SE LEVANTA,</a:t>
            </a:r>
            <a:br>
              <a:rPr lang="es-ES" sz="4800" b="1" dirty="0">
                <a:solidFill>
                  <a:srgbClr val="002060"/>
                </a:solidFill>
              </a:rPr>
            </a:br>
            <a:r>
              <a:rPr lang="es-ES" sz="4800" b="1" dirty="0">
                <a:solidFill>
                  <a:srgbClr val="002060"/>
                </a:solidFill>
              </a:rPr>
              <a:t>TAN CIERTO COMO</a:t>
            </a:r>
            <a:br>
              <a:rPr lang="es-ES" sz="4800" b="1" dirty="0">
                <a:solidFill>
                  <a:srgbClr val="002060"/>
                </a:solidFill>
              </a:rPr>
            </a:br>
            <a:r>
              <a:rPr lang="es-ES" sz="4800" b="1" dirty="0">
                <a:solidFill>
                  <a:srgbClr val="002060"/>
                </a:solidFill>
              </a:rPr>
              <a:t>QUE ESTE CANTO LO PUEDES OÍR.</a:t>
            </a:r>
          </a:p>
        </p:txBody>
      </p:sp>
      <p:sp>
        <p:nvSpPr>
          <p:cNvPr id="4" name="Marcador de texto 3"/>
          <p:cNvSpPr>
            <a:spLocks noGrp="1"/>
          </p:cNvSpPr>
          <p:nvPr>
            <p:ph type="body" sz="half" idx="2"/>
          </p:nvPr>
        </p:nvSpPr>
        <p:spPr/>
        <p:txBody>
          <a:bodyPr/>
          <a:lstStyle/>
          <a:p>
            <a:endParaRPr lang="es-ES"/>
          </a:p>
        </p:txBody>
      </p:sp>
      <p:pic>
        <p:nvPicPr>
          <p:cNvPr id="8" name="Picture 5" descr="http://mivivencia.files.wordpress.com/2012/10/1jesus0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504"/>
          <a:stretch/>
        </p:blipFill>
        <p:spPr bwMode="auto">
          <a:xfrm>
            <a:off x="7319963"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5412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SEÑOR ES MI PASTOR </a:t>
            </a:r>
            <a:br>
              <a:rPr lang="es-ES" altLang="es-ES" sz="4800" b="1" dirty="0">
                <a:solidFill>
                  <a:srgbClr val="002060"/>
                </a:solidFill>
              </a:rPr>
            </a:br>
            <a:r>
              <a:rPr lang="es-ES" altLang="es-ES" sz="4800" b="1" dirty="0">
                <a:solidFill>
                  <a:srgbClr val="002060"/>
                </a:solidFill>
              </a:rPr>
              <a:t>NADA ME FALTA</a:t>
            </a:r>
            <a:br>
              <a:rPr lang="es-ES" altLang="es-ES" sz="4800" b="1" dirty="0">
                <a:solidFill>
                  <a:srgbClr val="002060"/>
                </a:solidFill>
              </a:rPr>
            </a:br>
            <a:r>
              <a:rPr lang="es-ES" altLang="es-ES" sz="4800" b="1" dirty="0">
                <a:solidFill>
                  <a:srgbClr val="002060"/>
                </a:solidFill>
              </a:rPr>
              <a:t>EL SEÑOR ES MI PASTOR. (BIS) </a:t>
            </a:r>
          </a:p>
        </p:txBody>
      </p:sp>
      <p:sp>
        <p:nvSpPr>
          <p:cNvPr id="4" name="Marcador de texto 3"/>
          <p:cNvSpPr>
            <a:spLocks noGrp="1"/>
          </p:cNvSpPr>
          <p:nvPr>
            <p:ph type="body" sz="half" idx="2"/>
          </p:nvPr>
        </p:nvSpPr>
        <p:spPr/>
        <p:txBody>
          <a:bodyPr/>
          <a:lstStyle/>
          <a:p>
            <a:endParaRPr lang="es-ES"/>
          </a:p>
        </p:txBody>
      </p:sp>
      <p:pic>
        <p:nvPicPr>
          <p:cNvPr id="18" name="Imagen 1"/>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6459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2. Tú preparas por mi una mesa</a:t>
            </a:r>
            <a:br>
              <a:rPr lang="es-ES" altLang="es-ES" sz="4800" b="1" dirty="0">
                <a:solidFill>
                  <a:srgbClr val="002060"/>
                </a:solidFill>
              </a:rPr>
            </a:br>
            <a:r>
              <a:rPr lang="es-ES" altLang="es-ES" sz="4800" b="1" dirty="0">
                <a:solidFill>
                  <a:srgbClr val="002060"/>
                </a:solidFill>
              </a:rPr>
              <a:t>frente a aquellos que buscan mi mal. Con aceite me ungiste ,Señor</a:t>
            </a:r>
            <a:br>
              <a:rPr lang="es-ES" altLang="es-ES" sz="4800" b="1" dirty="0">
                <a:solidFill>
                  <a:srgbClr val="002060"/>
                </a:solidFill>
              </a:rPr>
            </a:br>
            <a:r>
              <a:rPr lang="es-ES" altLang="es-ES" sz="4800" b="1" dirty="0">
                <a:solidFill>
                  <a:srgbClr val="002060"/>
                </a:solidFill>
              </a:rPr>
              <a:t>y mi copa rebosa de ti.</a:t>
            </a:r>
          </a:p>
        </p:txBody>
      </p:sp>
      <p:sp>
        <p:nvSpPr>
          <p:cNvPr id="4" name="Marcador de texto 3"/>
          <p:cNvSpPr>
            <a:spLocks noGrp="1"/>
          </p:cNvSpPr>
          <p:nvPr>
            <p:ph type="body" sz="half" idx="2"/>
          </p:nvPr>
        </p:nvSpPr>
        <p:spPr/>
        <p:txBody>
          <a:bodyPr/>
          <a:lstStyle/>
          <a:p>
            <a:endParaRPr lang="es-ES"/>
          </a:p>
        </p:txBody>
      </p:sp>
      <p:pic>
        <p:nvPicPr>
          <p:cNvPr id="18" name="Imagen 1"/>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7657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Gloria a Dios, padre omnipotente</a:t>
            </a:r>
            <a:br>
              <a:rPr lang="es-ES" altLang="es-ES" sz="4800" b="1" dirty="0">
                <a:solidFill>
                  <a:srgbClr val="002060"/>
                </a:solidFill>
              </a:rPr>
            </a:br>
            <a:r>
              <a:rPr lang="es-ES" altLang="es-ES" sz="4800" b="1" dirty="0">
                <a:solidFill>
                  <a:srgbClr val="002060"/>
                </a:solidFill>
              </a:rPr>
              <a:t>y a su hijo Jesús, el Señor</a:t>
            </a:r>
            <a:br>
              <a:rPr lang="es-ES" altLang="es-ES" sz="4800" b="1" dirty="0">
                <a:solidFill>
                  <a:srgbClr val="002060"/>
                </a:solidFill>
              </a:rPr>
            </a:br>
            <a:r>
              <a:rPr lang="es-ES" altLang="es-ES" sz="4800" b="1" dirty="0">
                <a:solidFill>
                  <a:srgbClr val="002060"/>
                </a:solidFill>
              </a:rPr>
              <a:t>y al Espíritu que habita en el mundo </a:t>
            </a:r>
            <a:br>
              <a:rPr lang="es-ES" altLang="es-ES" sz="4800" b="1" dirty="0">
                <a:solidFill>
                  <a:srgbClr val="002060"/>
                </a:solidFill>
              </a:rPr>
            </a:br>
            <a:r>
              <a:rPr lang="es-ES" altLang="es-ES" sz="4800" b="1" dirty="0">
                <a:solidFill>
                  <a:srgbClr val="002060"/>
                </a:solidFill>
              </a:rPr>
              <a:t>por los siglos eternos Amen.</a:t>
            </a:r>
          </a:p>
        </p:txBody>
      </p:sp>
      <p:sp>
        <p:nvSpPr>
          <p:cNvPr id="4" name="Marcador de texto 3"/>
          <p:cNvSpPr>
            <a:spLocks noGrp="1"/>
          </p:cNvSpPr>
          <p:nvPr>
            <p:ph type="body" sz="half" idx="2"/>
          </p:nvPr>
        </p:nvSpPr>
        <p:spPr/>
        <p:txBody>
          <a:bodyPr/>
          <a:lstStyle/>
          <a:p>
            <a:endParaRPr lang="es-ES"/>
          </a:p>
        </p:txBody>
      </p:sp>
      <p:pic>
        <p:nvPicPr>
          <p:cNvPr id="18" name="Imagen 1"/>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5771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SEÑOR ES MI PASTOR </a:t>
            </a:r>
            <a:br>
              <a:rPr lang="es-ES" altLang="es-ES" sz="4800" b="1" dirty="0">
                <a:solidFill>
                  <a:srgbClr val="002060"/>
                </a:solidFill>
              </a:rPr>
            </a:br>
            <a:r>
              <a:rPr lang="es-ES" altLang="es-ES" sz="4800" b="1" dirty="0">
                <a:solidFill>
                  <a:srgbClr val="002060"/>
                </a:solidFill>
              </a:rPr>
              <a:t>NADA ME FALTA</a:t>
            </a:r>
            <a:br>
              <a:rPr lang="es-ES" altLang="es-ES" sz="4800" b="1" dirty="0">
                <a:solidFill>
                  <a:srgbClr val="002060"/>
                </a:solidFill>
              </a:rPr>
            </a:br>
            <a:r>
              <a:rPr lang="es-ES" altLang="es-ES" sz="4800" b="1" dirty="0">
                <a:solidFill>
                  <a:srgbClr val="002060"/>
                </a:solidFill>
              </a:rPr>
              <a:t>EL SEÑOR ES MI PASTOR. (BIS) </a:t>
            </a:r>
          </a:p>
        </p:txBody>
      </p:sp>
      <p:sp>
        <p:nvSpPr>
          <p:cNvPr id="4" name="Marcador de texto 3"/>
          <p:cNvSpPr>
            <a:spLocks noGrp="1"/>
          </p:cNvSpPr>
          <p:nvPr>
            <p:ph type="body" sz="half" idx="2"/>
          </p:nvPr>
        </p:nvSpPr>
        <p:spPr/>
        <p:txBody>
          <a:bodyPr/>
          <a:lstStyle/>
          <a:p>
            <a:endParaRPr lang="es-ES"/>
          </a:p>
        </p:txBody>
      </p:sp>
      <p:pic>
        <p:nvPicPr>
          <p:cNvPr id="18" name="Imagen 1"/>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3532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a:t>SEGUNDA LECTURA</a:t>
            </a:r>
          </a:p>
        </p:txBody>
      </p:sp>
      <p:sp>
        <p:nvSpPr>
          <p:cNvPr id="4" name="Marcador de texto 3"/>
          <p:cNvSpPr>
            <a:spLocks noGrp="1"/>
          </p:cNvSpPr>
          <p:nvPr>
            <p:ph type="body" sz="half" idx="2"/>
          </p:nvPr>
        </p:nvSpPr>
        <p:spPr/>
        <p:txBody>
          <a:bodyPr/>
          <a:lstStyle/>
          <a:p>
            <a:endParaRPr lang="es-ES" dirty="0"/>
          </a:p>
        </p:txBody>
      </p:sp>
      <p:pic>
        <p:nvPicPr>
          <p:cNvPr id="8" name="Marcador de posición de imagen 7">
            <a:extLst>
              <a:ext uri="{FF2B5EF4-FFF2-40B4-BE49-F238E27FC236}">
                <a16:creationId xmlns:a16="http://schemas.microsoft.com/office/drawing/2014/main" id="{DC9E57C3-8A8E-4B80-8BF2-4A401F6018ED}"/>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0" y="0"/>
            <a:ext cx="7315200" cy="6858000"/>
          </a:xfr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Hermanos: Cristo ha resucitó de entre los muertos y es primicia de los que han muerto. Si por un hombre vino la muerte, por un hombre vino la resurrección. </a:t>
            </a:r>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Pues lo mismo que en  Adán mueren todos, así en  Cristo todos serán vivificados. Pero cada uno en su puesto: primero Cristo, como primicia; después todos los que son de Cristo, en su venida; </a:t>
            </a:r>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después en final, cuando Cristo entregue el reino a Dios Padre, cuando haya aniquilado todo principado, poder y fuerza. Cristo tiene que reinar hasta que ponga a todos sus enemigos bajo sus pies. </a:t>
            </a:r>
          </a:p>
        </p:txBody>
      </p:sp>
    </p:spTree>
    <p:extLst>
      <p:ext uri="{BB962C8B-B14F-4D97-AF65-F5344CB8AC3E}">
        <p14:creationId xmlns:p14="http://schemas.microsoft.com/office/powerpoint/2010/main" val="11457436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El último enemigo en ser destruido será la muerte. Y, cuando le haya sometido todo,  entonces también el mismo Hijo se someterá al que se lo había sometido todo. Así Dios será todo en todos.</a:t>
            </a:r>
          </a:p>
        </p:txBody>
      </p:sp>
    </p:spTree>
    <p:extLst>
      <p:ext uri="{BB962C8B-B14F-4D97-AF65-F5344CB8AC3E}">
        <p14:creationId xmlns:p14="http://schemas.microsoft.com/office/powerpoint/2010/main" val="324685805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Lo puedes oír</a:t>
            </a:r>
            <a:br>
              <a:rPr lang="es-ES" sz="4800" dirty="0">
                <a:solidFill>
                  <a:srgbClr val="002060"/>
                </a:solidFill>
              </a:rPr>
            </a:br>
            <a:r>
              <a:rPr lang="es-ES" sz="4800" dirty="0">
                <a:solidFill>
                  <a:srgbClr val="002060"/>
                </a:solidFill>
              </a:rPr>
              <a:t>moviéndose entre los que aman.</a:t>
            </a:r>
            <a:br>
              <a:rPr lang="es-ES" sz="4800" dirty="0">
                <a:solidFill>
                  <a:srgbClr val="002060"/>
                </a:solidFill>
              </a:rPr>
            </a:br>
            <a:r>
              <a:rPr lang="es-ES" sz="4800" dirty="0">
                <a:solidFill>
                  <a:srgbClr val="002060"/>
                </a:solidFill>
              </a:rPr>
              <a:t>Lo puedes oír</a:t>
            </a:r>
            <a:br>
              <a:rPr lang="es-ES" sz="4800" dirty="0">
                <a:solidFill>
                  <a:srgbClr val="002060"/>
                </a:solidFill>
              </a:rPr>
            </a:br>
            <a:r>
              <a:rPr lang="es-ES" sz="4800" dirty="0">
                <a:solidFill>
                  <a:srgbClr val="002060"/>
                </a:solidFill>
              </a:rPr>
              <a:t>cantando con nosotros aquí.</a:t>
            </a:r>
          </a:p>
        </p:txBody>
      </p:sp>
      <p:sp>
        <p:nvSpPr>
          <p:cNvPr id="4" name="Marcador de texto 3"/>
          <p:cNvSpPr>
            <a:spLocks noGrp="1"/>
          </p:cNvSpPr>
          <p:nvPr>
            <p:ph type="body" sz="half" idx="2"/>
          </p:nvPr>
        </p:nvSpPr>
        <p:spPr/>
        <p:txBody>
          <a:bodyPr/>
          <a:lstStyle/>
          <a:p>
            <a:endParaRPr lang="es-ES"/>
          </a:p>
        </p:txBody>
      </p:sp>
      <p:pic>
        <p:nvPicPr>
          <p:cNvPr id="7" name="Picture 5" descr="http://mivivencia.files.wordpress.com/2012/10/1jesus0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504"/>
          <a:stretch/>
        </p:blipFill>
        <p:spPr bwMode="auto">
          <a:xfrm>
            <a:off x="7319963"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0133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¡ALELUYA! CANTARÁ, </a:t>
            </a:r>
            <a:br>
              <a:rPr lang="es-ES" altLang="es-ES" sz="5400" dirty="0">
                <a:solidFill>
                  <a:srgbClr val="002060"/>
                </a:solidFill>
              </a:rPr>
            </a:br>
            <a:r>
              <a:rPr lang="es-ES" altLang="es-ES" sz="5400" dirty="0">
                <a:solidFill>
                  <a:srgbClr val="002060"/>
                </a:solidFill>
              </a:rPr>
              <a:t>QUIEN PERDIÓ LA ESPERANZA,</a:t>
            </a:r>
            <a:br>
              <a:rPr lang="es-ES" altLang="es-ES" sz="5400" dirty="0">
                <a:solidFill>
                  <a:srgbClr val="002060"/>
                </a:solidFill>
              </a:rPr>
            </a:br>
            <a:r>
              <a:rPr lang="es-ES" altLang="es-ES" sz="5400" dirty="0">
                <a:solidFill>
                  <a:srgbClr val="002060"/>
                </a:solidFill>
              </a:rPr>
              <a:t>Y LA TIERRA SONREIRÁ. ¡ALELUYA!</a:t>
            </a:r>
          </a:p>
        </p:txBody>
      </p:sp>
      <p:sp>
        <p:nvSpPr>
          <p:cNvPr id="4" name="Marcador de texto 3"/>
          <p:cNvSpPr>
            <a:spLocks noGrp="1"/>
          </p:cNvSpPr>
          <p:nvPr>
            <p:ph type="body" sz="half" idx="2"/>
          </p:nvPr>
        </p:nvSpPr>
        <p:spPr/>
        <p:txBody>
          <a:bodyPr/>
          <a:lstStyle/>
          <a:p>
            <a:endParaRPr lang="es-ES"/>
          </a:p>
        </p:txBody>
      </p:sp>
      <p:pic>
        <p:nvPicPr>
          <p:cNvPr id="1026" name="Picture 2" descr="https://comunidadmadrededios.files.wordpress.com/2012/04/el-amor-ha-triunfado-somos-campeones-dibu-8-de-abril-de-2012-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2319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Mateo.</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sp>
        <p:nvSpPr>
          <p:cNvPr id="4" name="Marcador de texto 3"/>
          <p:cNvSpPr>
            <a:spLocks noGrp="1"/>
          </p:cNvSpPr>
          <p:nvPr>
            <p:ph type="body" sz="half" idx="2"/>
          </p:nvPr>
        </p:nvSpPr>
        <p:spPr/>
        <p:txBody>
          <a:bodyPr/>
          <a:lstStyle/>
          <a:p>
            <a:endParaRPr lang="es-ES" dirty="0"/>
          </a:p>
        </p:txBody>
      </p:sp>
      <p:pic>
        <p:nvPicPr>
          <p:cNvPr id="12" name="Marcador de posición de imagen 11" descr="Imagen que contiene texto&#10;&#10;Descripción generada con confianza alta">
            <a:extLst>
              <a:ext uri="{FF2B5EF4-FFF2-40B4-BE49-F238E27FC236}">
                <a16:creationId xmlns:a16="http://schemas.microsoft.com/office/drawing/2014/main" id="{6F71C314-0EAA-4F71-BF2F-7290C3FB4C4E}"/>
              </a:ext>
            </a:extLst>
          </p:cNvPr>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r="1995"/>
          <a:stretch/>
        </p:blipFill>
        <p:spPr>
          <a:xfrm>
            <a:off x="0" y="0"/>
            <a:ext cx="7315200" cy="6858000"/>
          </a:xfr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dijo Jesús a sus discípulos: «Cuando venga en su gloria el Hijo del hombre, y todos los ángeles con él, se sentará en el trono de su gloria, y serán reunidas ante él todas las naciones.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Él separará a unos de otros, como un pastor separa las ovejas de las cabras. Y  pondrá  las  ovejas  a  su  derecha  y  las  cabras  a  su  izquierda.  </a:t>
            </a: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Entonces  dirá  el  rey  a  los  de  su derecha: “Venid vosotros, benditos de mi Padre; heredad el reino preparado para vosotros desde la creación del mundo. </a:t>
            </a: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Porque  tuve  hambre  y  me  disteis  de  comer,  tuve  sed  y  me  disteis  de  beber,  fui  forastero  y  me hospedasteis, estuve desnudo y me vestisteis, enfermo y me visitasteis, en la cárcel y vinisteis a verme”. </a:t>
            </a:r>
          </a:p>
        </p:txBody>
      </p:sp>
    </p:spTree>
    <p:extLst>
      <p:ext uri="{BB962C8B-B14F-4D97-AF65-F5344CB8AC3E}">
        <p14:creationId xmlns:p14="http://schemas.microsoft.com/office/powerpoint/2010/main" val="372920147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Entonces los justos le contestarán: “Señor, ¿cuándo te vimos con hambre y te alimentamos, o con sed y te dimos de beber?; ¿cuándo te  vimos  forastero  y  te  hospedamos,  o  desnudo  y  te  vestimos?;  </a:t>
            </a:r>
          </a:p>
        </p:txBody>
      </p:sp>
    </p:spTree>
    <p:extLst>
      <p:ext uri="{BB962C8B-B14F-4D97-AF65-F5344CB8AC3E}">
        <p14:creationId xmlns:p14="http://schemas.microsoft.com/office/powerpoint/2010/main" val="13179958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¿cuándo  te  vimos  enfermo  o  en  la cárcel y fuimos a verte?” Y el rey les dirá: “En verdad os digo que cada vez que lo hicisteis con uno de estos, mis hermanos, más pequeños conmigo lo hicisteis”. </a:t>
            </a:r>
          </a:p>
        </p:txBody>
      </p:sp>
    </p:spTree>
    <p:extLst>
      <p:ext uri="{BB962C8B-B14F-4D97-AF65-F5344CB8AC3E}">
        <p14:creationId xmlns:p14="http://schemas.microsoft.com/office/powerpoint/2010/main" val="106948070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Entonces dirá a los de su izquierda: “Apartaos de mi, malditos, id al fuego eterno preparado para el diablo y sus ángeles. </a:t>
            </a:r>
          </a:p>
        </p:txBody>
      </p:sp>
    </p:spTree>
    <p:extLst>
      <p:ext uri="{BB962C8B-B14F-4D97-AF65-F5344CB8AC3E}">
        <p14:creationId xmlns:p14="http://schemas.microsoft.com/office/powerpoint/2010/main" val="368055708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Porque tuve hambre y no me disteis de comer, tuve sed y no me disteis de beber, fui forastero y no me hospedasteis, estuve desnudo y no me vestisteis, enfermo y en la cárcel y no me visitasteis. </a:t>
            </a:r>
          </a:p>
        </p:txBody>
      </p:sp>
    </p:spTree>
    <p:extLst>
      <p:ext uri="{BB962C8B-B14F-4D97-AF65-F5344CB8AC3E}">
        <p14:creationId xmlns:p14="http://schemas.microsoft.com/office/powerpoint/2010/main" val="60094411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Lo puedes llevar</a:t>
            </a:r>
            <a:br>
              <a:rPr lang="es-ES" sz="4800" dirty="0">
                <a:solidFill>
                  <a:srgbClr val="002060"/>
                </a:solidFill>
              </a:rPr>
            </a:br>
            <a:r>
              <a:rPr lang="es-ES" sz="4800" dirty="0">
                <a:solidFill>
                  <a:srgbClr val="002060"/>
                </a:solidFill>
              </a:rPr>
              <a:t>cuando por esa puerta salgas.</a:t>
            </a:r>
            <a:br>
              <a:rPr lang="es-ES" sz="4800" dirty="0">
                <a:solidFill>
                  <a:srgbClr val="002060"/>
                </a:solidFill>
              </a:rPr>
            </a:br>
            <a:r>
              <a:rPr lang="es-ES" sz="4800" dirty="0">
                <a:solidFill>
                  <a:srgbClr val="002060"/>
                </a:solidFill>
              </a:rPr>
              <a:t>Lo puedes guardar</a:t>
            </a:r>
            <a:br>
              <a:rPr lang="es-ES" sz="4800" dirty="0">
                <a:solidFill>
                  <a:srgbClr val="002060"/>
                </a:solidFill>
              </a:rPr>
            </a:br>
            <a:r>
              <a:rPr lang="es-ES" sz="4800" dirty="0">
                <a:solidFill>
                  <a:srgbClr val="002060"/>
                </a:solidFill>
              </a:rPr>
              <a:t> muy dentro de tu corazón.</a:t>
            </a:r>
          </a:p>
        </p:txBody>
      </p:sp>
      <p:sp>
        <p:nvSpPr>
          <p:cNvPr id="4" name="Marcador de texto 3"/>
          <p:cNvSpPr>
            <a:spLocks noGrp="1"/>
          </p:cNvSpPr>
          <p:nvPr>
            <p:ph type="body" sz="half" idx="2"/>
          </p:nvPr>
        </p:nvSpPr>
        <p:spPr/>
        <p:txBody>
          <a:bodyPr/>
          <a:lstStyle/>
          <a:p>
            <a:endParaRPr lang="es-ES"/>
          </a:p>
        </p:txBody>
      </p:sp>
      <p:pic>
        <p:nvPicPr>
          <p:cNvPr id="8" name="Picture 5" descr="http://mivivencia.files.wordpress.com/2012/10/1jesus0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504"/>
          <a:stretch/>
        </p:blipFill>
        <p:spPr bwMode="auto">
          <a:xfrm>
            <a:off x="7319963"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8302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Entonces también estos contestarán: “Señor, ¿cuándo te vimos con hambre o con sed, o forastero o desnudo, o enfermo o en la cárcel, y no te asistimos?”</a:t>
            </a:r>
          </a:p>
        </p:txBody>
      </p:sp>
    </p:spTree>
    <p:extLst>
      <p:ext uri="{BB962C8B-B14F-4D97-AF65-F5344CB8AC3E}">
        <p14:creationId xmlns:p14="http://schemas.microsoft.com/office/powerpoint/2010/main" val="259764787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Él les replicará: “En verdad os digo: lo que no hicisteis con uno de estos, los más pequeños, tampoco lo hicisteis conmigo”. Y estos irán al castigo eterno y los justos a la vida eterna».</a:t>
            </a:r>
          </a:p>
        </p:txBody>
      </p:sp>
    </p:spTree>
    <p:extLst>
      <p:ext uri="{BB962C8B-B14F-4D97-AF65-F5344CB8AC3E}">
        <p14:creationId xmlns:p14="http://schemas.microsoft.com/office/powerpoint/2010/main" val="268342309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DEL SEÑOR</a:t>
            </a:r>
            <a:br>
              <a:rPr lang="es-ES" dirty="0"/>
            </a:br>
            <a:r>
              <a:rPr lang="es-ES" b="1" dirty="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61929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que por nosotros, los hombres, y por nuestra salvación bajó del cielo, </a:t>
            </a:r>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p>
          <a:p>
            <a:pPr marL="45720" indent="0">
              <a:buNone/>
            </a:pPr>
            <a:r>
              <a:rPr lang="es-ES" sz="5400" b="1" dirty="0"/>
              <a:t>Amén</a:t>
            </a:r>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DIOS ESTÁ AQUÍ,</a:t>
            </a:r>
            <a:br>
              <a:rPr lang="es-ES" sz="4800" b="1" dirty="0">
                <a:solidFill>
                  <a:srgbClr val="002060"/>
                </a:solidFill>
              </a:rPr>
            </a:br>
            <a:r>
              <a:rPr lang="es-ES" sz="4800" b="1" dirty="0">
                <a:solidFill>
                  <a:srgbClr val="002060"/>
                </a:solidFill>
              </a:rPr>
              <a:t>TAN CIERTO COMO</a:t>
            </a:r>
            <a:br>
              <a:rPr lang="es-ES" sz="4800" b="1" dirty="0">
                <a:solidFill>
                  <a:srgbClr val="002060"/>
                </a:solidFill>
              </a:rPr>
            </a:br>
            <a:r>
              <a:rPr lang="es-ES" sz="4800" b="1" dirty="0">
                <a:solidFill>
                  <a:srgbClr val="002060"/>
                </a:solidFill>
              </a:rPr>
              <a:t>EL AIRE QUE RESPIRO,</a:t>
            </a:r>
          </a:p>
        </p:txBody>
      </p:sp>
      <p:sp>
        <p:nvSpPr>
          <p:cNvPr id="4" name="Marcador de texto 3"/>
          <p:cNvSpPr>
            <a:spLocks noGrp="1"/>
          </p:cNvSpPr>
          <p:nvPr>
            <p:ph type="body" sz="half" idx="2"/>
          </p:nvPr>
        </p:nvSpPr>
        <p:spPr/>
        <p:txBody>
          <a:bodyPr/>
          <a:lstStyle/>
          <a:p>
            <a:endParaRPr lang="es-ES"/>
          </a:p>
        </p:txBody>
      </p:sp>
      <p:pic>
        <p:nvPicPr>
          <p:cNvPr id="11" name="Picture 5" descr="http://mivivencia.files.wordpress.com/2012/10/1jesus0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504"/>
          <a:stretch/>
        </p:blipFill>
        <p:spPr bwMode="auto">
          <a:xfrm>
            <a:off x="7319963"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0609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Qué te puedo dar,</a:t>
            </a:r>
            <a:br>
              <a:rPr lang="es-ES" altLang="es-ES" sz="4800" b="1" dirty="0">
                <a:solidFill>
                  <a:srgbClr val="002060"/>
                </a:solidFill>
              </a:rPr>
            </a:br>
            <a:r>
              <a:rPr lang="es-ES" altLang="es-ES" sz="4800" b="1" dirty="0">
                <a:solidFill>
                  <a:srgbClr val="002060"/>
                </a:solidFill>
              </a:rPr>
              <a:t>que no me hayas dado Tú.</a:t>
            </a:r>
            <a:br>
              <a:rPr lang="es-ES" altLang="es-ES" sz="4800" b="1" dirty="0">
                <a:solidFill>
                  <a:srgbClr val="002060"/>
                </a:solidFill>
              </a:rPr>
            </a:br>
            <a:r>
              <a:rPr lang="es-ES" altLang="es-ES" sz="4800" b="1" dirty="0">
                <a:solidFill>
                  <a:srgbClr val="002060"/>
                </a:solidFill>
              </a:rPr>
              <a:t>Qué te puedo decir,</a:t>
            </a:r>
            <a:br>
              <a:rPr lang="es-ES" altLang="es-ES" sz="4800" b="1" dirty="0">
                <a:solidFill>
                  <a:srgbClr val="002060"/>
                </a:solidFill>
              </a:rPr>
            </a:br>
            <a:r>
              <a:rPr lang="es-ES" altLang="es-ES" sz="4800" b="1" dirty="0">
                <a:solidFill>
                  <a:srgbClr val="002060"/>
                </a:solidFill>
              </a:rPr>
              <a:t>que no me hayas dicho Tú.</a:t>
            </a:r>
          </a:p>
        </p:txBody>
      </p:sp>
      <p:sp>
        <p:nvSpPr>
          <p:cNvPr id="4" name="Marcador de texto 3"/>
          <p:cNvSpPr>
            <a:spLocks noGrp="1"/>
          </p:cNvSpPr>
          <p:nvPr>
            <p:ph type="body" sz="half" idx="2"/>
          </p:nvPr>
        </p:nvSpPr>
        <p:spPr/>
        <p:txBody>
          <a:bodyPr/>
          <a:lstStyle/>
          <a:p>
            <a:endParaRPr lang="es-ES"/>
          </a:p>
        </p:txBody>
      </p:sp>
      <p:pic>
        <p:nvPicPr>
          <p:cNvPr id="6" name="Picture 6" descr="http://i1.ytimg.com/vi/v8EFrWqex80/maxresdefault.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10398"/>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2724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Qué puedo hacer por Ti,</a:t>
            </a:r>
            <a:br>
              <a:rPr lang="es-ES" altLang="es-ES" sz="4800" b="1" dirty="0">
                <a:solidFill>
                  <a:srgbClr val="002060"/>
                </a:solidFill>
              </a:rPr>
            </a:br>
            <a:r>
              <a:rPr lang="es-ES" altLang="es-ES" sz="4800" b="1" dirty="0">
                <a:solidFill>
                  <a:srgbClr val="002060"/>
                </a:solidFill>
              </a:rPr>
              <a:t>si yo no puedo hacer nada, </a:t>
            </a:r>
            <a:br>
              <a:rPr lang="es-ES" altLang="es-ES" sz="4800" b="1" dirty="0">
                <a:solidFill>
                  <a:srgbClr val="002060"/>
                </a:solidFill>
              </a:rPr>
            </a:br>
            <a:r>
              <a:rPr lang="es-ES" altLang="es-ES" sz="4800" b="1" dirty="0">
                <a:solidFill>
                  <a:srgbClr val="002060"/>
                </a:solidFill>
              </a:rPr>
              <a:t>si yo no puedo hacer nada,</a:t>
            </a:r>
            <a:br>
              <a:rPr lang="es-ES" altLang="es-ES" sz="4800" b="1" dirty="0">
                <a:solidFill>
                  <a:srgbClr val="002060"/>
                </a:solidFill>
              </a:rPr>
            </a:br>
            <a:r>
              <a:rPr lang="es-ES" altLang="es-ES" sz="4800" b="1" dirty="0">
                <a:solidFill>
                  <a:srgbClr val="002060"/>
                </a:solidFill>
              </a:rPr>
              <a:t>si no es por Ti, mi Dios.</a:t>
            </a:r>
          </a:p>
        </p:txBody>
      </p:sp>
      <p:sp>
        <p:nvSpPr>
          <p:cNvPr id="4" name="Marcador de texto 3"/>
          <p:cNvSpPr>
            <a:spLocks noGrp="1"/>
          </p:cNvSpPr>
          <p:nvPr>
            <p:ph type="body" sz="half" idx="2"/>
          </p:nvPr>
        </p:nvSpPr>
        <p:spPr/>
        <p:txBody>
          <a:bodyPr/>
          <a:lstStyle/>
          <a:p>
            <a:endParaRPr lang="es-ES"/>
          </a:p>
        </p:txBody>
      </p:sp>
      <p:pic>
        <p:nvPicPr>
          <p:cNvPr id="6" name="Picture 6" descr="http://i1.ytimg.com/vi/v8EFrWqex80/maxresdefault.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10398"/>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8978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Todo lo que sé,</a:t>
            </a:r>
            <a:br>
              <a:rPr lang="es-ES" altLang="es-ES" sz="4800" b="1" dirty="0">
                <a:solidFill>
                  <a:srgbClr val="002060"/>
                </a:solidFill>
              </a:rPr>
            </a:br>
            <a:r>
              <a:rPr lang="es-ES" altLang="es-ES" sz="4800" b="1" dirty="0">
                <a:solidFill>
                  <a:srgbClr val="002060"/>
                </a:solidFill>
              </a:rPr>
              <a:t>todo lo que soy,</a:t>
            </a:r>
            <a:br>
              <a:rPr lang="es-ES" altLang="es-ES" sz="4800" b="1" dirty="0">
                <a:solidFill>
                  <a:srgbClr val="002060"/>
                </a:solidFill>
              </a:rPr>
            </a:br>
            <a:r>
              <a:rPr lang="es-ES" altLang="es-ES" sz="4800" b="1" dirty="0">
                <a:solidFill>
                  <a:srgbClr val="002060"/>
                </a:solidFill>
              </a:rPr>
              <a:t>todo lo que tengo,</a:t>
            </a:r>
            <a:br>
              <a:rPr lang="es-ES" altLang="es-ES" sz="4800" b="1" dirty="0">
                <a:solidFill>
                  <a:srgbClr val="002060"/>
                </a:solidFill>
              </a:rPr>
            </a:br>
            <a:r>
              <a:rPr lang="es-ES" altLang="es-ES" sz="4800" b="1" dirty="0">
                <a:solidFill>
                  <a:srgbClr val="002060"/>
                </a:solidFill>
              </a:rPr>
              <a:t>es tuyo.</a:t>
            </a:r>
            <a:br>
              <a:rPr lang="es-ES" altLang="es-ES" sz="4800" b="1" dirty="0">
                <a:solidFill>
                  <a:srgbClr val="002060"/>
                </a:solidFill>
              </a:rPr>
            </a:br>
            <a:r>
              <a:rPr lang="es-ES" altLang="es-ES" sz="4800" b="1" dirty="0">
                <a:solidFill>
                  <a:srgbClr val="002060"/>
                </a:solidFill>
              </a:rPr>
              <a:t>(Bis)</a:t>
            </a:r>
          </a:p>
        </p:txBody>
      </p:sp>
      <p:sp>
        <p:nvSpPr>
          <p:cNvPr id="4" name="Marcador de texto 3"/>
          <p:cNvSpPr>
            <a:spLocks noGrp="1"/>
          </p:cNvSpPr>
          <p:nvPr>
            <p:ph type="body" sz="half" idx="2"/>
          </p:nvPr>
        </p:nvSpPr>
        <p:spPr/>
        <p:txBody>
          <a:bodyPr/>
          <a:lstStyle/>
          <a:p>
            <a:endParaRPr lang="es-ES"/>
          </a:p>
        </p:txBody>
      </p:sp>
      <p:pic>
        <p:nvPicPr>
          <p:cNvPr id="6" name="Picture 6" descr="http://i1.ytimg.com/vi/v8EFrWqex80/maxresdefault.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10398"/>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6403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1884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a:solidFill>
                  <a:srgbClr val="263050"/>
                </a:solidFill>
              </a:rPr>
              <a:t>El Señor esté con vosotros.</a:t>
            </a:r>
            <a:br>
              <a:rPr lang="es-ES" sz="5400" b="1" dirty="0">
                <a:solidFill>
                  <a:srgbClr val="263050"/>
                </a:solidFill>
              </a:rPr>
            </a:br>
            <a:r>
              <a:rPr lang="es-ES" sz="5400" b="1" dirty="0">
                <a:solidFill>
                  <a:srgbClr val="FF0000"/>
                </a:solidFill>
              </a:rPr>
              <a:t>Y con tu espíritu.</a:t>
            </a:r>
            <a:br>
              <a:rPr lang="es-ES" sz="5400" b="1" dirty="0">
                <a:solidFill>
                  <a:srgbClr val="263050"/>
                </a:solidFill>
              </a:rPr>
            </a:br>
            <a:r>
              <a:rPr lang="es-ES" sz="5400" b="1" dirty="0">
                <a:solidFill>
                  <a:srgbClr val="263050"/>
                </a:solidFill>
              </a:rPr>
              <a:t>Levantemos el corazón.</a:t>
            </a:r>
            <a:br>
              <a:rPr lang="es-ES" sz="5400" b="1" dirty="0">
                <a:solidFill>
                  <a:srgbClr val="263050"/>
                </a:solidFill>
              </a:rPr>
            </a:br>
            <a:r>
              <a:rPr lang="es-ES" sz="5400" b="1" dirty="0">
                <a:solidFill>
                  <a:srgbClr val="FF0000"/>
                </a:solidFill>
              </a:rPr>
              <a:t>Lo tenemos levantado hacia el Señor.</a:t>
            </a:r>
            <a:br>
              <a:rPr lang="es-ES" sz="5400" b="1" dirty="0">
                <a:solidFill>
                  <a:srgbClr val="263050"/>
                </a:solidFill>
              </a:rPr>
            </a:br>
            <a:r>
              <a:rPr lang="es-ES" sz="5400" b="1" dirty="0">
                <a:solidFill>
                  <a:srgbClr val="263050"/>
                </a:solidFill>
              </a:rPr>
              <a:t>Demos gracias al Señor nuestro Dios.</a:t>
            </a:r>
            <a:br>
              <a:rPr lang="es-ES" sz="5400" b="1" dirty="0">
                <a:solidFill>
                  <a:srgbClr val="263050"/>
                </a:solidFill>
              </a:rPr>
            </a:br>
            <a:r>
              <a:rPr lang="es-ES" sz="5400" b="1" dirty="0">
                <a:solidFill>
                  <a:srgbClr val="FF0000"/>
                </a:solidFill>
              </a:rPr>
              <a:t>Es justo y necesario.</a:t>
            </a: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HOSANNA. (BIS)</a:t>
            </a:r>
            <a:br>
              <a:rPr lang="es-ES" altLang="es-ES" sz="4800" b="1" dirty="0">
                <a:solidFill>
                  <a:srgbClr val="002060"/>
                </a:solidFill>
              </a:rPr>
            </a:br>
            <a:r>
              <a:rPr lang="es-ES" altLang="es-ES" sz="4800" b="1" dirty="0">
                <a:solidFill>
                  <a:srgbClr val="002060"/>
                </a:solidFill>
              </a:rPr>
              <a:t>HOSANNA HEY, HOSANNA HEY,</a:t>
            </a:r>
            <a:br>
              <a:rPr lang="es-ES" altLang="es-ES" sz="4800" b="1" dirty="0">
                <a:solidFill>
                  <a:srgbClr val="002060"/>
                </a:solidFill>
              </a:rPr>
            </a:br>
            <a:r>
              <a:rPr lang="es-ES" altLang="es-ES" sz="4800" b="1" dirty="0">
                <a:solidFill>
                  <a:srgbClr val="002060"/>
                </a:solidFill>
              </a:rPr>
              <a:t>HOSANNA A CRISTO </a:t>
            </a:r>
            <a:br>
              <a:rPr lang="es-ES" altLang="es-ES" sz="4800" b="1" dirty="0">
                <a:solidFill>
                  <a:srgbClr val="002060"/>
                </a:solidFill>
              </a:rPr>
            </a:br>
            <a:r>
              <a:rPr lang="es-ES" altLang="es-ES" sz="4800" b="1" dirty="0">
                <a:solidFill>
                  <a:srgbClr val="002060"/>
                </a:solidFill>
              </a:rPr>
              <a:t>EL SEÑOR.(BIS)</a:t>
            </a:r>
          </a:p>
        </p:txBody>
      </p:sp>
      <p:sp>
        <p:nvSpPr>
          <p:cNvPr id="4" name="Marcador de texto 3"/>
          <p:cNvSpPr>
            <a:spLocks noGrp="1"/>
          </p:cNvSpPr>
          <p:nvPr>
            <p:ph type="body" sz="half" idx="2"/>
          </p:nvPr>
        </p:nvSpPr>
        <p:spPr/>
        <p:txBody>
          <a:bodyPr/>
          <a:lstStyle/>
          <a:p>
            <a:endParaRPr lang="es-ES"/>
          </a:p>
        </p:txBody>
      </p:sp>
      <p:pic>
        <p:nvPicPr>
          <p:cNvPr id="6" name="Picture 6" descr="http://sp1.fotolog.com/photo/49/14/82/toty_pop/1262753040742_f.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8" r="67"/>
          <a:stretch/>
        </p:blipFill>
        <p:spPr bwMode="auto">
          <a:xfrm>
            <a:off x="7320136" y="-9309"/>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9343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Los cielos y la tierra están llenos</a:t>
            </a:r>
            <a:br>
              <a:rPr lang="es-ES" altLang="es-ES" sz="4800" b="1" dirty="0">
                <a:solidFill>
                  <a:srgbClr val="002060"/>
                </a:solidFill>
              </a:rPr>
            </a:br>
            <a:r>
              <a:rPr lang="es-ES" altLang="es-ES" sz="4800" b="1" dirty="0">
                <a:solidFill>
                  <a:srgbClr val="002060"/>
                </a:solidFill>
              </a:rPr>
              <a:t>De tu gloria, Señor. (BIS)</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HOSANNA HEY, </a:t>
            </a:r>
            <a:br>
              <a:rPr lang="es-ES" altLang="es-ES" sz="4800" b="1" dirty="0">
                <a:solidFill>
                  <a:srgbClr val="002060"/>
                </a:solidFill>
              </a:rPr>
            </a:br>
            <a:r>
              <a:rPr lang="es-ES" altLang="es-ES" sz="4800" b="1" dirty="0">
                <a:solidFill>
                  <a:srgbClr val="002060"/>
                </a:solidFill>
              </a:rPr>
              <a:t>HOSANNA HEY,</a:t>
            </a:r>
            <a:br>
              <a:rPr lang="es-ES" altLang="es-ES" sz="4800" b="1" dirty="0">
                <a:solidFill>
                  <a:srgbClr val="002060"/>
                </a:solidFill>
              </a:rPr>
            </a:br>
            <a:r>
              <a:rPr lang="es-ES" altLang="es-ES" sz="4800" b="1" dirty="0">
                <a:solidFill>
                  <a:srgbClr val="002060"/>
                </a:solidFill>
              </a:rPr>
              <a:t>HOSANNA A CRISTO </a:t>
            </a:r>
            <a:br>
              <a:rPr lang="es-ES" altLang="es-ES" sz="4800" b="1" dirty="0">
                <a:solidFill>
                  <a:srgbClr val="002060"/>
                </a:solidFill>
              </a:rPr>
            </a:br>
            <a:r>
              <a:rPr lang="es-ES" altLang="es-ES" sz="4800" b="1" dirty="0">
                <a:solidFill>
                  <a:srgbClr val="002060"/>
                </a:solidFill>
              </a:rPr>
              <a:t>EL SEÑOR.(BIS)</a:t>
            </a:r>
          </a:p>
        </p:txBody>
      </p:sp>
      <p:sp>
        <p:nvSpPr>
          <p:cNvPr id="4" name="Marcador de texto 3"/>
          <p:cNvSpPr>
            <a:spLocks noGrp="1"/>
          </p:cNvSpPr>
          <p:nvPr>
            <p:ph type="body" sz="half" idx="2"/>
          </p:nvPr>
        </p:nvSpPr>
        <p:spPr/>
        <p:txBody>
          <a:bodyPr/>
          <a:lstStyle/>
          <a:p>
            <a:endParaRPr lang="es-ES"/>
          </a:p>
        </p:txBody>
      </p:sp>
      <p:pic>
        <p:nvPicPr>
          <p:cNvPr id="6" name="Picture 6" descr="http://sp1.fotolog.com/photo/49/14/82/toty_pop/1262753040742_f.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8" r="67"/>
          <a:stretch/>
        </p:blipFill>
        <p:spPr bwMode="auto">
          <a:xfrm>
            <a:off x="7320136" y="-9309"/>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7267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TAN CIERTO COMO</a:t>
            </a:r>
            <a:br>
              <a:rPr lang="es-ES" sz="4800" b="1" dirty="0">
                <a:solidFill>
                  <a:srgbClr val="002060"/>
                </a:solidFill>
              </a:rPr>
            </a:br>
            <a:r>
              <a:rPr lang="es-ES" sz="4800" b="1" dirty="0">
                <a:solidFill>
                  <a:srgbClr val="002060"/>
                </a:solidFill>
              </a:rPr>
              <a:t>LA MAÑANA SE LEVANTA,</a:t>
            </a:r>
            <a:br>
              <a:rPr lang="es-ES" sz="4800" b="1" dirty="0">
                <a:solidFill>
                  <a:srgbClr val="002060"/>
                </a:solidFill>
              </a:rPr>
            </a:br>
            <a:r>
              <a:rPr lang="es-ES" sz="4800" b="1" dirty="0">
                <a:solidFill>
                  <a:srgbClr val="002060"/>
                </a:solidFill>
              </a:rPr>
              <a:t>TAN CIERTO COMO</a:t>
            </a:r>
            <a:br>
              <a:rPr lang="es-ES" sz="4800" b="1" dirty="0">
                <a:solidFill>
                  <a:srgbClr val="002060"/>
                </a:solidFill>
              </a:rPr>
            </a:br>
            <a:r>
              <a:rPr lang="es-ES" sz="4800" b="1" dirty="0">
                <a:solidFill>
                  <a:srgbClr val="002060"/>
                </a:solidFill>
              </a:rPr>
              <a:t>QUE ESTE CANTO LO PUEDES OÍR.</a:t>
            </a:r>
          </a:p>
        </p:txBody>
      </p:sp>
      <p:sp>
        <p:nvSpPr>
          <p:cNvPr id="4" name="Marcador de texto 3"/>
          <p:cNvSpPr>
            <a:spLocks noGrp="1"/>
          </p:cNvSpPr>
          <p:nvPr>
            <p:ph type="body" sz="half" idx="2"/>
          </p:nvPr>
        </p:nvSpPr>
        <p:spPr/>
        <p:txBody>
          <a:bodyPr/>
          <a:lstStyle/>
          <a:p>
            <a:endParaRPr lang="es-ES"/>
          </a:p>
        </p:txBody>
      </p:sp>
      <p:pic>
        <p:nvPicPr>
          <p:cNvPr id="8" name="Picture 5" descr="http://mivivencia.files.wordpress.com/2012/10/1jesus0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504"/>
          <a:stretch/>
        </p:blipFill>
        <p:spPr bwMode="auto">
          <a:xfrm>
            <a:off x="7319963"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6629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Bendito el que viene </a:t>
            </a:r>
            <a:br>
              <a:rPr lang="es-ES" altLang="es-ES" sz="4800" b="1" dirty="0">
                <a:solidFill>
                  <a:srgbClr val="002060"/>
                </a:solidFill>
              </a:rPr>
            </a:br>
            <a:r>
              <a:rPr lang="es-ES" altLang="es-ES" sz="4800" b="1" dirty="0">
                <a:solidFill>
                  <a:srgbClr val="002060"/>
                </a:solidFill>
              </a:rPr>
              <a:t>en el nombre</a:t>
            </a:r>
            <a:br>
              <a:rPr lang="es-ES" altLang="es-ES" sz="4800" b="1" dirty="0">
                <a:solidFill>
                  <a:srgbClr val="002060"/>
                </a:solidFill>
              </a:rPr>
            </a:br>
            <a:r>
              <a:rPr lang="es-ES" altLang="es-ES" sz="4800" b="1" dirty="0">
                <a:solidFill>
                  <a:srgbClr val="002060"/>
                </a:solidFill>
              </a:rPr>
              <a:t>En el  nombre tuyo, Señor, (bis)</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HOSANNA HEY, </a:t>
            </a:r>
            <a:br>
              <a:rPr lang="es-ES" altLang="es-ES" sz="4800" b="1" dirty="0">
                <a:solidFill>
                  <a:srgbClr val="002060"/>
                </a:solidFill>
              </a:rPr>
            </a:br>
            <a:r>
              <a:rPr lang="es-ES" altLang="es-ES" sz="4800" b="1" dirty="0">
                <a:solidFill>
                  <a:srgbClr val="002060"/>
                </a:solidFill>
              </a:rPr>
              <a:t>HOSANNA HEY,</a:t>
            </a:r>
            <a:br>
              <a:rPr lang="es-ES" altLang="es-ES" sz="4800" b="1" dirty="0">
                <a:solidFill>
                  <a:srgbClr val="002060"/>
                </a:solidFill>
              </a:rPr>
            </a:br>
            <a:r>
              <a:rPr lang="es-ES" altLang="es-ES" sz="4800" b="1" dirty="0">
                <a:solidFill>
                  <a:srgbClr val="002060"/>
                </a:solidFill>
              </a:rPr>
              <a:t>HOSANNA A CRISTO</a:t>
            </a:r>
            <a:br>
              <a:rPr lang="es-ES" altLang="es-ES" sz="4800" b="1" dirty="0">
                <a:solidFill>
                  <a:srgbClr val="002060"/>
                </a:solidFill>
              </a:rPr>
            </a:br>
            <a:r>
              <a:rPr lang="es-ES" altLang="es-ES" sz="4800" b="1" dirty="0">
                <a:solidFill>
                  <a:srgbClr val="002060"/>
                </a:solidFill>
              </a:rPr>
              <a:t> EL SEÑOR.(BIS)</a:t>
            </a:r>
          </a:p>
        </p:txBody>
      </p:sp>
      <p:sp>
        <p:nvSpPr>
          <p:cNvPr id="4" name="Marcador de texto 3"/>
          <p:cNvSpPr>
            <a:spLocks noGrp="1"/>
          </p:cNvSpPr>
          <p:nvPr>
            <p:ph type="body" sz="half" idx="2"/>
          </p:nvPr>
        </p:nvSpPr>
        <p:spPr/>
        <p:txBody>
          <a:bodyPr/>
          <a:lstStyle/>
          <a:p>
            <a:endParaRPr lang="es-ES"/>
          </a:p>
        </p:txBody>
      </p:sp>
      <p:pic>
        <p:nvPicPr>
          <p:cNvPr id="6" name="Picture 6" descr="http://sp1.fotolog.com/photo/49/14/82/toty_pop/1262753040742_f.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8" r="67"/>
          <a:stretch/>
        </p:blipFill>
        <p:spPr bwMode="auto">
          <a:xfrm>
            <a:off x="7320136" y="-9309"/>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6879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a:solidFill>
                  <a:srgbClr val="263050"/>
                </a:solidFill>
              </a:rPr>
              <a:t>Éste es el sacramento de nuestra fe:</a:t>
            </a:r>
            <a:br>
              <a:rPr lang="es-ES" sz="5400" b="1" dirty="0">
                <a:solidFill>
                  <a:srgbClr val="263050"/>
                </a:solidFill>
              </a:rPr>
            </a:br>
            <a:r>
              <a:rPr lang="es-ES" sz="5400" b="1" dirty="0">
                <a:solidFill>
                  <a:srgbClr val="FF0000"/>
                </a:solidFill>
              </a:rPr>
              <a:t>Anunciamos tu muerte, proclamamos tu resurrección ¡Ven, Señor Jesús!</a:t>
            </a: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a:solidFill>
                  <a:srgbClr val="263050"/>
                </a:solidFill>
              </a:rPr>
              <a:t>Por Cristo, con él y en él … por los siglos de los siglos.</a:t>
            </a:r>
            <a:br>
              <a:rPr lang="es-ES" sz="5400" b="1" dirty="0">
                <a:solidFill>
                  <a:srgbClr val="263050"/>
                </a:solidFill>
              </a:rPr>
            </a:br>
            <a:r>
              <a:rPr lang="es-ES" sz="5400" b="1" dirty="0">
                <a:solidFill>
                  <a:srgbClr val="FF0000"/>
                </a:solidFill>
              </a:rPr>
              <a:t>Amén.</a:t>
            </a: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r>
              <a:rPr lang="es-ES" altLang="es-ES" sz="6000" b="1" dirty="0">
                <a:solidFill>
                  <a:srgbClr val="002060"/>
                </a:solidFill>
              </a:rPr>
              <a:t>Padre Nuestro que estás en el cielo, santificado sea tu nombre, venga a nosotros tu reino, hágase tu voluntad en la Tierra como en el Cielo,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danos hoy nuestro pan de cada día, perdona nuestras ofensas como también nosotros perdonamos a los que nos ofenden, no nos dejes caer en la tentación 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Padre nuestro,</a:t>
            </a:r>
            <a:br>
              <a:rPr lang="es-ES" altLang="es-ES" sz="5400" dirty="0">
                <a:solidFill>
                  <a:srgbClr val="002060"/>
                </a:solidFill>
              </a:rPr>
            </a:br>
            <a:r>
              <a:rPr lang="es-ES" altLang="es-ES" sz="5400" dirty="0">
                <a:solidFill>
                  <a:srgbClr val="002060"/>
                </a:solidFill>
              </a:rPr>
              <a:t> que estás en el cielo,</a:t>
            </a:r>
            <a:br>
              <a:rPr lang="es-ES" altLang="es-ES" sz="5400" dirty="0">
                <a:solidFill>
                  <a:srgbClr val="002060"/>
                </a:solidFill>
              </a:rPr>
            </a:br>
            <a:r>
              <a:rPr lang="es-ES" altLang="es-ES" sz="5400" dirty="0">
                <a:solidFill>
                  <a:srgbClr val="002060"/>
                </a:solidFill>
              </a:rPr>
              <a:t>santificado sea tu nombre,</a:t>
            </a:r>
            <a:br>
              <a:rPr lang="es-ES" altLang="es-ES" sz="5400" dirty="0">
                <a:solidFill>
                  <a:srgbClr val="002060"/>
                </a:solidFill>
              </a:rPr>
            </a:br>
            <a:r>
              <a:rPr lang="es-ES" altLang="es-ES" sz="5400" dirty="0">
                <a:solidFill>
                  <a:srgbClr val="002060"/>
                </a:solidFill>
              </a:rPr>
              <a:t>venga a nos, venga tu Reino,</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1527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hágase tu voluntad,</a:t>
            </a:r>
            <a:br>
              <a:rPr lang="es-ES" altLang="es-ES" sz="5400" dirty="0">
                <a:solidFill>
                  <a:srgbClr val="002060"/>
                </a:solidFill>
              </a:rPr>
            </a:br>
            <a:r>
              <a:rPr lang="es-ES" altLang="es-ES" sz="5400" dirty="0">
                <a:solidFill>
                  <a:srgbClr val="002060"/>
                </a:solidFill>
              </a:rPr>
              <a:t>así en la tierra como en el cielo.</a:t>
            </a:r>
            <a:br>
              <a:rPr lang="es-ES" altLang="es-ES" sz="5400" dirty="0">
                <a:solidFill>
                  <a:srgbClr val="002060"/>
                </a:solidFill>
              </a:rPr>
            </a:br>
            <a:r>
              <a:rPr lang="es-ES" altLang="es-ES" sz="5400" dirty="0">
                <a:solidFill>
                  <a:srgbClr val="002060"/>
                </a:solidFill>
              </a:rPr>
              <a:t>El pan nuestro, dánosle hoy.</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1069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1341120" y="764704"/>
            <a:ext cx="9509760" cy="5264875"/>
          </a:xfrm>
        </p:spPr>
        <p:txBody>
          <a:bodyPr>
            <a:normAutofit/>
          </a:bodyPr>
          <a:lstStyle/>
          <a:p>
            <a:pPr marL="0" lvl="0" indent="0">
              <a:lnSpc>
                <a:spcPct val="100000"/>
              </a:lnSpc>
              <a:spcBef>
                <a:spcPct val="20000"/>
              </a:spcBef>
              <a:buClrTx/>
              <a:buSzTx/>
              <a:buNone/>
            </a:pPr>
            <a:r>
              <a:rPr lang="es-ES" sz="4400" dirty="0">
                <a:solidFill>
                  <a:prstClr val="black"/>
                </a:solidFill>
                <a:latin typeface="Calibri"/>
              </a:rPr>
              <a:t>En el nombre del Padre, y del Hijo y del Espíritu Santo. </a:t>
            </a:r>
          </a:p>
          <a:p>
            <a:pPr marL="342900" lvl="0" indent="-342900">
              <a:lnSpc>
                <a:spcPct val="100000"/>
              </a:lnSpc>
              <a:spcBef>
                <a:spcPct val="20000"/>
              </a:spcBef>
              <a:buClrTx/>
              <a:buSzTx/>
              <a:buNone/>
            </a:pPr>
            <a:r>
              <a:rPr lang="es-ES" sz="4400" b="1" dirty="0">
                <a:solidFill>
                  <a:srgbClr val="FF0000"/>
                </a:solidFill>
                <a:latin typeface="Calibri"/>
              </a:rPr>
              <a:t>Amén. </a:t>
            </a:r>
          </a:p>
          <a:p>
            <a:pPr marL="0" lvl="0" indent="0">
              <a:lnSpc>
                <a:spcPct val="100000"/>
              </a:lnSpc>
              <a:spcBef>
                <a:spcPct val="20000"/>
              </a:spcBef>
              <a:buClrTx/>
              <a:buSzTx/>
              <a:buNone/>
            </a:pPr>
            <a:r>
              <a:rPr lang="es-ES" sz="4400" dirty="0">
                <a:solidFill>
                  <a:prstClr val="black"/>
                </a:solidFill>
                <a:latin typeface="Calibri"/>
              </a:rPr>
              <a:t>La gracia de nuestro Señor Jesucristo, el amor del Padre y la comunión del Espíritu Santo estén con vosotros. </a:t>
            </a:r>
          </a:p>
          <a:p>
            <a:pPr marL="342900" lvl="0" indent="-342900">
              <a:lnSpc>
                <a:spcPct val="100000"/>
              </a:lnSpc>
              <a:spcBef>
                <a:spcPct val="20000"/>
              </a:spcBef>
              <a:buClrTx/>
              <a:buSzTx/>
              <a:buNone/>
            </a:pPr>
            <a:r>
              <a:rPr lang="es-ES" sz="4400" b="1" dirty="0">
                <a:solidFill>
                  <a:srgbClr val="FF0000"/>
                </a:solidFill>
                <a:latin typeface="Calibri"/>
              </a:rPr>
              <a:t>Y con tu espíritu.</a:t>
            </a:r>
          </a:p>
          <a:p>
            <a:endParaRPr lang="es-ES" dirty="0"/>
          </a:p>
        </p:txBody>
      </p:sp>
    </p:spTree>
    <p:extLst>
      <p:ext uri="{BB962C8B-B14F-4D97-AF65-F5344CB8AC3E}">
        <p14:creationId xmlns:p14="http://schemas.microsoft.com/office/powerpoint/2010/main" val="57663962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Y perdona nuestras ofensas, como nosotros perdonamos.</a:t>
            </a:r>
            <a:br>
              <a:rPr lang="es-ES" altLang="es-ES" sz="5400" dirty="0">
                <a:solidFill>
                  <a:srgbClr val="002060"/>
                </a:solidFill>
              </a:rPr>
            </a:br>
            <a:r>
              <a:rPr lang="es-ES" altLang="es-ES" sz="5400" dirty="0">
                <a:solidFill>
                  <a:srgbClr val="002060"/>
                </a:solidFill>
              </a:rPr>
              <a:t>No nos dejes caer en tentación.</a:t>
            </a:r>
            <a:br>
              <a:rPr lang="es-ES" altLang="es-ES" sz="5400" dirty="0">
                <a:solidFill>
                  <a:srgbClr val="002060"/>
                </a:solidFill>
              </a:rPr>
            </a:br>
            <a:r>
              <a:rPr lang="es-ES" altLang="es-ES" sz="5400" dirty="0">
                <a:solidFill>
                  <a:srgbClr val="002060"/>
                </a:solidFill>
              </a:rPr>
              <a:t>Líbranos de todo mal. </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12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fr-FR" altLang="es-ES" sz="5400" dirty="0">
                <a:solidFill>
                  <a:srgbClr val="002060"/>
                </a:solidFill>
              </a:rPr>
              <a:t>AMÉN, AMÉN, AMÉN, AMÉN, AMÉN</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7344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a:solidFill>
                  <a:srgbClr val="263050"/>
                </a:solidFill>
              </a:rPr>
              <a:t>Líbranos de … Salvador Jesucristo.</a:t>
            </a:r>
            <a:br>
              <a:rPr lang="es-ES" sz="5400" b="1" dirty="0">
                <a:solidFill>
                  <a:srgbClr val="263050"/>
                </a:solidFill>
              </a:rPr>
            </a:br>
            <a:r>
              <a:rPr lang="es-ES" sz="5400" b="1" dirty="0">
                <a:solidFill>
                  <a:srgbClr val="FF0000"/>
                </a:solidFill>
              </a:rPr>
              <a:t>Tuyo es el reino, tuyo el poder y la gloria, por siempre, Señor.</a:t>
            </a:r>
            <a:br>
              <a:rPr lang="es-ES" sz="5400" b="1" dirty="0">
                <a:solidFill>
                  <a:srgbClr val="FF0000"/>
                </a:solidFill>
              </a:rPr>
            </a:br>
            <a:r>
              <a:rPr lang="es-ES" sz="5400" b="1" dirty="0">
                <a:solidFill>
                  <a:srgbClr val="263050"/>
                </a:solidFill>
              </a:rPr>
              <a:t>Por los siglos de los siglos.</a:t>
            </a:r>
            <a:br>
              <a:rPr lang="es-ES" sz="5400" b="1" dirty="0">
                <a:solidFill>
                  <a:srgbClr val="263050"/>
                </a:solidFill>
              </a:rPr>
            </a:br>
            <a:r>
              <a:rPr lang="es-ES" sz="5400" b="1" dirty="0">
                <a:solidFill>
                  <a:srgbClr val="FF0000"/>
                </a:solidFill>
              </a:rPr>
              <a:t>Amen.</a:t>
            </a:r>
            <a:br>
              <a:rPr lang="es-ES" sz="5400" b="1" dirty="0">
                <a:solidFill>
                  <a:srgbClr val="263050"/>
                </a:solidFill>
              </a:rPr>
            </a:br>
            <a:r>
              <a:rPr lang="es-ES" sz="5400" b="1" dirty="0">
                <a:solidFill>
                  <a:srgbClr val="263050"/>
                </a:solidFill>
              </a:rPr>
              <a:t>La paz del Señor este con vosotros.</a:t>
            </a:r>
            <a:br>
              <a:rPr lang="es-ES" sz="5400" b="1" dirty="0">
                <a:solidFill>
                  <a:srgbClr val="263050"/>
                </a:solidFill>
              </a:rPr>
            </a:br>
            <a:r>
              <a:rPr lang="es-ES" sz="5400" b="1" dirty="0">
                <a:solidFill>
                  <a:srgbClr val="FF0000"/>
                </a:solidFill>
              </a:rPr>
              <a:t>Y con tu espíritu.</a:t>
            </a: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1. Da la paz, hermano, da la paz,</a:t>
            </a:r>
            <a:br>
              <a:rPr lang="es-ES" sz="4800" b="1" dirty="0">
                <a:solidFill>
                  <a:srgbClr val="002060"/>
                </a:solidFill>
              </a:rPr>
            </a:br>
            <a:r>
              <a:rPr lang="es-ES" sz="4800" b="1" dirty="0">
                <a:solidFill>
                  <a:srgbClr val="002060"/>
                </a:solidFill>
              </a:rPr>
              <a:t>Constrúyela en tu corazón,</a:t>
            </a:r>
            <a:br>
              <a:rPr lang="es-ES" sz="4800" b="1" dirty="0">
                <a:solidFill>
                  <a:srgbClr val="002060"/>
                </a:solidFill>
              </a:rPr>
            </a:br>
            <a:r>
              <a:rPr lang="es-ES" sz="4800" b="1" dirty="0">
                <a:solidFill>
                  <a:srgbClr val="002060"/>
                </a:solidFill>
              </a:rPr>
              <a:t>Y con tu gesto afirmarás</a:t>
            </a:r>
            <a:br>
              <a:rPr lang="es-ES" sz="4800" b="1" dirty="0">
                <a:solidFill>
                  <a:srgbClr val="002060"/>
                </a:solidFill>
              </a:rPr>
            </a:br>
            <a:r>
              <a:rPr lang="es-ES" sz="4800" b="1" dirty="0">
                <a:solidFill>
                  <a:srgbClr val="002060"/>
                </a:solidFill>
              </a:rPr>
              <a:t>Que quieres la paz.</a:t>
            </a:r>
          </a:p>
        </p:txBody>
      </p:sp>
      <p:sp>
        <p:nvSpPr>
          <p:cNvPr id="4" name="Marcador de texto 3"/>
          <p:cNvSpPr>
            <a:spLocks noGrp="1"/>
          </p:cNvSpPr>
          <p:nvPr>
            <p:ph type="body" sz="half" idx="2"/>
          </p:nvPr>
        </p:nvSpPr>
        <p:spPr/>
        <p:txBody>
          <a:bodyPr/>
          <a:lstStyle/>
          <a:p>
            <a:endParaRPr lang="es-ES"/>
          </a:p>
        </p:txBody>
      </p:sp>
      <p:pic>
        <p:nvPicPr>
          <p:cNvPr id="14" name="Picture 6" descr="https://encrypted-tbn2.gstatic.com/images?q=tbn:ANd9GcS7WnbnPrY6URJwpfZR4AeWQrUW_uQnooalGRE4nK9Hyxu4Swla3A"/>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5615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Paz en la tierra,</a:t>
            </a:r>
            <a:br>
              <a:rPr lang="es-ES" sz="4800" b="1" dirty="0">
                <a:solidFill>
                  <a:srgbClr val="002060"/>
                </a:solidFill>
              </a:rPr>
            </a:br>
            <a:r>
              <a:rPr lang="es-ES" sz="4800" b="1" dirty="0">
                <a:solidFill>
                  <a:srgbClr val="002060"/>
                </a:solidFill>
              </a:rPr>
              <a:t>Paz en las alturas,</a:t>
            </a:r>
            <a:br>
              <a:rPr lang="es-ES" sz="4800" b="1" dirty="0">
                <a:solidFill>
                  <a:srgbClr val="002060"/>
                </a:solidFill>
              </a:rPr>
            </a:br>
            <a:r>
              <a:rPr lang="es-ES" sz="4800" b="1" dirty="0">
                <a:solidFill>
                  <a:srgbClr val="002060"/>
                </a:solidFill>
              </a:rPr>
              <a:t>Que el gozo eterno reine</a:t>
            </a:r>
            <a:br>
              <a:rPr lang="es-ES" sz="4800" b="1" dirty="0">
                <a:solidFill>
                  <a:srgbClr val="002060"/>
                </a:solidFill>
              </a:rPr>
            </a:br>
            <a:r>
              <a:rPr lang="es-ES" sz="4800" b="1" dirty="0">
                <a:solidFill>
                  <a:srgbClr val="002060"/>
                </a:solidFill>
              </a:rPr>
              <a:t>En nuestro corazón. (bis)</a:t>
            </a:r>
          </a:p>
        </p:txBody>
      </p:sp>
      <p:sp>
        <p:nvSpPr>
          <p:cNvPr id="4" name="Marcador de texto 3"/>
          <p:cNvSpPr>
            <a:spLocks noGrp="1"/>
          </p:cNvSpPr>
          <p:nvPr>
            <p:ph type="body" sz="half" idx="2"/>
          </p:nvPr>
        </p:nvSpPr>
        <p:spPr/>
        <p:txBody>
          <a:bodyPr/>
          <a:lstStyle/>
          <a:p>
            <a:endParaRPr lang="es-ES"/>
          </a:p>
        </p:txBody>
      </p:sp>
      <p:pic>
        <p:nvPicPr>
          <p:cNvPr id="14" name="Picture 6" descr="https://encrypted-tbn2.gstatic.com/images?q=tbn:ANd9GcS7WnbnPrY6URJwpfZR4AeWQrUW_uQnooalGRE4nK9Hyxu4Swla3A"/>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894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danos la paz.</a:t>
            </a: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a:solidFill>
                  <a:srgbClr val="263050"/>
                </a:solidFill>
              </a:rPr>
              <a:t>Este es el Cordero de Dios, … cena del Señor.</a:t>
            </a:r>
            <a:br>
              <a:rPr lang="es-ES" sz="5400" b="1" dirty="0">
                <a:solidFill>
                  <a:srgbClr val="263050"/>
                </a:solidFill>
              </a:rPr>
            </a:br>
            <a:r>
              <a:rPr lang="es-ES" sz="5400" b="1" dirty="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Vale la pena dejarse llevar,</a:t>
            </a:r>
            <a:br>
              <a:rPr lang="es-ES" altLang="es-ES" sz="4800" b="1" dirty="0">
                <a:solidFill>
                  <a:srgbClr val="002060"/>
                </a:solidFill>
              </a:rPr>
            </a:br>
            <a:r>
              <a:rPr lang="es-ES" altLang="es-ES" sz="4800" b="1" dirty="0">
                <a:solidFill>
                  <a:srgbClr val="002060"/>
                </a:solidFill>
              </a:rPr>
              <a:t>vale la pena dejarse quemar</a:t>
            </a:r>
            <a:br>
              <a:rPr lang="es-ES" altLang="es-ES" sz="4800" b="1" dirty="0">
                <a:solidFill>
                  <a:srgbClr val="002060"/>
                </a:solidFill>
              </a:rPr>
            </a:br>
            <a:r>
              <a:rPr lang="es-ES" altLang="es-ES" sz="4800" b="1" dirty="0">
                <a:solidFill>
                  <a:srgbClr val="002060"/>
                </a:solidFill>
              </a:rPr>
              <a:t>vale la pena volver a empezar … por Cristo.</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671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Aún queda tiempo </a:t>
            </a:r>
            <a:br>
              <a:rPr lang="es-ES" altLang="es-ES" sz="4800" b="1" dirty="0">
                <a:solidFill>
                  <a:srgbClr val="002060"/>
                </a:solidFill>
              </a:rPr>
            </a:br>
            <a:r>
              <a:rPr lang="es-ES" altLang="es-ES" sz="4800" b="1" dirty="0">
                <a:solidFill>
                  <a:srgbClr val="002060"/>
                </a:solidFill>
              </a:rPr>
              <a:t>para regalar,</a:t>
            </a:r>
            <a:br>
              <a:rPr lang="es-ES" altLang="es-ES" sz="4800" b="1" dirty="0">
                <a:solidFill>
                  <a:srgbClr val="002060"/>
                </a:solidFill>
              </a:rPr>
            </a:br>
            <a:r>
              <a:rPr lang="es-ES" altLang="es-ES" sz="4800" b="1" dirty="0">
                <a:solidFill>
                  <a:srgbClr val="002060"/>
                </a:solidFill>
              </a:rPr>
              <a:t>aún quedan fuerzas </a:t>
            </a:r>
            <a:br>
              <a:rPr lang="es-ES" altLang="es-ES" sz="4800" b="1" dirty="0">
                <a:solidFill>
                  <a:srgbClr val="002060"/>
                </a:solidFill>
              </a:rPr>
            </a:br>
            <a:r>
              <a:rPr lang="es-ES" altLang="es-ES" sz="4800" b="1" dirty="0">
                <a:solidFill>
                  <a:srgbClr val="002060"/>
                </a:solidFill>
              </a:rPr>
              <a:t>para trabajar,</a:t>
            </a:r>
            <a:br>
              <a:rPr lang="es-ES" altLang="es-ES" sz="4800" b="1" dirty="0">
                <a:solidFill>
                  <a:srgbClr val="002060"/>
                </a:solidFill>
              </a:rPr>
            </a:br>
            <a:r>
              <a:rPr lang="es-ES" altLang="es-ES" sz="4800" b="1" dirty="0">
                <a:solidFill>
                  <a:srgbClr val="002060"/>
                </a:solidFill>
              </a:rPr>
              <a:t>aún queda gente hambrienta … de Cristo.</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1709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vamos solos </a:t>
            </a:r>
            <a:br>
              <a:rPr lang="es-ES" altLang="es-ES" sz="4800" b="1" dirty="0">
                <a:solidFill>
                  <a:srgbClr val="002060"/>
                </a:solidFill>
              </a:rPr>
            </a:br>
            <a:r>
              <a:rPr lang="es-ES" altLang="es-ES" sz="4800" b="1" dirty="0">
                <a:solidFill>
                  <a:srgbClr val="002060"/>
                </a:solidFill>
              </a:rPr>
              <a:t>aún somos más</a:t>
            </a:r>
            <a:br>
              <a:rPr lang="es-ES" altLang="es-ES" sz="4800" b="1" dirty="0">
                <a:solidFill>
                  <a:srgbClr val="002060"/>
                </a:solidFill>
              </a:rPr>
            </a:br>
            <a:r>
              <a:rPr lang="es-ES" altLang="es-ES" sz="4800" b="1" dirty="0">
                <a:solidFill>
                  <a:srgbClr val="002060"/>
                </a:solidFill>
              </a:rPr>
              <a:t>somos miles de antorchas </a:t>
            </a:r>
            <a:br>
              <a:rPr lang="es-ES" altLang="es-ES" sz="4800" b="1" dirty="0">
                <a:solidFill>
                  <a:srgbClr val="002060"/>
                </a:solidFill>
              </a:rPr>
            </a:br>
            <a:r>
              <a:rPr lang="es-ES" altLang="es-ES" sz="4800" b="1" dirty="0">
                <a:solidFill>
                  <a:srgbClr val="002060"/>
                </a:solidFill>
              </a:rPr>
              <a:t>y un sol de verdad</a:t>
            </a:r>
            <a:br>
              <a:rPr lang="es-ES" altLang="es-ES" sz="4800" b="1" dirty="0">
                <a:solidFill>
                  <a:srgbClr val="002060"/>
                </a:solidFill>
              </a:rPr>
            </a:br>
            <a:r>
              <a:rPr lang="es-ES" altLang="es-ES" sz="4800" b="1" dirty="0">
                <a:solidFill>
                  <a:srgbClr val="002060"/>
                </a:solidFill>
              </a:rPr>
              <a:t>arde la tierra y grita el mar ¡Que Cristo vivo está!</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4478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CRISTO LUZ </a:t>
            </a:r>
            <a:br>
              <a:rPr lang="es-ES" altLang="es-ES" sz="4800" b="1" dirty="0">
                <a:solidFill>
                  <a:srgbClr val="002060"/>
                </a:solidFill>
              </a:rPr>
            </a:br>
            <a:r>
              <a:rPr lang="es-ES" altLang="es-ES" sz="4800" b="1" dirty="0">
                <a:solidFill>
                  <a:srgbClr val="002060"/>
                </a:solidFill>
              </a:rPr>
              <a:t>DE LOS PUEBLOS </a:t>
            </a:r>
            <a:br>
              <a:rPr lang="es-ES" altLang="es-ES" sz="4800" b="1" dirty="0">
                <a:solidFill>
                  <a:srgbClr val="002060"/>
                </a:solidFill>
              </a:rPr>
            </a:br>
            <a:r>
              <a:rPr lang="es-ES" altLang="es-ES" sz="4800" b="1" dirty="0">
                <a:solidFill>
                  <a:srgbClr val="002060"/>
                </a:solidFill>
              </a:rPr>
              <a:t>DE LA TIERRA</a:t>
            </a:r>
            <a:br>
              <a:rPr lang="es-ES" altLang="es-ES" sz="4800" b="1" dirty="0">
                <a:solidFill>
                  <a:srgbClr val="002060"/>
                </a:solidFill>
              </a:rPr>
            </a:br>
            <a:r>
              <a:rPr lang="es-ES" altLang="es-ES" sz="4800" b="1" dirty="0">
                <a:solidFill>
                  <a:srgbClr val="002060"/>
                </a:solidFill>
              </a:rPr>
              <a:t>CRISTO ES SAL </a:t>
            </a:r>
            <a:br>
              <a:rPr lang="es-ES" altLang="es-ES" sz="4800" b="1" dirty="0">
                <a:solidFill>
                  <a:srgbClr val="002060"/>
                </a:solidFill>
              </a:rPr>
            </a:br>
            <a:r>
              <a:rPr lang="es-ES" altLang="es-ES" sz="4800" b="1" dirty="0">
                <a:solidFill>
                  <a:srgbClr val="002060"/>
                </a:solidFill>
              </a:rPr>
              <a:t>DE UNA NUEVA HUMANIDAD (2)</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4075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Deja los rollos </a:t>
            </a:r>
            <a:br>
              <a:rPr lang="es-ES" altLang="es-ES" sz="4800" b="1" dirty="0">
                <a:solidFill>
                  <a:srgbClr val="002060"/>
                </a:solidFill>
              </a:rPr>
            </a:br>
            <a:r>
              <a:rPr lang="es-ES" altLang="es-ES" sz="4800" b="1" dirty="0">
                <a:solidFill>
                  <a:srgbClr val="002060"/>
                </a:solidFill>
              </a:rPr>
              <a:t>que te hacen dudar</a:t>
            </a:r>
            <a:br>
              <a:rPr lang="es-ES" altLang="es-ES" sz="4800" b="1" dirty="0">
                <a:solidFill>
                  <a:srgbClr val="002060"/>
                </a:solidFill>
              </a:rPr>
            </a:br>
            <a:r>
              <a:rPr lang="es-ES" altLang="es-ES" sz="4800" b="1" dirty="0">
                <a:solidFill>
                  <a:srgbClr val="002060"/>
                </a:solidFill>
              </a:rPr>
              <a:t>tantas historias </a:t>
            </a:r>
            <a:br>
              <a:rPr lang="es-ES" altLang="es-ES" sz="4800" b="1" dirty="0">
                <a:solidFill>
                  <a:srgbClr val="002060"/>
                </a:solidFill>
              </a:rPr>
            </a:br>
            <a:r>
              <a:rPr lang="es-ES" altLang="es-ES" sz="4800" b="1" dirty="0">
                <a:solidFill>
                  <a:srgbClr val="002060"/>
                </a:solidFill>
              </a:rPr>
              <a:t>que te hacen pasar</a:t>
            </a:r>
            <a:br>
              <a:rPr lang="es-ES" altLang="es-ES" sz="4800" b="1" dirty="0">
                <a:solidFill>
                  <a:srgbClr val="002060"/>
                </a:solidFill>
              </a:rPr>
            </a:br>
            <a:r>
              <a:rPr lang="es-ES" altLang="es-ES" sz="4800" b="1" dirty="0">
                <a:solidFill>
                  <a:srgbClr val="002060"/>
                </a:solidFill>
              </a:rPr>
              <a:t>deja los miedos y lánzate ya … por Cristo.</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1225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vamos solos </a:t>
            </a:r>
            <a:br>
              <a:rPr lang="es-ES" altLang="es-ES" sz="4800" b="1" dirty="0">
                <a:solidFill>
                  <a:srgbClr val="002060"/>
                </a:solidFill>
              </a:rPr>
            </a:br>
            <a:r>
              <a:rPr lang="es-ES" altLang="es-ES" sz="4800" b="1" dirty="0">
                <a:solidFill>
                  <a:srgbClr val="002060"/>
                </a:solidFill>
              </a:rPr>
              <a:t>aún somos más</a:t>
            </a:r>
            <a:br>
              <a:rPr lang="es-ES" altLang="es-ES" sz="4800" b="1" dirty="0">
                <a:solidFill>
                  <a:srgbClr val="002060"/>
                </a:solidFill>
              </a:rPr>
            </a:br>
            <a:r>
              <a:rPr lang="es-ES" altLang="es-ES" sz="4800" b="1" dirty="0">
                <a:solidFill>
                  <a:srgbClr val="002060"/>
                </a:solidFill>
              </a:rPr>
              <a:t>somos miles de antorchas </a:t>
            </a:r>
            <a:br>
              <a:rPr lang="es-ES" altLang="es-ES" sz="4800" b="1" dirty="0">
                <a:solidFill>
                  <a:srgbClr val="002060"/>
                </a:solidFill>
              </a:rPr>
            </a:br>
            <a:r>
              <a:rPr lang="es-ES" altLang="es-ES" sz="4800" b="1" dirty="0">
                <a:solidFill>
                  <a:srgbClr val="002060"/>
                </a:solidFill>
              </a:rPr>
              <a:t>y un sol de verdad</a:t>
            </a:r>
            <a:br>
              <a:rPr lang="es-ES" altLang="es-ES" sz="4800" b="1" dirty="0">
                <a:solidFill>
                  <a:srgbClr val="002060"/>
                </a:solidFill>
              </a:rPr>
            </a:br>
            <a:r>
              <a:rPr lang="es-ES" altLang="es-ES" sz="4800" b="1" dirty="0">
                <a:solidFill>
                  <a:srgbClr val="002060"/>
                </a:solidFill>
              </a:rPr>
              <a:t>arde la tierra y grita el mar ¡Que Cristo vivo está!</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6678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CRISTO LUZ </a:t>
            </a:r>
            <a:br>
              <a:rPr lang="es-ES" altLang="es-ES" sz="4800" b="1" dirty="0">
                <a:solidFill>
                  <a:srgbClr val="002060"/>
                </a:solidFill>
              </a:rPr>
            </a:br>
            <a:r>
              <a:rPr lang="es-ES" altLang="es-ES" sz="4800" b="1" dirty="0">
                <a:solidFill>
                  <a:srgbClr val="002060"/>
                </a:solidFill>
              </a:rPr>
              <a:t>DE LOS PUEBLOS </a:t>
            </a:r>
            <a:br>
              <a:rPr lang="es-ES" altLang="es-ES" sz="4800" b="1" dirty="0">
                <a:solidFill>
                  <a:srgbClr val="002060"/>
                </a:solidFill>
              </a:rPr>
            </a:br>
            <a:r>
              <a:rPr lang="es-ES" altLang="es-ES" sz="4800" b="1" dirty="0">
                <a:solidFill>
                  <a:srgbClr val="002060"/>
                </a:solidFill>
              </a:rPr>
              <a:t>DE LA TIERRA</a:t>
            </a:r>
            <a:br>
              <a:rPr lang="es-ES" altLang="es-ES" sz="4800" b="1" dirty="0">
                <a:solidFill>
                  <a:srgbClr val="002060"/>
                </a:solidFill>
              </a:rPr>
            </a:br>
            <a:r>
              <a:rPr lang="es-ES" altLang="es-ES" sz="4800" b="1" dirty="0">
                <a:solidFill>
                  <a:srgbClr val="002060"/>
                </a:solidFill>
              </a:rPr>
              <a:t>CRISTO ES SAL </a:t>
            </a:r>
            <a:br>
              <a:rPr lang="es-ES" altLang="es-ES" sz="4800" b="1" dirty="0">
                <a:solidFill>
                  <a:srgbClr val="002060"/>
                </a:solidFill>
              </a:rPr>
            </a:br>
            <a:r>
              <a:rPr lang="es-ES" altLang="es-ES" sz="4800" b="1" dirty="0">
                <a:solidFill>
                  <a:srgbClr val="002060"/>
                </a:solidFill>
              </a:rPr>
              <a:t>DE UNA NUEVA HUMANIDAD (2)</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6612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Cristo vive en las calles, </a:t>
            </a:r>
            <a:br>
              <a:rPr lang="es-ES" altLang="es-ES" sz="4800" b="1" dirty="0">
                <a:solidFill>
                  <a:srgbClr val="002060"/>
                </a:solidFill>
              </a:rPr>
            </a:br>
            <a:r>
              <a:rPr lang="es-ES" altLang="es-ES" sz="4800" b="1" dirty="0">
                <a:solidFill>
                  <a:srgbClr val="002060"/>
                </a:solidFill>
              </a:rPr>
              <a:t>las ciudades,</a:t>
            </a:r>
            <a:br>
              <a:rPr lang="es-ES" altLang="es-ES" sz="4800" b="1" dirty="0">
                <a:solidFill>
                  <a:srgbClr val="002060"/>
                </a:solidFill>
              </a:rPr>
            </a:br>
            <a:r>
              <a:rPr lang="es-ES" altLang="es-ES" sz="4800" b="1" dirty="0">
                <a:solidFill>
                  <a:srgbClr val="002060"/>
                </a:solidFill>
              </a:rPr>
              <a:t>en los montes y en los valles</a:t>
            </a:r>
            <a:br>
              <a:rPr lang="es-ES" altLang="es-ES" sz="4800" b="1" dirty="0">
                <a:solidFill>
                  <a:srgbClr val="002060"/>
                </a:solidFill>
              </a:rPr>
            </a:br>
            <a:r>
              <a:rPr lang="es-ES" altLang="es-ES" sz="4800" b="1" dirty="0">
                <a:solidFill>
                  <a:srgbClr val="002060"/>
                </a:solidFill>
              </a:rPr>
              <a:t>en cada corazón. (2)</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0165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CRISTO LUZ </a:t>
            </a:r>
            <a:br>
              <a:rPr lang="es-ES" altLang="es-ES" sz="4800" b="1" dirty="0">
                <a:solidFill>
                  <a:srgbClr val="002060"/>
                </a:solidFill>
              </a:rPr>
            </a:br>
            <a:r>
              <a:rPr lang="es-ES" altLang="es-ES" sz="4800" b="1" dirty="0">
                <a:solidFill>
                  <a:srgbClr val="002060"/>
                </a:solidFill>
              </a:rPr>
              <a:t>DE LOS PUEBLOS </a:t>
            </a:r>
            <a:br>
              <a:rPr lang="es-ES" altLang="es-ES" sz="4800" b="1" dirty="0">
                <a:solidFill>
                  <a:srgbClr val="002060"/>
                </a:solidFill>
              </a:rPr>
            </a:br>
            <a:r>
              <a:rPr lang="es-ES" altLang="es-ES" sz="4800" b="1" dirty="0">
                <a:solidFill>
                  <a:srgbClr val="002060"/>
                </a:solidFill>
              </a:rPr>
              <a:t>DE LA TIERRA</a:t>
            </a:r>
            <a:br>
              <a:rPr lang="es-ES" altLang="es-ES" sz="4800" b="1" dirty="0">
                <a:solidFill>
                  <a:srgbClr val="002060"/>
                </a:solidFill>
              </a:rPr>
            </a:br>
            <a:r>
              <a:rPr lang="es-ES" altLang="es-ES" sz="4800" b="1" dirty="0">
                <a:solidFill>
                  <a:srgbClr val="002060"/>
                </a:solidFill>
              </a:rPr>
              <a:t>CRISTO ES SAL </a:t>
            </a:r>
            <a:br>
              <a:rPr lang="es-ES" altLang="es-ES" sz="4800" b="1" dirty="0">
                <a:solidFill>
                  <a:srgbClr val="002060"/>
                </a:solidFill>
              </a:rPr>
            </a:br>
            <a:r>
              <a:rPr lang="es-ES" altLang="es-ES" sz="4800" b="1" dirty="0">
                <a:solidFill>
                  <a:srgbClr val="002060"/>
                </a:solidFill>
              </a:rPr>
              <a:t>DE UNA NUEVA HUMANIDAD (2)</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9021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788157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UN NUEVO REINO ESTÁ AMANECIENDO</a:t>
            </a:r>
            <a:br>
              <a:rPr lang="es-ES" altLang="es-ES" sz="5400" b="1" dirty="0">
                <a:solidFill>
                  <a:srgbClr val="002060"/>
                </a:solidFill>
              </a:rPr>
            </a:br>
            <a:r>
              <a:rPr lang="es-ES" altLang="es-ES" sz="5400" b="1" dirty="0">
                <a:solidFill>
                  <a:srgbClr val="002060"/>
                </a:solidFill>
              </a:rPr>
              <a:t> UN NUEVO REINO ESTÁ SURGIENDO</a:t>
            </a:r>
            <a:br>
              <a:rPr lang="es-ES" altLang="es-ES" sz="5400" b="1" dirty="0">
                <a:solidFill>
                  <a:srgbClr val="002060"/>
                </a:solidFill>
              </a:rPr>
            </a:br>
            <a:r>
              <a:rPr lang="es-ES" altLang="es-ES" sz="5400" b="1" dirty="0">
                <a:solidFill>
                  <a:srgbClr val="002060"/>
                </a:solidFill>
              </a:rPr>
              <a:t>UN NUEVO REINO</a:t>
            </a:r>
            <a:br>
              <a:rPr lang="es-ES" altLang="es-ES" sz="5400" b="1" dirty="0">
                <a:solidFill>
                  <a:srgbClr val="002060"/>
                </a:solidFill>
              </a:rPr>
            </a:br>
            <a:r>
              <a:rPr lang="es-ES" altLang="es-ES" sz="5400" b="1" dirty="0">
                <a:solidFill>
                  <a:srgbClr val="002060"/>
                </a:solidFill>
              </a:rPr>
              <a:t> ESTÁ NACIENDO</a:t>
            </a:r>
            <a:br>
              <a:rPr lang="es-ES" altLang="es-ES" sz="5400" b="1" dirty="0">
                <a:solidFill>
                  <a:srgbClr val="002060"/>
                </a:solidFill>
              </a:rPr>
            </a:br>
            <a:r>
              <a:rPr lang="es-ES" altLang="es-ES" sz="5400" b="1" dirty="0">
                <a:solidFill>
                  <a:srgbClr val="002060"/>
                </a:solidFill>
              </a:rPr>
              <a:t> ENTRE LAS RUINAS</a:t>
            </a:r>
            <a:br>
              <a:rPr lang="es-ES" altLang="es-ES" sz="5400" b="1" dirty="0">
                <a:solidFill>
                  <a:srgbClr val="002060"/>
                </a:solidFill>
              </a:rPr>
            </a:br>
            <a:r>
              <a:rPr lang="es-ES" altLang="es-ES" sz="5400" b="1" dirty="0">
                <a:solidFill>
                  <a:srgbClr val="002060"/>
                </a:solidFill>
              </a:rPr>
              <a:t>DE UN VIEJO IMPERIO.</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UBu8enigblQ/TkGpI2zHzfI/AAAAAAAAA0s/imai47x8oMU/s1600/Nuevo_Amanecer-1024x768-87805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6" y="-3301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6972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Es un reino de paz.</a:t>
            </a:r>
            <a:br>
              <a:rPr lang="es-ES" altLang="es-ES" sz="5400" b="1" dirty="0">
                <a:solidFill>
                  <a:srgbClr val="002060"/>
                </a:solidFill>
              </a:rPr>
            </a:br>
            <a:r>
              <a:rPr lang="es-ES" altLang="es-ES" sz="5400" b="1" dirty="0">
                <a:solidFill>
                  <a:srgbClr val="002060"/>
                </a:solidFill>
              </a:rPr>
              <a:t> Es un reino de amor,</a:t>
            </a:r>
            <a:br>
              <a:rPr lang="es-ES" altLang="es-ES" sz="5400" b="1" dirty="0">
                <a:solidFill>
                  <a:srgbClr val="002060"/>
                </a:solidFill>
              </a:rPr>
            </a:br>
            <a:r>
              <a:rPr lang="es-ES" altLang="es-ES" sz="5400" b="1" dirty="0">
                <a:solidFill>
                  <a:srgbClr val="002060"/>
                </a:solidFill>
              </a:rPr>
              <a:t>Es un reino de justicia </a:t>
            </a:r>
            <a:br>
              <a:rPr lang="es-ES" altLang="es-ES" sz="5400" b="1" dirty="0">
                <a:solidFill>
                  <a:srgbClr val="002060"/>
                </a:solidFill>
              </a:rPr>
            </a:br>
            <a:r>
              <a:rPr lang="es-ES" altLang="es-ES" sz="5400" b="1" dirty="0">
                <a:solidFill>
                  <a:srgbClr val="002060"/>
                </a:solidFill>
              </a:rPr>
              <a:t>y libertad. </a:t>
            </a:r>
            <a:br>
              <a:rPr lang="es-ES" altLang="es-ES" sz="5400" b="1" dirty="0">
                <a:solidFill>
                  <a:srgbClr val="002060"/>
                </a:solidFill>
              </a:rPr>
            </a:br>
            <a:r>
              <a:rPr lang="es-ES" altLang="es-ES" sz="5400" b="1" dirty="0">
                <a:solidFill>
                  <a:srgbClr val="002060"/>
                </a:solidFill>
              </a:rPr>
              <a:t>Donde reina la unidad</a:t>
            </a:r>
            <a:br>
              <a:rPr lang="es-ES" altLang="es-ES" sz="5400" b="1" dirty="0">
                <a:solidFill>
                  <a:srgbClr val="002060"/>
                </a:solidFill>
              </a:rPr>
            </a:br>
            <a:r>
              <a:rPr lang="es-ES" altLang="es-ES" sz="5400" b="1" dirty="0">
                <a:solidFill>
                  <a:srgbClr val="002060"/>
                </a:solidFill>
              </a:rPr>
              <a:t>Donde reina la igualdad, donde reina el rey de reyes de verdad</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UBu8enigblQ/TkGpI2zHzfI/AAAAAAAAA0s/imai47x8oMU/s1600/Nuevo_Amanecer-1024x768-87805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6" y="-3301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905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1437</Words>
  <Application>Microsoft Office PowerPoint</Application>
  <PresentationFormat>Panorámica</PresentationFormat>
  <Paragraphs>98</Paragraphs>
  <Slides>102</Slides>
  <Notes>2</Notes>
  <HiddenSlides>7</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102</vt:i4>
      </vt:variant>
    </vt:vector>
  </HeadingPairs>
  <TitlesOfParts>
    <vt:vector size="108" baseType="lpstr">
      <vt:lpstr>Arial</vt:lpstr>
      <vt:lpstr>Calibri</vt:lpstr>
      <vt:lpstr>Corbel</vt:lpstr>
      <vt:lpstr>Euphemia</vt:lpstr>
      <vt:lpstr>Wingdings</vt:lpstr>
      <vt:lpstr>Banded Design Blue 16x9</vt:lpstr>
      <vt:lpstr>XXXIV DOMINGO DE TIEMPO ORDINARIO NUESTRO SEÑOR JESUCRISTO, REY DEL UNIVERSO</vt:lpstr>
      <vt:lpstr>DIOS ESTÁ AQUÍ, TAN CIERTO COMO EL AIRE QUE RESPIRO,</vt:lpstr>
      <vt:lpstr>TAN CIERTO COMO LA MAÑANA SE LEVANTA, TAN CIERTO COMO QUE ESTE CANTO LO PUEDES OÍR.</vt:lpstr>
      <vt:lpstr>Lo puedes oír moviéndose entre los que aman. Lo puedes oír cantando con nosotros aquí.</vt:lpstr>
      <vt:lpstr>Lo puedes llevar cuando por esa puerta salgas. Lo puedes guardar  muy dentro de tu corazón.</vt:lpstr>
      <vt:lpstr>DIOS ESTÁ AQUÍ, TAN CIERTO COMO EL AIRE QUE RESPIRO,</vt:lpstr>
      <vt:lpstr>TAN CIERTO COMO LA MAÑANA SE LEVANTA, TAN CIERTO COMO QUE ESTE CANTO LO PUEDES OÍR.</vt:lpstr>
      <vt:lpstr>Presentación de PowerPoint</vt:lpstr>
      <vt:lpstr>Presentación de PowerPoint</vt:lpstr>
      <vt:lpstr>Perdón, perdón Señor,  soy pecador. Perdón, perdón Señor .</vt:lpstr>
      <vt:lpstr>Por cuando odiamos sin razón,  por cuando te causamos dolor,  por cuando rompemos la amistad,  por todo, perdón Señor.</vt:lpstr>
      <vt:lpstr>Tú siempre tienes ese  “no ha pasado nada,  levántate y sigue por amor a Dios.” (2)</vt:lpstr>
      <vt:lpstr>Perdón, perdón Señor,  soy pecador. Perdón, perdón Señor .</vt:lpstr>
      <vt:lpstr>Gloria a Dios en el cielo  y en la tierra a los hombres paz, te alabamos, te bendecimos, te adoramos y glorificamos, te damos gracias por tu inmensa gloria. </vt:lpstr>
      <vt:lpstr>Tú que perdonas los pecados ten piedad, Tú que estás sentado a la derecha de Dios escúchanos. Sólo Tú eres santo,  sólo Tú, sólo Tú Señor,  con el Espíritu Santo,  en la gloria de Dios.</vt:lpstr>
      <vt:lpstr>Presentación de PowerPoint</vt:lpstr>
      <vt:lpstr>Gloria a Dios en el cielo, y en la tierra paz a los hombres que ama el Señor. Por tu inmensa gloria te alabamos, te bendecimos, te adoramos,</vt:lpstr>
      <vt:lpstr>te glorificamos, te damos gracias, Señor Dios, Rey celestial, Dios Padre todopoderoso Señor, Hijo único, Jesucristo. Señor Dios, Cordero de Dios, Hijo del Padre;</vt:lpstr>
      <vt:lpstr>tú que quitas el pecado del mundo, ten piedad de nosotros; tú que quitas el pecado del mundo, atiende nuestra súplica; tú que estás sentado a la derecha del Padre, ten piedad de nosotros;</vt:lpstr>
      <vt:lpstr>porque sólo tú eres Santo, sólo tú Señor, sólo tú Altísimo, Jesucristo, con el Espíritu Santo en la gloria de Dios Padre. Amén.</vt:lpstr>
      <vt:lpstr>Presentación de PowerPoint</vt:lpstr>
      <vt:lpstr>PRIMERA LECTURA</vt:lpstr>
      <vt:lpstr>Presentación de PowerPoint</vt:lpstr>
      <vt:lpstr>Presentación de PowerPoint</vt:lpstr>
      <vt:lpstr>Presentación de PowerPoint</vt:lpstr>
      <vt:lpstr>PALABRA DE DIOS TE ALABAMOS, SEÑOR</vt:lpstr>
      <vt:lpstr>EL SEÑOR ES MI PASTOR  NADA ME FALTA EL SEÑOR ES MI PASTOR. (BIS) </vt:lpstr>
      <vt:lpstr>1. En praderas reposa mi alma,  en su agua descansa mi sed. El me guía por senderos justos por amor, por amor de su nombre.,</vt:lpstr>
      <vt:lpstr>Aunque pase por valles oscuros ningún mal, ningún mal temeré porque se que el Señor va conmigo su cayado sostiene mi fe.</vt:lpstr>
      <vt:lpstr>EL SEÑOR ES MI PASTOR  NADA ME FALTA EL SEÑOR ES MI PASTOR. (BIS) </vt:lpstr>
      <vt:lpstr>2. Tú preparas por mi una mesa frente a aquellos que buscan mi mal. Con aceite me ungiste ,Señor y mi copa rebosa de ti.</vt:lpstr>
      <vt:lpstr>Gloria a Dios, padre omnipotente y a su hijo Jesús, el Señor y al Espíritu que habita en el mundo  por los siglos eternos Amen.</vt:lpstr>
      <vt:lpstr>EL SEÑOR ES MI PASTOR  NADA ME FALTA EL SEÑOR ES MI PASTOR. (BIS) </vt:lpstr>
      <vt:lpstr>SEGUNDA LECTURA</vt:lpstr>
      <vt:lpstr>Presentación de PowerPoint</vt:lpstr>
      <vt:lpstr>Presentación de PowerPoint</vt:lpstr>
      <vt:lpstr>Presentación de PowerPoint</vt:lpstr>
      <vt:lpstr>Presentación de PowerPoint</vt:lpstr>
      <vt:lpstr>PALABRA DE DIOS TE ALABAMOS, SEÑOR</vt:lpstr>
      <vt:lpstr>¡ALELUYA! CANTARÁ,  QUIEN PERDIÓ LA ESPERANZA, Y LA TIERRA SONREIRÁ. ¡ALELUYA!</vt:lpstr>
      <vt:lpstr>El Señor esté con vosotros. Y con tu espíritu. Lectura del santo Evangelio según san Mateo. Gloria a ti, Señor.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Qué te puedo dar, que no me hayas dado Tú. Qué te puedo decir, que no me hayas dicho Tú.</vt:lpstr>
      <vt:lpstr>Qué puedo hacer por Ti, si yo no puedo hacer nada,  si yo no puedo hacer nada, si no es por Ti, mi Dios.</vt:lpstr>
      <vt:lpstr>Todo lo que sé, todo lo que soy, todo lo que tengo, es tuyo. (Bis)</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SANTO, HOSANNA. (BIS) HOSANNA HEY, HOSANNA HEY, HOSANNA A CRISTO  EL SEÑOR.(BIS)</vt:lpstr>
      <vt:lpstr>Los cielos y la tierra están llenos De tu gloria, Señor. (BIS)  HOSANNA HEY,  HOSANNA HEY, HOSANNA A CRISTO  EL SEÑOR.(BIS)</vt:lpstr>
      <vt:lpstr>Bendito el que viene  en el nombre En el  nombre tuyo, Señor, (bis)  HOSANNA HEY,  HOSANNA HEY, HOSANNA A CRISTO  EL SEÑOR.(BIS)</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nosotros tu reino, hágase tu voluntad en la Tierra como en el Cielo, </vt:lpstr>
      <vt:lpstr>danos hoy nuestro pan de cada día, perdona nuestras ofensas como también nosotros perdonamos a los que nos ofenden, no nos dejes caer en la tentación y líbranos del mal,</vt:lpstr>
      <vt:lpstr>Padre nuestro,  que estás en el cielo, santificado sea tu nombre, venga a nos, venga tu Reino,</vt:lpstr>
      <vt:lpstr>hágase tu voluntad, así en la tierra como en el cielo. El pan nuestro, dánosle hoy.</vt:lpstr>
      <vt:lpstr>Y perdona nuestras ofensas, como nosotros perdonamos. No nos dejes caer en tentación. Líbranos de todo mal. </vt:lpstr>
      <vt:lpstr>AMÉN, AMÉN, AMÉN, AMÉN, AMÉN</vt:lpstr>
      <vt:lpstr>Líbranos de … Salvador Jesucristo. Tuyo es el reino, tuyo el poder y la gloria, por siempre, Señor. Por los siglos de los siglos. Amen. La paz del Señor este con vosotros. Y con tu espíritu.</vt:lpstr>
      <vt:lpstr>1. Da la paz, hermano, da la paz, Constrúyela en tu corazón, Y con tu gesto afirmarás Que quieres la paz.</vt:lpstr>
      <vt:lpstr>Paz en la tierra, Paz en las alturas, Que el gozo eterno reine En nuestro corazón. (bis)</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Vale la pena dejarse llevar, vale la pena dejarse quemar vale la pena volver a empezar … por Cristo.</vt:lpstr>
      <vt:lpstr>Aún queda tiempo  para regalar, aún quedan fuerzas  para trabajar, aún queda gente hambrienta … de Cristo.</vt:lpstr>
      <vt:lpstr>No vamos solos  aún somos más somos miles de antorchas  y un sol de verdad arde la tierra y grita el mar ¡Que Cristo vivo está!</vt:lpstr>
      <vt:lpstr>CRISTO LUZ  DE LOS PUEBLOS  DE LA TIERRA CRISTO ES SAL  DE UNA NUEVA HUMANIDAD (2)</vt:lpstr>
      <vt:lpstr>Deja los rollos  que te hacen dudar tantas historias  que te hacen pasar deja los miedos y lánzate ya … por Cristo.</vt:lpstr>
      <vt:lpstr>No vamos solos  aún somos más somos miles de antorchas  y un sol de verdad arde la tierra y grita el mar ¡Que Cristo vivo está!</vt:lpstr>
      <vt:lpstr>CRISTO LUZ  DE LOS PUEBLOS  DE LA TIERRA CRISTO ES SAL  DE UNA NUEVA HUMANIDAD (2)</vt:lpstr>
      <vt:lpstr>Cristo vive en las calles,  las ciudades, en los montes y en los valles en cada corazón. (2)</vt:lpstr>
      <vt:lpstr>CRISTO LUZ  DE LOS PUEBLOS  DE LA TIERRA CRISTO ES SAL  DE UNA NUEVA HUMANIDAD (2)</vt:lpstr>
      <vt:lpstr>Presentación de PowerPoint</vt:lpstr>
      <vt:lpstr>UN NUEVO REINO ESTÁ AMANECIENDO  UN NUEVO REINO ESTÁ SURGIENDO UN NUEVO REINO  ESTÁ NACIENDO  ENTRE LAS RUINAS DE UN VIEJO IMPERIO.</vt:lpstr>
      <vt:lpstr>Es un reino de paz.  Es un reino de amor, Es un reino de justicia  y libertad.  Donde reina la unidad Donde reina la igualdad, donde reina el rey de reyes de verdad</vt:lpstr>
      <vt:lpstr>Es un reino de fe.  Estamos todos en él. A tu lado nunca hemos  de temer Porque tú eres la verdad Y por ti quiero apostar  Aun si entrego yo mi vida por amar.</vt:lpstr>
      <vt:lpstr>Presentación de PowerPoint</vt:lpstr>
      <vt:lpstr>Haz de mí un anawin, Hazme pobre,  un anawin Un anawin, un pobre. Haz de mi, mi Dios,  un anawin.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2017-11-25T15:57:47Z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