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1"/>
  </p:notesMasterIdLst>
  <p:handoutMasterIdLst>
    <p:handoutMasterId r:id="rId92"/>
  </p:handoutMasterIdLst>
  <p:sldIdLst>
    <p:sldId id="265" r:id="rId3"/>
    <p:sldId id="949" r:id="rId4"/>
    <p:sldId id="289" r:id="rId5"/>
    <p:sldId id="913" r:id="rId6"/>
    <p:sldId id="959" r:id="rId7"/>
    <p:sldId id="951" r:id="rId8"/>
    <p:sldId id="952" r:id="rId9"/>
    <p:sldId id="953" r:id="rId10"/>
    <p:sldId id="954" r:id="rId11"/>
    <p:sldId id="955" r:id="rId12"/>
    <p:sldId id="956" r:id="rId13"/>
    <p:sldId id="957" r:id="rId14"/>
    <p:sldId id="958" r:id="rId15"/>
    <p:sldId id="451" r:id="rId16"/>
    <p:sldId id="950" r:id="rId17"/>
    <p:sldId id="300" r:id="rId18"/>
    <p:sldId id="315" r:id="rId19"/>
    <p:sldId id="316" r:id="rId20"/>
    <p:sldId id="317" r:id="rId21"/>
    <p:sldId id="918" r:id="rId22"/>
    <p:sldId id="919" r:id="rId23"/>
    <p:sldId id="960" r:id="rId24"/>
    <p:sldId id="319" r:id="rId25"/>
    <p:sldId id="548" r:id="rId26"/>
    <p:sldId id="549" r:id="rId27"/>
    <p:sldId id="920" r:id="rId28"/>
    <p:sldId id="921" r:id="rId29"/>
    <p:sldId id="922" r:id="rId30"/>
    <p:sldId id="961" r:id="rId31"/>
    <p:sldId id="962" r:id="rId32"/>
    <p:sldId id="963" r:id="rId33"/>
    <p:sldId id="964" r:id="rId34"/>
    <p:sldId id="329" r:id="rId35"/>
    <p:sldId id="330" r:id="rId36"/>
    <p:sldId id="331" r:id="rId37"/>
    <p:sldId id="332" r:id="rId38"/>
    <p:sldId id="594" r:id="rId39"/>
    <p:sldId id="333" r:id="rId40"/>
    <p:sldId id="965" r:id="rId41"/>
    <p:sldId id="335" r:id="rId42"/>
    <p:sldId id="337" r:id="rId43"/>
    <p:sldId id="338" r:id="rId44"/>
    <p:sldId id="727" r:id="rId45"/>
    <p:sldId id="763" r:id="rId46"/>
    <p:sldId id="835" r:id="rId47"/>
    <p:sldId id="847" r:id="rId48"/>
    <p:sldId id="370" r:id="rId49"/>
    <p:sldId id="371" r:id="rId50"/>
    <p:sldId id="372" r:id="rId51"/>
    <p:sldId id="373" r:id="rId52"/>
    <p:sldId id="374" r:id="rId53"/>
    <p:sldId id="375" r:id="rId54"/>
    <p:sldId id="376" r:id="rId55"/>
    <p:sldId id="377" r:id="rId56"/>
    <p:sldId id="378" r:id="rId57"/>
    <p:sldId id="966" r:id="rId58"/>
    <p:sldId id="967" r:id="rId59"/>
    <p:sldId id="968" r:id="rId60"/>
    <p:sldId id="969" r:id="rId61"/>
    <p:sldId id="970" r:id="rId62"/>
    <p:sldId id="971" r:id="rId63"/>
    <p:sldId id="382" r:id="rId64"/>
    <p:sldId id="380" r:id="rId65"/>
    <p:sldId id="381" r:id="rId66"/>
    <p:sldId id="383" r:id="rId67"/>
    <p:sldId id="972" r:id="rId68"/>
    <p:sldId id="973" r:id="rId69"/>
    <p:sldId id="385" r:id="rId70"/>
    <p:sldId id="386" r:id="rId71"/>
    <p:sldId id="387" r:id="rId72"/>
    <p:sldId id="388" r:id="rId73"/>
    <p:sldId id="389" r:id="rId74"/>
    <p:sldId id="851" r:id="rId75"/>
    <p:sldId id="852" r:id="rId76"/>
    <p:sldId id="853" r:id="rId77"/>
    <p:sldId id="854" r:id="rId78"/>
    <p:sldId id="391" r:id="rId79"/>
    <p:sldId id="974" r:id="rId80"/>
    <p:sldId id="975" r:id="rId81"/>
    <p:sldId id="393" r:id="rId82"/>
    <p:sldId id="394" r:id="rId83"/>
    <p:sldId id="395" r:id="rId84"/>
    <p:sldId id="976" r:id="rId85"/>
    <p:sldId id="977" r:id="rId86"/>
    <p:sldId id="978" r:id="rId87"/>
    <p:sldId id="979" r:id="rId88"/>
    <p:sldId id="397" r:id="rId89"/>
    <p:sldId id="980"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96" autoAdjust="0"/>
    <p:restoredTop sz="79619" autoAdjust="0"/>
  </p:normalViewPr>
  <p:slideViewPr>
    <p:cSldViewPr>
      <p:cViewPr>
        <p:scale>
          <a:sx n="33" d="100"/>
          <a:sy n="33" d="100"/>
        </p:scale>
        <p:origin x="408" y="876"/>
      </p:cViewPr>
      <p:guideLst>
        <p:guide pos="3840"/>
        <p:guide pos="6816"/>
        <p:guide pos="816"/>
        <p:guide orient="horz" pos="2160"/>
      </p:guideLst>
    </p:cSldViewPr>
  </p:slideViewPr>
  <p:notesTextViewPr>
    <p:cViewPr>
      <p:scale>
        <a:sx n="3" d="2"/>
        <a:sy n="3" d="2"/>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handoutMaster" Target="handoutMasters/handoutMaster1.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11/26/2016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11/26/2016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3</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4</a:t>
            </a:fld>
            <a:endParaRPr lang="en-US" sz="1200" b="0" i="0">
              <a:latin typeface="Corbel"/>
              <a:ea typeface="+mn-ea"/>
              <a:cs typeface="+mn-cs"/>
            </a:endParaRPr>
          </a:p>
        </p:txBody>
      </p:sp>
    </p:spTree>
    <p:extLst>
      <p:ext uri="{BB962C8B-B14F-4D97-AF65-F5344CB8AC3E}">
        <p14:creationId xmlns:p14="http://schemas.microsoft.com/office/powerpoint/2010/main" val="35695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82</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11/26/2016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11/26/2016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11/26/2016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11/26/2016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11/26/2016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11/26/2016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11/26/2016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11/26/2016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11/26/2016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11/26/2016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11/26/2016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11/26/2016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11/26/2016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DOMINGO I DE ADVIENTO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5" name="Luces - 1º Domingo de Adviento_ Ciclo A">
            <a:hlinkClick r:id="" action="ppaction://media"/>
          </p:cNvPr>
          <p:cNvPicPr>
            <a:picLocks noChangeAspect="1"/>
          </p:cNvPicPr>
          <p:nvPr>
            <a:videoFile r:link="rId1"/>
            <p:extLst>
              <p:ext uri="{DAA4B4D4-6D71-4841-9C94-3DE7FCFB9230}">
                <p14:media xmlns:p14="http://schemas.microsoft.com/office/powerpoint/2010/main" r:embed="rId2">
                  <p14:trim end="10257"/>
                </p14:media>
              </p:ext>
            </p:extLst>
          </p:nvPr>
        </p:nvPicPr>
        <p:blipFill>
          <a:blip r:embed="rId4"/>
          <a:stretch>
            <a:fillRect/>
          </a:stretch>
        </p:blipFill>
        <p:spPr>
          <a:xfrm>
            <a:off x="0" y="0"/>
            <a:ext cx="12192000"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81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tercera llama ardiendo</a:t>
            </a:r>
            <a:r>
              <a:rPr lang="es-ES" altLang="es-ES" sz="6000" dirty="0" smtClean="0">
                <a:solidFill>
                  <a:srgbClr val="002060"/>
                </a:solidFill>
              </a:rPr>
              <a:t>. El </a:t>
            </a:r>
            <a:r>
              <a:rPr lang="es-ES" altLang="es-ES" sz="6000" dirty="0">
                <a:solidFill>
                  <a:srgbClr val="002060"/>
                </a:solidFill>
              </a:rPr>
              <a:t>tiempo se acorta, ya viene el Señor</a:t>
            </a:r>
            <a:r>
              <a:rPr lang="es-ES" altLang="es-ES" sz="6000" dirty="0" smtClean="0">
                <a:solidFill>
                  <a:srgbClr val="002060"/>
                </a:solidFill>
              </a:rPr>
              <a:t>, el </a:t>
            </a:r>
            <a:r>
              <a:rPr lang="es-ES" altLang="es-ES" sz="6000" dirty="0">
                <a:solidFill>
                  <a:srgbClr val="002060"/>
                </a:solidFill>
              </a:rPr>
              <a:t>mundo se alegra en tan buen redentor.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05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41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Adviento</a:t>
            </a:r>
            <a:r>
              <a:rPr lang="es-ES" altLang="es-ES" sz="6000" dirty="0" smtClean="0">
                <a:solidFill>
                  <a:srgbClr val="002060"/>
                </a:solidFill>
              </a:rPr>
              <a:t>, miren </a:t>
            </a:r>
            <a:r>
              <a:rPr lang="es-ES" altLang="es-ES" sz="6000" dirty="0">
                <a:solidFill>
                  <a:srgbClr val="002060"/>
                </a:solidFill>
              </a:rPr>
              <a:t>la cuarta llama ardiendo</a:t>
            </a:r>
            <a:r>
              <a:rPr lang="es-ES" altLang="es-ES" sz="6000" dirty="0" smtClean="0">
                <a:solidFill>
                  <a:srgbClr val="002060"/>
                </a:solidFill>
              </a:rPr>
              <a:t>. La </a:t>
            </a:r>
            <a:r>
              <a:rPr lang="es-ES" altLang="es-ES" sz="6000" dirty="0">
                <a:solidFill>
                  <a:srgbClr val="002060"/>
                </a:solidFill>
              </a:rPr>
              <a:t>luz de la estrella nos lleva a Belén</a:t>
            </a:r>
            <a:r>
              <a:rPr lang="es-ES" altLang="es-ES" sz="6000" dirty="0" smtClean="0">
                <a:solidFill>
                  <a:srgbClr val="002060"/>
                </a:solidFill>
              </a:rPr>
              <a:t>, acoge </a:t>
            </a:r>
            <a:r>
              <a:rPr lang="es-ES" altLang="es-ES" sz="6000" dirty="0">
                <a:solidFill>
                  <a:srgbClr val="002060"/>
                </a:solidFill>
              </a:rPr>
              <a:t>a Dios Niño que ahí va a nacer.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47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9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Perdónanos, Señor, perdónanos.</a:t>
            </a:r>
            <a:br>
              <a:rPr lang="es-ES" altLang="es-ES" sz="5400" dirty="0">
                <a:solidFill>
                  <a:srgbClr val="002060"/>
                </a:solidFill>
              </a:rPr>
            </a:br>
            <a:r>
              <a:rPr lang="es-ES" altLang="es-ES" sz="5400" dirty="0">
                <a:solidFill>
                  <a:srgbClr val="002060"/>
                </a:solidFill>
              </a:rPr>
              <a:t>Siendo Tú marginado se nos olvidó.</a:t>
            </a:r>
            <a:br>
              <a:rPr lang="es-ES" altLang="es-ES" sz="5400" dirty="0">
                <a:solidFill>
                  <a:srgbClr val="002060"/>
                </a:solidFill>
              </a:rPr>
            </a:br>
            <a:r>
              <a:rPr lang="es-ES" altLang="es-ES" sz="5400" dirty="0">
                <a:solidFill>
                  <a:srgbClr val="002060"/>
                </a:solidFill>
              </a:rPr>
              <a:t>Por las veces que te olvidamos en cada hermano. </a:t>
            </a:r>
            <a:r>
              <a:rPr lang="es-ES" altLang="es-ES" sz="5400">
                <a:solidFill>
                  <a:srgbClr val="002060"/>
                </a:solidFill>
              </a:rPr>
              <a:t>Perdónanos, Señor, perdónanos.</a:t>
            </a: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5" descr="http://1.bp.blogspot.com/_S_FWFtTm6q0/TKDaJUDhLqI/AAAAAAAAAOM/gXB0WAb3i64/s1600/apocalipsi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5103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390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501378" cy="1993392"/>
          </a:xfrm>
        </p:spPr>
        <p:txBody>
          <a:bodyPr>
            <a:noAutofit/>
          </a:bodyPr>
          <a:lstStyle/>
          <a:p>
            <a:r>
              <a:rPr lang="es-ES" sz="6000" dirty="0" smtClean="0"/>
              <a:t>PRIMERA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026" name="Picture 2" descr="http://www.diosenlanoticia.com/wp-content/uploads/2015/09/15.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91" r="1026"/>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Visión de Isaías, hijos de Amós, acerca de Judá y de Jerusalén. En los días futuros estará firme el monte de la casa del Señor, en la cumbre de las montañas, </a:t>
            </a:r>
            <a:endParaRPr lang="es-ES" sz="60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más elevado que las colinas. Hacia él confluirán todas las naciones, caminarán pueblos numerosos y dirán: «Venid, subamos al monte del Señor, a la casa del Dios de Jacob. </a:t>
            </a:r>
            <a:endParaRPr lang="es-ES" sz="6000" b="1"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Preparad el camino al Señor,</a:t>
            </a:r>
            <a:br>
              <a:rPr lang="es-ES" sz="4800" b="1" dirty="0">
                <a:solidFill>
                  <a:srgbClr val="002060"/>
                </a:solidFill>
              </a:rPr>
            </a:br>
            <a:r>
              <a:rPr lang="es-ES" sz="4800" b="1" dirty="0">
                <a:solidFill>
                  <a:srgbClr val="002060"/>
                </a:solidFill>
              </a:rPr>
              <a:t>y escuchad la palabra de Dios</a:t>
            </a:r>
            <a:r>
              <a:rPr lang="es-ES" sz="4800" dirty="0">
                <a:solidFill>
                  <a:srgbClr val="002060"/>
                </a:solidFill>
              </a:rPr>
              <a:t/>
            </a:r>
            <a:br>
              <a:rPr lang="es-ES" sz="4800" dirty="0">
                <a:solidFill>
                  <a:srgbClr val="002060"/>
                </a:solidFill>
              </a:rPr>
            </a:br>
            <a:r>
              <a:rPr lang="es-ES" sz="4800" dirty="0">
                <a:solidFill>
                  <a:srgbClr val="002060"/>
                </a:solidFill>
              </a:rPr>
              <a:t/>
            </a:r>
            <a:br>
              <a:rPr lang="es-ES" sz="4800" dirty="0">
                <a:solidFill>
                  <a:srgbClr val="002060"/>
                </a:solidFill>
              </a:rPr>
            </a:br>
            <a:r>
              <a:rPr lang="es-ES" sz="4800" dirty="0">
                <a:solidFill>
                  <a:srgbClr val="002060"/>
                </a:solidFill>
              </a:rPr>
              <a:t>Voz que grita en el desierto,     </a:t>
            </a:r>
            <a:br>
              <a:rPr lang="es-ES" sz="4800" dirty="0">
                <a:solidFill>
                  <a:srgbClr val="002060"/>
                </a:solidFill>
              </a:rPr>
            </a:br>
            <a:r>
              <a:rPr lang="es-ES" sz="4800" dirty="0">
                <a:solidFill>
                  <a:srgbClr val="002060"/>
                </a:solidFill>
              </a:rPr>
              <a:t>preparad el camino al Señor,</a:t>
            </a:r>
            <a:br>
              <a:rPr lang="es-ES" sz="4800" dirty="0">
                <a:solidFill>
                  <a:srgbClr val="002060"/>
                </a:solidFill>
              </a:rPr>
            </a:br>
            <a:r>
              <a:rPr lang="es-ES" sz="4800" dirty="0">
                <a:solidFill>
                  <a:srgbClr val="002060"/>
                </a:solidFill>
              </a:rPr>
              <a:t>haced rectas todas sus sendas</a:t>
            </a:r>
            <a:br>
              <a:rPr lang="es-ES" sz="4800" dirty="0">
                <a:solidFill>
                  <a:srgbClr val="002060"/>
                </a:solidFill>
              </a:rPr>
            </a:br>
            <a:r>
              <a:rPr lang="es-ES" sz="4800" dirty="0">
                <a:solidFill>
                  <a:srgbClr val="002060"/>
                </a:solidFill>
              </a:rPr>
              <a:t>preparad el camino al Señor.</a:t>
            </a:r>
          </a:p>
        </p:txBody>
      </p:sp>
      <p:sp>
        <p:nvSpPr>
          <p:cNvPr id="4" name="Marcador de texto 3"/>
          <p:cNvSpPr>
            <a:spLocks noGrp="1"/>
          </p:cNvSpPr>
          <p:nvPr>
            <p:ph type="body" sz="half" idx="2"/>
          </p:nvPr>
        </p:nvSpPr>
        <p:spPr/>
        <p:txBody>
          <a:bodyPr/>
          <a:lstStyle/>
          <a:p>
            <a:endParaRPr lang="es-ES"/>
          </a:p>
        </p:txBody>
      </p:sp>
      <p:pic>
        <p:nvPicPr>
          <p:cNvPr id="20" name="Picture 5" descr="http://blogs.21rs.es/corazones/files/2012/12/corazones-camin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 r="67"/>
          <a:stretch/>
        </p:blipFill>
        <p:spPr bwMode="auto">
          <a:xfrm>
            <a:off x="7320135" y="0"/>
            <a:ext cx="48902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7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Él nos instruirá en sus caminos y marcharemos por sus sendas; porque Sion saldrá la ley, la palabra del Señor de Jerusalén». </a:t>
            </a:r>
            <a:endParaRPr lang="es-ES" sz="6000" b="1" dirty="0"/>
          </a:p>
        </p:txBody>
      </p:sp>
    </p:spTree>
    <p:extLst>
      <p:ext uri="{BB962C8B-B14F-4D97-AF65-F5344CB8AC3E}">
        <p14:creationId xmlns:p14="http://schemas.microsoft.com/office/powerpoint/2010/main" val="15980498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Juzgará entre las naciones, será árbitro de pueblos numerosos. De las espadas forjarán arados, de las lanzas, podaderas. </a:t>
            </a:r>
            <a:endParaRPr lang="es-ES" sz="6000" b="1" dirty="0"/>
          </a:p>
        </p:txBody>
      </p:sp>
    </p:spTree>
    <p:extLst>
      <p:ext uri="{BB962C8B-B14F-4D97-AF65-F5344CB8AC3E}">
        <p14:creationId xmlns:p14="http://schemas.microsoft.com/office/powerpoint/2010/main" val="43572401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No alzará la espada pueblo contra pueblo, no se adiestrarán para la guerra. Casa de Jacob, venid; caminemos a la luz del Señor.</a:t>
            </a:r>
          </a:p>
        </p:txBody>
      </p:sp>
    </p:spTree>
    <p:extLst>
      <p:ext uri="{BB962C8B-B14F-4D97-AF65-F5344CB8AC3E}">
        <p14:creationId xmlns:p14="http://schemas.microsoft.com/office/powerpoint/2010/main" val="330220254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 DIOS</a:t>
            </a:r>
            <a:br>
              <a:rPr lang="es-ES" sz="6000" dirty="0" smtClean="0"/>
            </a:br>
            <a:r>
              <a:rPr lang="es-ES" sz="6000" b="1" dirty="0" smtClean="0">
                <a:solidFill>
                  <a:srgbClr val="FF0000"/>
                </a:solidFill>
              </a:rPr>
              <a:t>TE ALABAMOS, SEÑOR</a:t>
            </a:r>
            <a:endParaRPr lang="es-ES" sz="6000"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VAMOS ALEGRES A LA CASA DEL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002060"/>
                </a:solidFill>
              </a:rPr>
              <a:t>¡Qué alegría cuando me dijeron: Vamos a la casa del Señor! Ya están pisando nuestros pies tus umbrales, </a:t>
            </a:r>
            <a:r>
              <a:rPr lang="es-ES" sz="6000" b="1" dirty="0" err="1" smtClean="0">
                <a:solidFill>
                  <a:srgbClr val="002060"/>
                </a:solidFill>
              </a:rPr>
              <a:t>Jerusalen</a:t>
            </a:r>
            <a:r>
              <a:rPr lang="es-ES" sz="6000" b="1" dirty="0" smtClean="0">
                <a:solidFill>
                  <a:srgbClr val="002060"/>
                </a:solidFill>
              </a:rPr>
              <a:t>.</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VAMOS ALEGRES A LA CASA DEL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7239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sz="6000" b="1" dirty="0">
                <a:solidFill>
                  <a:srgbClr val="002060"/>
                </a:solidFill>
              </a:rPr>
              <a:t>Allá suben las tribus, las tribus del Señor,</a:t>
            </a:r>
            <a:br>
              <a:rPr lang="es-ES" sz="6000" b="1" dirty="0">
                <a:solidFill>
                  <a:srgbClr val="002060"/>
                </a:solidFill>
              </a:rPr>
            </a:br>
            <a:r>
              <a:rPr lang="es-ES" sz="6000" b="1" dirty="0">
                <a:solidFill>
                  <a:srgbClr val="002060"/>
                </a:solidFill>
              </a:rPr>
              <a:t>según la costumbre de Israel,</a:t>
            </a:r>
            <a:br>
              <a:rPr lang="es-ES" sz="6000" b="1" dirty="0">
                <a:solidFill>
                  <a:srgbClr val="002060"/>
                </a:solidFill>
              </a:rPr>
            </a:br>
            <a:r>
              <a:rPr lang="es-ES" sz="6000" b="1" dirty="0">
                <a:solidFill>
                  <a:srgbClr val="002060"/>
                </a:solidFill>
              </a:rPr>
              <a:t>a celebrar el nombre del Señor;</a:t>
            </a:r>
            <a:br>
              <a:rPr lang="es-ES" sz="6000" b="1" dirty="0">
                <a:solidFill>
                  <a:srgbClr val="002060"/>
                </a:solidFill>
              </a:rPr>
            </a:br>
            <a:r>
              <a:rPr lang="es-ES" sz="6000" b="1" dirty="0">
                <a:solidFill>
                  <a:srgbClr val="002060"/>
                </a:solidFill>
              </a:rPr>
              <a:t>en ella están los tribunales de justicia,</a:t>
            </a:r>
            <a:br>
              <a:rPr lang="es-ES" sz="6000" b="1" dirty="0">
                <a:solidFill>
                  <a:srgbClr val="002060"/>
                </a:solidFill>
              </a:rPr>
            </a:br>
            <a:r>
              <a:rPr lang="es-ES" sz="6000" b="1" dirty="0">
                <a:solidFill>
                  <a:srgbClr val="002060"/>
                </a:solidFill>
              </a:rPr>
              <a:t>en el palacio de David. </a:t>
            </a: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561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VAMOS ALEGRES A LA CASA DEL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2341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Desead la paz a Jerusalén: «Vivan seguros los que te aman, haya paz dentro de tus muros, seguridad en tus palacios.».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42220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En el nombre del Padre, y del Hijo y </a:t>
            </a:r>
            <a:r>
              <a:rPr lang="es-ES" sz="6000" dirty="0" smtClean="0">
                <a:solidFill>
                  <a:prstClr val="black"/>
                </a:solidFill>
                <a:latin typeface="Calibri"/>
              </a:rPr>
              <a:t>del Espíritu </a:t>
            </a:r>
            <a:r>
              <a:rPr lang="es-ES" sz="6000" dirty="0">
                <a:solidFill>
                  <a:prstClr val="black"/>
                </a:solidFill>
                <a:latin typeface="Calibri"/>
              </a:rPr>
              <a:t>Santo. </a:t>
            </a:r>
          </a:p>
          <a:p>
            <a:pPr marL="342900" lvl="0" indent="-342900">
              <a:lnSpc>
                <a:spcPct val="100000"/>
              </a:lnSpc>
              <a:spcBef>
                <a:spcPct val="20000"/>
              </a:spcBef>
              <a:buClrTx/>
              <a:buSzTx/>
              <a:buNone/>
            </a:pPr>
            <a:r>
              <a:rPr lang="es-ES" sz="6000" b="1" dirty="0">
                <a:solidFill>
                  <a:srgbClr val="FF0000"/>
                </a:solidFill>
                <a:latin typeface="Calibri"/>
              </a:rPr>
              <a:t>Amén. </a:t>
            </a:r>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VAMOS ALEGRES A LA CASA DEL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562580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Por mis hermanos y compañeros, voy a decir: «La paz contigo». Por la casa del Señor, nuestro Dios, te deseo todo bien.</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349793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VAMOS ALEGRES A LA CASA DEL SEÑOR</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Picture 2" descr="https://alfredotrovadorblog.files.wordpress.com/2015/11/dibu-15-noviembre-2015-col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0136" y="0"/>
            <a:ext cx="488672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7129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6000" dirty="0" smtClean="0"/>
              <a:t>SEGUNDA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7410" name="Picture 2" descr="https://icmccarvajal.files.wordpress.com/2011/10/salvacion.jpg?w=640"/>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Hermanos: Comportaos reconociendo el momento en que vivís, pues ya es hora de despertaros del sueño, </a:t>
            </a:r>
            <a:endParaRPr lang="es-ES" sz="60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porque ahora la salvación está más cerca de nosotros que cuando abrazamos la fe. La noche está avanzada, el día está cerca: dejemos, pues, </a:t>
            </a:r>
            <a:endParaRPr lang="es-ES" sz="60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las obras de las tinieblas y pongámonos las armas de la luz. Andemos como en pleno día, con dignidad. Nada de comilonas y borracheras, nada de lujuria y desenfreno, nada de riñas y envidias. </a:t>
            </a:r>
            <a:endParaRPr lang="es-ES" sz="6000" b="1"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Revestíos más bien del Señor Jesucristo.</a:t>
            </a:r>
            <a:endParaRPr lang="es-ES" sz="6000" b="1" dirty="0"/>
          </a:p>
        </p:txBody>
      </p:sp>
    </p:spTree>
    <p:extLst>
      <p:ext uri="{BB962C8B-B14F-4D97-AF65-F5344CB8AC3E}">
        <p14:creationId xmlns:p14="http://schemas.microsoft.com/office/powerpoint/2010/main" val="248227503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Junto a  ti Jesús rezaré</a:t>
            </a:r>
            <a:br>
              <a:rPr lang="es-ES" altLang="es-ES" sz="4800" b="1" dirty="0">
                <a:solidFill>
                  <a:srgbClr val="002060"/>
                </a:solidFill>
              </a:rPr>
            </a:br>
            <a:r>
              <a:rPr lang="es-ES" altLang="es-ES" sz="4800" b="1" dirty="0">
                <a:solidFill>
                  <a:srgbClr val="002060"/>
                </a:solidFill>
              </a:rPr>
              <a:t>Tu palabra quiero vivir</a:t>
            </a:r>
            <a:br>
              <a:rPr lang="es-ES" altLang="es-ES" sz="4800" b="1" dirty="0">
                <a:solidFill>
                  <a:srgbClr val="002060"/>
                </a:solidFill>
              </a:rPr>
            </a:br>
            <a:r>
              <a:rPr lang="es-ES" altLang="es-ES" sz="4800" b="1" dirty="0">
                <a:solidFill>
                  <a:srgbClr val="002060"/>
                </a:solidFill>
              </a:rPr>
              <a:t>Tú me haces sencillo Señor</a:t>
            </a:r>
            <a:br>
              <a:rPr lang="es-ES" altLang="es-ES" sz="4800" b="1" dirty="0">
                <a:solidFill>
                  <a:srgbClr val="002060"/>
                </a:solidFill>
              </a:rPr>
            </a:br>
            <a:r>
              <a:rPr lang="es-ES" altLang="es-ES" sz="4800" b="1" dirty="0">
                <a:solidFill>
                  <a:srgbClr val="002060"/>
                </a:solidFill>
              </a:rPr>
              <a:t>Y en tus manos me dejaré</a:t>
            </a:r>
            <a:br>
              <a:rPr lang="es-ES" altLang="es-ES" sz="4800" b="1" dirty="0">
                <a:solidFill>
                  <a:srgbClr val="002060"/>
                </a:solidFill>
              </a:rPr>
            </a:br>
            <a:r>
              <a:rPr lang="es-ES" altLang="es-ES" sz="4800" b="1" dirty="0">
                <a:solidFill>
                  <a:srgbClr val="002060"/>
                </a:solidFill>
              </a:rPr>
              <a:t>ALELUYA, ALELUYA, ALELUYA </a:t>
            </a:r>
            <a:r>
              <a:rPr lang="es-ES" altLang="es-ES" sz="4800" b="1" dirty="0" err="1">
                <a:solidFill>
                  <a:srgbClr val="002060"/>
                </a:solidFill>
              </a:rPr>
              <a:t>ALELUYA</a:t>
            </a:r>
            <a:r>
              <a:rPr lang="es-ES" altLang="es-ES" sz="4800" b="1" dirty="0">
                <a:solidFill>
                  <a:srgbClr val="002060"/>
                </a:solidFill>
              </a:rPr>
              <a:t> (BIS)</a:t>
            </a:r>
          </a:p>
        </p:txBody>
      </p:sp>
      <p:sp>
        <p:nvSpPr>
          <p:cNvPr id="4" name="Marcador de texto 3"/>
          <p:cNvSpPr>
            <a:spLocks noGrp="1"/>
          </p:cNvSpPr>
          <p:nvPr>
            <p:ph type="body" sz="half" idx="2"/>
          </p:nvPr>
        </p:nvSpPr>
        <p:spPr/>
        <p:txBody>
          <a:bodyPr/>
          <a:lstStyle/>
          <a:p>
            <a:endParaRPr lang="es-ES"/>
          </a:p>
        </p:txBody>
      </p:sp>
      <p:pic>
        <p:nvPicPr>
          <p:cNvPr id="9" name="Picture 6" descr="http://4.bp.blogspot.com/_EfVuVTkXXqE/S_YWV0TgT3I/AAAAAAAAABA/d4uP-LdWI_Q/s1600/jesus_nin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873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6000" b="1" dirty="0">
                <a:solidFill>
                  <a:srgbClr val="FF0000"/>
                </a:solidFill>
                <a:latin typeface="Calibri"/>
              </a:rPr>
              <a:t>Y con tu espíritu</a:t>
            </a:r>
            <a:r>
              <a:rPr lang="es-ES" sz="6000" b="1" dirty="0" smtClean="0">
                <a:solidFill>
                  <a:srgbClr val="FF0000"/>
                </a:solidFill>
                <a:latin typeface="Calibri"/>
              </a:rPr>
              <a:t>.</a:t>
            </a:r>
            <a:endParaRPr lang="es-ES" sz="6000" b="1" dirty="0">
              <a:solidFill>
                <a:srgbClr val="FF0000"/>
              </a:solidFill>
              <a:latin typeface="Calibri"/>
            </a:endParaRPr>
          </a:p>
        </p:txBody>
      </p:sp>
    </p:spTree>
    <p:extLst>
      <p:ext uri="{BB962C8B-B14F-4D97-AF65-F5344CB8AC3E}">
        <p14:creationId xmlns:p14="http://schemas.microsoft.com/office/powerpoint/2010/main" val="509653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r>
              <a:rPr lang="es-ES" altLang="es-ES" sz="4800" dirty="0" smtClean="0">
                <a:solidFill>
                  <a:srgbClr val="FF0000"/>
                </a:solidFill>
                <a:latin typeface="Calibri" panose="020F0502020204030204"/>
                <a:ea typeface="+mn-ea"/>
                <a:cs typeface="+mn-cs"/>
              </a:rPr>
              <a:t>.</a:t>
            </a:r>
            <a:br>
              <a:rPr lang="es-ES" altLang="es-ES" sz="4800" dirty="0" smtClean="0">
                <a:solidFill>
                  <a:srgbClr val="FF0000"/>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18434" name="Picture 2" descr="https://lh5.googleusercontent.com/-9U57_1PHSWE/Tst7XxvCACI/AAAAAAABJeI/HnSc-kXi2hM/w2964-h1914/05a-domingo-27-noviembre-2011-color.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1" r="1038"/>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En aquel tiempo, dijo Jesús  a sus discípulos: «Cuando venga el Hijo del hombre, pasará como en tiempo de Noé. </a:t>
            </a:r>
            <a:endParaRPr lang="es-ES" sz="60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En los días antes del diluvio, la gente comía y bebía, se casaban los hombres y las mujeres tomaban esposo, hasta el día en que Noé entró en el arca; </a:t>
            </a:r>
            <a:endParaRPr lang="es-ES" sz="60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y cuando menos lo esperaban llegó el diluvio y se los llevó a todos; lo mismo sucederá cuando venga el Hijo del hombre</a:t>
            </a:r>
            <a:r>
              <a:rPr lang="es-ES" sz="6000" b="1" dirty="0" smtClean="0">
                <a:solidFill>
                  <a:srgbClr val="263050"/>
                </a:solidFill>
              </a:rPr>
              <a:t>:</a:t>
            </a:r>
            <a:endParaRPr lang="es-ES" sz="60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dos hombres estarán en el campo, a uno se lo llevarán y a otro lo dejarán; dos mujeres estarán moliendo, a una se la llevarán y a otra la dejarán. </a:t>
            </a:r>
            <a:endParaRPr lang="es-ES" sz="60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Por tanto estad en vela, porque no sabéis qué día vendrá vuestro Señor. Comprended que si supiera el dueño de casa a qué hora de la noche viene el ladrón, </a:t>
            </a:r>
            <a:endParaRPr lang="es-ES" sz="6000" b="1" dirty="0">
              <a:solidFill>
                <a:srgbClr val="263050"/>
              </a:solidFill>
            </a:endParaRP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estaría en vela y dejaría que abrieran un boquete en su casa. Por eso, estad también vosotros preparados, porque a la hora que menos penséis viene el Hijo del hombre»</a:t>
            </a:r>
            <a:endParaRPr lang="es-ES" sz="60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DEL SEÑOR</a:t>
            </a:r>
            <a:br>
              <a:rPr lang="es-ES" sz="6000" dirty="0" smtClean="0"/>
            </a:br>
            <a:r>
              <a:rPr lang="es-ES" sz="6000" b="1" dirty="0" smtClean="0">
                <a:solidFill>
                  <a:srgbClr val="FF0000"/>
                </a:solidFill>
              </a:rPr>
              <a:t>GLORIA A TI, SEÑOR JESÚS</a:t>
            </a:r>
            <a:endParaRPr lang="es-ES" sz="6000"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9498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Dios de Dios, Luz de Luz, Dios verdadero de Dios verdadero, engendrado, no creado, de la misma naturaleza del Padre, por quien todo fue hecho; 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En este mundo que Cristo nos da,</a:t>
            </a:r>
            <a:br>
              <a:rPr lang="es-ES" altLang="es-ES" sz="6000" dirty="0">
                <a:solidFill>
                  <a:srgbClr val="002060"/>
                </a:solidFill>
              </a:rPr>
            </a:br>
            <a:r>
              <a:rPr lang="es-ES" altLang="es-ES" sz="6000" dirty="0">
                <a:solidFill>
                  <a:srgbClr val="002060"/>
                </a:solidFill>
              </a:rPr>
              <a:t>hacemos la ofrenda  del pan, el pan de nuestro trabajo sin fin</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406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y el vino de nuestro cantar.</a:t>
            </a:r>
            <a:br>
              <a:rPr lang="es-ES" altLang="es-ES" sz="6000" dirty="0">
                <a:solidFill>
                  <a:srgbClr val="002060"/>
                </a:solidFill>
              </a:rPr>
            </a:br>
            <a:r>
              <a:rPr lang="es-ES" altLang="es-ES" sz="6000" dirty="0">
                <a:solidFill>
                  <a:srgbClr val="002060"/>
                </a:solidFill>
              </a:rPr>
              <a:t>Traigo ante ti nuestra justa inquietud:</a:t>
            </a:r>
            <a:br>
              <a:rPr lang="es-ES" altLang="es-ES" sz="6000" dirty="0">
                <a:solidFill>
                  <a:srgbClr val="002060"/>
                </a:solidFill>
              </a:rPr>
            </a:br>
            <a:r>
              <a:rPr lang="es-ES" altLang="es-ES" sz="6000" dirty="0">
                <a:solidFill>
                  <a:srgbClr val="002060"/>
                </a:solidFill>
              </a:rPr>
              <a:t>amar la justicia y la paz.</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9268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99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La sed de todos los hombres sin luz,</a:t>
            </a:r>
            <a:br>
              <a:rPr lang="es-ES" altLang="es-ES" sz="6000" dirty="0">
                <a:solidFill>
                  <a:srgbClr val="002060"/>
                </a:solidFill>
              </a:rPr>
            </a:br>
            <a:r>
              <a:rPr lang="es-ES" altLang="es-ES" sz="6000" dirty="0">
                <a:solidFill>
                  <a:srgbClr val="002060"/>
                </a:solidFill>
              </a:rPr>
              <a:t>la pena y el triste llorar, </a:t>
            </a:r>
            <a:br>
              <a:rPr lang="es-ES" altLang="es-ES" sz="6000" dirty="0">
                <a:solidFill>
                  <a:srgbClr val="002060"/>
                </a:solidFill>
              </a:rPr>
            </a:br>
            <a:r>
              <a:rPr lang="es-ES" altLang="es-ES" sz="6000" dirty="0">
                <a:solidFill>
                  <a:srgbClr val="002060"/>
                </a:solidFill>
              </a:rPr>
              <a:t>el odio de los que mueren sin fe, </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69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primera llama </a:t>
            </a:r>
            <a:r>
              <a:rPr lang="es-ES" altLang="es-ES" sz="6000" dirty="0" smtClean="0">
                <a:solidFill>
                  <a:srgbClr val="002060"/>
                </a:solidFill>
              </a:rPr>
              <a:t>ardiendo. Se </a:t>
            </a:r>
            <a:r>
              <a:rPr lang="es-ES" altLang="es-ES" sz="6000" dirty="0">
                <a:solidFill>
                  <a:srgbClr val="002060"/>
                </a:solidFill>
              </a:rPr>
              <a:t>acerca ya el tiempo de </a:t>
            </a:r>
            <a:r>
              <a:rPr lang="es-ES" altLang="es-ES" sz="6000" dirty="0" smtClean="0">
                <a:solidFill>
                  <a:srgbClr val="002060"/>
                </a:solidFill>
              </a:rPr>
              <a:t>salvación, abre </a:t>
            </a:r>
            <a:r>
              <a:rPr lang="es-ES" altLang="es-ES" sz="6000" dirty="0">
                <a:solidFill>
                  <a:srgbClr val="002060"/>
                </a:solidFill>
              </a:rPr>
              <a:t>las puertas de tu corazón</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9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cansados de tanto luchar.</a:t>
            </a:r>
            <a:br>
              <a:rPr lang="es-ES" altLang="es-ES" sz="6000" dirty="0">
                <a:solidFill>
                  <a:srgbClr val="002060"/>
                </a:solidFill>
              </a:rPr>
            </a:br>
            <a:r>
              <a:rPr lang="es-ES" altLang="es-ES" sz="6000" dirty="0">
                <a:solidFill>
                  <a:srgbClr val="002060"/>
                </a:solidFill>
              </a:rPr>
              <a:t>En la patena de nuestra oblación</a:t>
            </a:r>
            <a:br>
              <a:rPr lang="es-ES" altLang="es-ES" sz="6000" dirty="0">
                <a:solidFill>
                  <a:srgbClr val="002060"/>
                </a:solidFill>
              </a:rPr>
            </a:br>
            <a:r>
              <a:rPr lang="es-ES" altLang="es-ES" sz="6000" dirty="0">
                <a:solidFill>
                  <a:srgbClr val="002060"/>
                </a:solidFill>
              </a:rPr>
              <a:t>acepta la vida Señor.</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919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7571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Santo </a:t>
            </a:r>
            <a:r>
              <a:rPr lang="es-ES" altLang="es-ES" sz="4800" dirty="0" err="1">
                <a:solidFill>
                  <a:srgbClr val="002060"/>
                </a:solidFill>
              </a:rPr>
              <a:t>santo</a:t>
            </a:r>
            <a:r>
              <a:rPr lang="es-ES" altLang="es-ES" sz="4800" dirty="0">
                <a:solidFill>
                  <a:srgbClr val="002060"/>
                </a:solidFill>
              </a:rPr>
              <a:t>, santo, santo, </a:t>
            </a:r>
            <a:br>
              <a:rPr lang="es-ES" altLang="es-ES" sz="4800" dirty="0">
                <a:solidFill>
                  <a:srgbClr val="002060"/>
                </a:solidFill>
              </a:rPr>
            </a:br>
            <a:r>
              <a:rPr lang="es-ES" altLang="es-ES" sz="4800" dirty="0">
                <a:solidFill>
                  <a:srgbClr val="002060"/>
                </a:solidFill>
              </a:rPr>
              <a:t>santo es el Señor, </a:t>
            </a:r>
            <a:br>
              <a:rPr lang="es-ES" altLang="es-ES" sz="4800" dirty="0">
                <a:solidFill>
                  <a:srgbClr val="002060"/>
                </a:solidFill>
              </a:rPr>
            </a:br>
            <a:r>
              <a:rPr lang="es-ES" altLang="es-ES" sz="4800" dirty="0">
                <a:solidFill>
                  <a:srgbClr val="002060"/>
                </a:solidFill>
              </a:rPr>
              <a:t>llenos están </a:t>
            </a:r>
            <a:br>
              <a:rPr lang="es-ES" altLang="es-ES" sz="4800" dirty="0">
                <a:solidFill>
                  <a:srgbClr val="002060"/>
                </a:solidFill>
              </a:rPr>
            </a:br>
            <a:r>
              <a:rPr lang="es-ES" altLang="es-ES" sz="4800" dirty="0">
                <a:solidFill>
                  <a:srgbClr val="002060"/>
                </a:solidFill>
              </a:rPr>
              <a:t>el cielo y la tierra</a:t>
            </a:r>
            <a:br>
              <a:rPr lang="es-ES" altLang="es-ES" sz="4800" dirty="0">
                <a:solidFill>
                  <a:srgbClr val="002060"/>
                </a:solidFill>
              </a:rPr>
            </a:br>
            <a:r>
              <a:rPr lang="es-ES" altLang="es-ES" sz="4800" dirty="0">
                <a:solidFill>
                  <a:srgbClr val="002060"/>
                </a:solidFill>
              </a:rPr>
              <a:t>de tu amor. (bis</a:t>
            </a:r>
            <a:r>
              <a:rPr lang="es-ES" altLang="es-ES" sz="4800" dirty="0" smtClean="0">
                <a:solidFill>
                  <a:srgbClr val="002060"/>
                </a:solidFill>
              </a:rPr>
              <a:t>)</a:t>
            </a:r>
            <a:endParaRPr lang="es-ES" altLang="es-ES" sz="48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72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Bendito el que viene</a:t>
            </a:r>
            <a:br>
              <a:rPr lang="es-ES" altLang="es-ES" sz="4800" dirty="0">
                <a:solidFill>
                  <a:srgbClr val="002060"/>
                </a:solidFill>
              </a:rPr>
            </a:br>
            <a:r>
              <a:rPr lang="es-ES" altLang="es-ES" sz="4800" dirty="0">
                <a:solidFill>
                  <a:srgbClr val="002060"/>
                </a:solidFill>
              </a:rPr>
              <a:t>en el nombre,</a:t>
            </a:r>
            <a:br>
              <a:rPr lang="es-ES" altLang="es-ES" sz="4800" dirty="0">
                <a:solidFill>
                  <a:srgbClr val="002060"/>
                </a:solidFill>
              </a:rPr>
            </a:br>
            <a:r>
              <a:rPr lang="es-ES" altLang="es-ES" sz="4800" dirty="0">
                <a:solidFill>
                  <a:srgbClr val="002060"/>
                </a:solidFill>
              </a:rPr>
              <a:t> el que viene en el nombre del Señor, del Señor.</a:t>
            </a: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62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7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345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97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961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5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La paz te doy a ti, hermano, </a:t>
            </a:r>
            <a:br>
              <a:rPr lang="es-ES" altLang="es-ES" sz="4800" b="1" dirty="0">
                <a:solidFill>
                  <a:srgbClr val="002060"/>
                </a:solidFill>
              </a:rPr>
            </a:br>
            <a:r>
              <a:rPr lang="es-ES" altLang="es-ES" sz="4800" b="1" dirty="0">
                <a:solidFill>
                  <a:srgbClr val="002060"/>
                </a:solidFill>
              </a:rPr>
              <a:t>la paz que Dios me regaló, </a:t>
            </a:r>
            <a:br>
              <a:rPr lang="es-ES" altLang="es-ES" sz="4800" b="1" dirty="0">
                <a:solidFill>
                  <a:srgbClr val="002060"/>
                </a:solidFill>
              </a:rPr>
            </a:br>
            <a:r>
              <a:rPr lang="es-ES" altLang="es-ES" sz="4800" b="1" dirty="0">
                <a:solidFill>
                  <a:srgbClr val="002060"/>
                </a:solidFill>
              </a:rPr>
              <a:t>y en un abrazo a ti te</a:t>
            </a:r>
            <a:br>
              <a:rPr lang="es-ES" altLang="es-ES" sz="4800" b="1" dirty="0">
                <a:solidFill>
                  <a:srgbClr val="002060"/>
                </a:solidFill>
              </a:rPr>
            </a:br>
            <a:r>
              <a:rPr lang="es-ES" altLang="es-ES" sz="4800" b="1" dirty="0">
                <a:solidFill>
                  <a:srgbClr val="002060"/>
                </a:solidFill>
              </a:rPr>
              <a:t>entrego la paz que llevo en mi corazón. </a:t>
            </a:r>
          </a:p>
        </p:txBody>
      </p:sp>
      <p:sp>
        <p:nvSpPr>
          <p:cNvPr id="4" name="Marcador de texto 3"/>
          <p:cNvSpPr>
            <a:spLocks noGrp="1"/>
          </p:cNvSpPr>
          <p:nvPr>
            <p:ph type="body" sz="half" idx="2"/>
          </p:nvPr>
        </p:nvSpPr>
        <p:spPr/>
        <p:txBody>
          <a:bodyPr/>
          <a:lstStyle/>
          <a:p>
            <a:endParaRPr lang="es-ES"/>
          </a:p>
        </p:txBody>
      </p:sp>
      <p:pic>
        <p:nvPicPr>
          <p:cNvPr id="6" name="Picture 6" descr="http://triniblog.files.wordpress.com/2012/01/dibujamos-por-la-paz_3.jpeg"/>
          <p:cNvPicPr>
            <a:picLocks noGrp="1" noChangeAspect="1" noChangeArrowheads="1"/>
          </p:cNvPicPr>
          <p:nvPr>
            <p:ph type="pic" idx="1"/>
          </p:nvPr>
        </p:nvPicPr>
        <p:blipFill rotWithShape="1">
          <a:blip r:embed="rId2">
            <a:lum bright="70000" contrast="-70000"/>
            <a:extLst>
              <a:ext uri="{28A0092B-C50C-407E-A947-70E740481C1C}">
                <a14:useLocalDpi xmlns:a14="http://schemas.microsoft.com/office/drawing/2010/main" val="0"/>
              </a:ext>
            </a:extLst>
          </a:blip>
          <a:srcRect l="336" r="67"/>
          <a:stretch/>
        </p:blipFill>
        <p:spPr bwMode="auto">
          <a:xfrm>
            <a:off x="7320136" y="0"/>
            <a:ext cx="485582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5271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Recíbela, recíbela, (2)</a:t>
            </a:r>
            <a:br>
              <a:rPr lang="es-ES" altLang="es-ES" sz="4800" b="1" dirty="0">
                <a:solidFill>
                  <a:srgbClr val="002060"/>
                </a:solidFill>
              </a:rPr>
            </a:br>
            <a:r>
              <a:rPr lang="es-ES" altLang="es-ES" sz="4800" b="1" dirty="0">
                <a:solidFill>
                  <a:srgbClr val="002060"/>
                </a:solidFill>
              </a:rPr>
              <a:t>esta es la paz </a:t>
            </a:r>
            <a:br>
              <a:rPr lang="es-ES" altLang="es-ES" sz="4800" b="1" dirty="0">
                <a:solidFill>
                  <a:srgbClr val="002060"/>
                </a:solidFill>
              </a:rPr>
            </a:br>
            <a:r>
              <a:rPr lang="es-ES" altLang="es-ES" sz="4800" b="1" dirty="0">
                <a:solidFill>
                  <a:srgbClr val="002060"/>
                </a:solidFill>
              </a:rPr>
              <a:t>que el mundo </a:t>
            </a:r>
            <a:br>
              <a:rPr lang="es-ES" altLang="es-ES" sz="4800" b="1" dirty="0">
                <a:solidFill>
                  <a:srgbClr val="002060"/>
                </a:solidFill>
              </a:rPr>
            </a:br>
            <a:r>
              <a:rPr lang="es-ES" altLang="es-ES" sz="4800" b="1" dirty="0">
                <a:solidFill>
                  <a:srgbClr val="002060"/>
                </a:solidFill>
              </a:rPr>
              <a:t>no te puede dar. (bis)</a:t>
            </a:r>
            <a:br>
              <a:rPr lang="es-ES" altLang="es-ES" sz="4800" b="1" dirty="0">
                <a:solidFill>
                  <a:srgbClr val="002060"/>
                </a:solidFill>
              </a:rPr>
            </a:br>
            <a:r>
              <a:rPr lang="es-ES" altLang="es-ES" sz="4800" b="1" dirty="0">
                <a:solidFill>
                  <a:srgbClr val="002060"/>
                </a:solidFill>
              </a:rPr>
              <a:t>Esta es la paz </a:t>
            </a:r>
            <a:br>
              <a:rPr lang="es-ES" altLang="es-ES" sz="4800" b="1" dirty="0">
                <a:solidFill>
                  <a:srgbClr val="002060"/>
                </a:solidFill>
              </a:rPr>
            </a:br>
            <a:r>
              <a:rPr lang="es-ES" altLang="es-ES" sz="4800" b="1" dirty="0">
                <a:solidFill>
                  <a:srgbClr val="002060"/>
                </a:solidFill>
              </a:rPr>
              <a:t>que el mundo no te puede dar. </a:t>
            </a:r>
          </a:p>
        </p:txBody>
      </p:sp>
      <p:sp>
        <p:nvSpPr>
          <p:cNvPr id="4" name="Marcador de texto 3"/>
          <p:cNvSpPr>
            <a:spLocks noGrp="1"/>
          </p:cNvSpPr>
          <p:nvPr>
            <p:ph type="body" sz="half" idx="2"/>
          </p:nvPr>
        </p:nvSpPr>
        <p:spPr/>
        <p:txBody>
          <a:bodyPr/>
          <a:lstStyle/>
          <a:p>
            <a:endParaRPr lang="es-ES"/>
          </a:p>
        </p:txBody>
      </p:sp>
      <p:pic>
        <p:nvPicPr>
          <p:cNvPr id="6" name="Picture 6" descr="http://triniblog.files.wordpress.com/2012/01/dibujamos-por-la-paz_3.jpeg"/>
          <p:cNvPicPr>
            <a:picLocks noGrp="1" noChangeAspect="1" noChangeArrowheads="1"/>
          </p:cNvPicPr>
          <p:nvPr>
            <p:ph type="pic" idx="1"/>
          </p:nvPr>
        </p:nvPicPr>
        <p:blipFill rotWithShape="1">
          <a:blip r:embed="rId2">
            <a:lum bright="70000" contrast="-70000"/>
            <a:extLst>
              <a:ext uri="{28A0092B-C50C-407E-A947-70E740481C1C}">
                <a14:useLocalDpi xmlns:a14="http://schemas.microsoft.com/office/drawing/2010/main" val="0"/>
              </a:ext>
            </a:extLst>
          </a:blip>
          <a:srcRect l="336" r="67"/>
          <a:stretch/>
        </p:blipFill>
        <p:spPr bwMode="auto">
          <a:xfrm>
            <a:off x="7320136" y="0"/>
            <a:ext cx="485582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8505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a:t>
            </a:r>
            <a:r>
              <a:rPr lang="es-ES" altLang="es-ES" sz="6000" dirty="0">
                <a:solidFill>
                  <a:srgbClr val="002060"/>
                </a:solidFill>
              </a:rPr>
              <a:t> </a:t>
            </a:r>
            <a:r>
              <a:rPr lang="es-ES" altLang="es-ES" sz="6000" dirty="0" smtClean="0">
                <a:solidFill>
                  <a:srgbClr val="002060"/>
                </a:solidFill>
              </a:rPr>
              <a:t>Con </a:t>
            </a:r>
            <a:r>
              <a:rPr lang="es-ES" altLang="es-ES" sz="6000" dirty="0">
                <a:solidFill>
                  <a:srgbClr val="002060"/>
                </a:solidFill>
              </a:rPr>
              <a:t>la segunda llama </a:t>
            </a:r>
            <a:r>
              <a:rPr lang="es-ES" altLang="es-ES" sz="6000" dirty="0" smtClean="0">
                <a:solidFill>
                  <a:srgbClr val="002060"/>
                </a:solidFill>
              </a:rPr>
              <a:t>ardiendo. Dios </a:t>
            </a:r>
            <a:r>
              <a:rPr lang="es-ES" altLang="es-ES" sz="6000" dirty="0">
                <a:solidFill>
                  <a:srgbClr val="002060"/>
                </a:solidFill>
              </a:rPr>
              <a:t>Padre en su gloria nos muestra su </a:t>
            </a:r>
            <a:r>
              <a:rPr lang="es-ES" altLang="es-ES" sz="6000" dirty="0" smtClean="0">
                <a:solidFill>
                  <a:srgbClr val="002060"/>
                </a:solidFill>
              </a:rPr>
              <a:t>amor, abre </a:t>
            </a:r>
            <a:r>
              <a:rPr lang="es-ES" altLang="es-ES" sz="6000" dirty="0">
                <a:solidFill>
                  <a:srgbClr val="002060"/>
                </a:solidFill>
              </a:rPr>
              <a:t>tu alma a Jesús, Salvador.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30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Haz que abandone la alforja</a:t>
            </a:r>
            <a:br>
              <a:rPr lang="es-ES" altLang="es-ES" sz="6000" dirty="0">
                <a:solidFill>
                  <a:srgbClr val="002060"/>
                </a:solidFill>
              </a:rPr>
            </a:br>
            <a:r>
              <a:rPr lang="es-ES" altLang="es-ES" sz="6000" dirty="0">
                <a:solidFill>
                  <a:srgbClr val="002060"/>
                </a:solidFill>
              </a:rPr>
              <a:t>que hasta ahora he llevado.</a:t>
            </a:r>
            <a:br>
              <a:rPr lang="es-ES" altLang="es-ES" sz="6000" dirty="0">
                <a:solidFill>
                  <a:srgbClr val="002060"/>
                </a:solidFill>
              </a:rPr>
            </a:br>
            <a:r>
              <a:rPr lang="es-ES" altLang="es-ES" sz="6000" dirty="0">
                <a:solidFill>
                  <a:srgbClr val="002060"/>
                </a:solidFill>
              </a:rPr>
              <a:t>Haz que rechace el vestido</a:t>
            </a:r>
            <a:br>
              <a:rPr lang="es-ES" altLang="es-ES" sz="6000" dirty="0">
                <a:solidFill>
                  <a:srgbClr val="002060"/>
                </a:solidFill>
              </a:rPr>
            </a:br>
            <a:r>
              <a:rPr lang="es-ES" altLang="es-ES" sz="6000" dirty="0">
                <a:solidFill>
                  <a:srgbClr val="002060"/>
                </a:solidFill>
              </a:rPr>
              <a:t>que traje hasta aquí</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6" descr="http://elregresa.net/wp-content/uploads/2013/04/inm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r="1038"/>
          <a:stretch/>
        </p:blipFill>
        <p:spPr bwMode="auto">
          <a:xfrm>
            <a:off x="7320136" y="0"/>
            <a:ext cx="488641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24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Haz que me quede desnudo</a:t>
            </a:r>
            <a:br>
              <a:rPr lang="es-ES" altLang="es-ES" sz="6000" dirty="0">
                <a:solidFill>
                  <a:srgbClr val="002060"/>
                </a:solidFill>
              </a:rPr>
            </a:br>
            <a:r>
              <a:rPr lang="es-ES" altLang="es-ES" sz="6000" dirty="0">
                <a:solidFill>
                  <a:srgbClr val="002060"/>
                </a:solidFill>
              </a:rPr>
              <a:t>ante tu presencia.</a:t>
            </a:r>
            <a:br>
              <a:rPr lang="es-ES" altLang="es-ES" sz="6000" dirty="0">
                <a:solidFill>
                  <a:srgbClr val="002060"/>
                </a:solidFill>
              </a:rPr>
            </a:br>
            <a:r>
              <a:rPr lang="es-ES" altLang="es-ES" sz="6000" dirty="0">
                <a:solidFill>
                  <a:srgbClr val="002060"/>
                </a:solidFill>
              </a:rPr>
              <a:t>Haz que abandone mi vieja</a:t>
            </a:r>
            <a:br>
              <a:rPr lang="es-ES" altLang="es-ES" sz="6000" dirty="0">
                <a:solidFill>
                  <a:srgbClr val="002060"/>
                </a:solidFill>
              </a:rPr>
            </a:br>
            <a:r>
              <a:rPr lang="es-ES" altLang="es-ES" sz="6000" dirty="0">
                <a:solidFill>
                  <a:srgbClr val="002060"/>
                </a:solidFill>
              </a:rPr>
              <a:t>razón de vivir</a:t>
            </a:r>
            <a:br>
              <a:rPr lang="es-ES" altLang="es-ES" sz="6000" dirty="0">
                <a:solidFill>
                  <a:srgbClr val="002060"/>
                </a:solidFill>
              </a:rPr>
            </a:br>
            <a:r>
              <a:rPr lang="es-ES" altLang="es-ES" sz="6000" dirty="0">
                <a:solidFill>
                  <a:srgbClr val="002060"/>
                </a:solidFill>
              </a:rPr>
              <a:t>MARANATHA, </a:t>
            </a:r>
            <a:br>
              <a:rPr lang="es-ES" altLang="es-ES" sz="6000" dirty="0">
                <a:solidFill>
                  <a:srgbClr val="002060"/>
                </a:solidFill>
              </a:rPr>
            </a:br>
            <a:r>
              <a:rPr lang="es-ES" altLang="es-ES" sz="6000" dirty="0">
                <a:solidFill>
                  <a:srgbClr val="002060"/>
                </a:solidFill>
              </a:rPr>
              <a:t>VEN SEÑOR JESUS (4)</a:t>
            </a:r>
          </a:p>
        </p:txBody>
      </p:sp>
      <p:sp>
        <p:nvSpPr>
          <p:cNvPr id="4" name="Marcador de texto 3"/>
          <p:cNvSpPr>
            <a:spLocks noGrp="1"/>
          </p:cNvSpPr>
          <p:nvPr>
            <p:ph type="body" sz="half" idx="2"/>
          </p:nvPr>
        </p:nvSpPr>
        <p:spPr/>
        <p:txBody>
          <a:bodyPr/>
          <a:lstStyle/>
          <a:p>
            <a:endParaRPr lang="es-ES"/>
          </a:p>
        </p:txBody>
      </p:sp>
      <p:pic>
        <p:nvPicPr>
          <p:cNvPr id="8" name="Picture 6" descr="http://elregresa.net/wp-content/uploads/2013/04/inm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r="1038"/>
          <a:stretch/>
        </p:blipFill>
        <p:spPr bwMode="auto">
          <a:xfrm>
            <a:off x="7320136" y="0"/>
            <a:ext cx="488641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37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Dame valor en la lucha</a:t>
            </a:r>
            <a:br>
              <a:rPr lang="es-ES" altLang="es-ES" sz="6000" dirty="0">
                <a:solidFill>
                  <a:srgbClr val="002060"/>
                </a:solidFill>
              </a:rPr>
            </a:br>
            <a:r>
              <a:rPr lang="es-ES" altLang="es-ES" sz="6000" dirty="0">
                <a:solidFill>
                  <a:srgbClr val="002060"/>
                </a:solidFill>
              </a:rPr>
              <a:t>que llevo conmigo.</a:t>
            </a:r>
            <a:br>
              <a:rPr lang="es-ES" altLang="es-ES" sz="6000" dirty="0">
                <a:solidFill>
                  <a:srgbClr val="002060"/>
                </a:solidFill>
              </a:rPr>
            </a:br>
            <a:r>
              <a:rPr lang="es-ES" altLang="es-ES" sz="6000" dirty="0">
                <a:solidFill>
                  <a:srgbClr val="002060"/>
                </a:solidFill>
              </a:rPr>
              <a:t>Haz que comprenda que sólo</a:t>
            </a:r>
            <a:br>
              <a:rPr lang="es-ES" altLang="es-ES" sz="6000" dirty="0">
                <a:solidFill>
                  <a:srgbClr val="002060"/>
                </a:solidFill>
              </a:rPr>
            </a:br>
            <a:r>
              <a:rPr lang="es-ES" altLang="es-ES" sz="6000" dirty="0">
                <a:solidFill>
                  <a:srgbClr val="002060"/>
                </a:solidFill>
              </a:rPr>
              <a:t>un rival tengo yo</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6" descr="http://elregresa.net/wp-content/uploads/2013/04/inm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r="1038"/>
          <a:stretch/>
        </p:blipFill>
        <p:spPr bwMode="auto">
          <a:xfrm>
            <a:off x="7320136" y="0"/>
            <a:ext cx="488641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5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Ese rival es el diablo</a:t>
            </a:r>
            <a:br>
              <a:rPr lang="es-ES" altLang="es-ES" sz="6000" dirty="0">
                <a:solidFill>
                  <a:srgbClr val="002060"/>
                </a:solidFill>
              </a:rPr>
            </a:br>
            <a:r>
              <a:rPr lang="es-ES" altLang="es-ES" sz="6000" dirty="0">
                <a:solidFill>
                  <a:srgbClr val="002060"/>
                </a:solidFill>
              </a:rPr>
              <a:t>que llevo en mi adentro. </a:t>
            </a:r>
            <a:br>
              <a:rPr lang="es-ES" altLang="es-ES" sz="6000" dirty="0">
                <a:solidFill>
                  <a:srgbClr val="002060"/>
                </a:solidFill>
              </a:rPr>
            </a:br>
            <a:r>
              <a:rPr lang="es-ES" altLang="es-ES" sz="6000" dirty="0">
                <a:solidFill>
                  <a:srgbClr val="002060"/>
                </a:solidFill>
              </a:rPr>
              <a:t>Cuando me venza a mí mismo</a:t>
            </a:r>
            <a:br>
              <a:rPr lang="es-ES" altLang="es-ES" sz="6000" dirty="0">
                <a:solidFill>
                  <a:srgbClr val="002060"/>
                </a:solidFill>
              </a:rPr>
            </a:br>
            <a:r>
              <a:rPr lang="es-ES" altLang="es-ES" sz="6000" dirty="0">
                <a:solidFill>
                  <a:srgbClr val="002060"/>
                </a:solidFill>
              </a:rPr>
              <a:t>seré ya de Dios.</a:t>
            </a:r>
            <a:br>
              <a:rPr lang="es-ES" altLang="es-ES" sz="6000" dirty="0">
                <a:solidFill>
                  <a:srgbClr val="002060"/>
                </a:solidFill>
              </a:rPr>
            </a:br>
            <a:r>
              <a:rPr lang="es-ES" altLang="es-ES" sz="6000" dirty="0">
                <a:solidFill>
                  <a:srgbClr val="002060"/>
                </a:solidFill>
              </a:rPr>
              <a:t>MARANATHA, VEN SEÑOR JESUS (4)</a:t>
            </a:r>
          </a:p>
        </p:txBody>
      </p:sp>
      <p:sp>
        <p:nvSpPr>
          <p:cNvPr id="4" name="Marcador de texto 3"/>
          <p:cNvSpPr>
            <a:spLocks noGrp="1"/>
          </p:cNvSpPr>
          <p:nvPr>
            <p:ph type="body" sz="half" idx="2"/>
          </p:nvPr>
        </p:nvSpPr>
        <p:spPr/>
        <p:txBody>
          <a:bodyPr/>
          <a:lstStyle/>
          <a:p>
            <a:endParaRPr lang="es-ES"/>
          </a:p>
        </p:txBody>
      </p:sp>
      <p:pic>
        <p:nvPicPr>
          <p:cNvPr id="8" name="Picture 6" descr="http://elregresa.net/wp-content/uploads/2013/04/inm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1" r="1038"/>
          <a:stretch/>
        </p:blipFill>
        <p:spPr bwMode="auto">
          <a:xfrm>
            <a:off x="7320136" y="0"/>
            <a:ext cx="488641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576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Hoy comienza una nueva era, las lanzas se convierten en podaderas. De las armas se hacen arados y los oprimidos son liberados.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palabradediosdiaria.files.wordpress.com/2013/11/e449a-jesusregresa.jpg?w=350&amp;h=343"/>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4591"/>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228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8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1313</Words>
  <Application>Microsoft Office PowerPoint</Application>
  <PresentationFormat>Panorámica</PresentationFormat>
  <Paragraphs>87</Paragraphs>
  <Slides>88</Slides>
  <Notes>3</Notes>
  <HiddenSlides>4</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88</vt:i4>
      </vt:variant>
    </vt:vector>
  </HeadingPairs>
  <TitlesOfParts>
    <vt:vector size="94" baseType="lpstr">
      <vt:lpstr>Arial</vt:lpstr>
      <vt:lpstr>Calibri</vt:lpstr>
      <vt:lpstr>Corbel</vt:lpstr>
      <vt:lpstr>Euphemia</vt:lpstr>
      <vt:lpstr>Wingdings</vt:lpstr>
      <vt:lpstr>Banded Design Blue 16x9</vt:lpstr>
      <vt:lpstr>DOMINGO I DE ADVIENTO</vt:lpstr>
      <vt:lpstr>Preparad el camino al Señor, y escuchad la palabra de Dios  Voz que grita en el desierto,      preparad el camino al Señor, haced rectas todas sus sendas preparad el camino al Señor.</vt:lpstr>
      <vt:lpstr>Presentación de PowerPoint</vt:lpstr>
      <vt:lpstr>Presentación de PowerPoint</vt:lpstr>
      <vt:lpstr>Presentación de PowerPoint</vt:lpstr>
      <vt:lpstr>Os anunciamos el gozo de Adviento, con la primera llama ardiendo. Se acerca ya el tiempo de salvación, abre las puertas de tu corazón.</vt:lpstr>
      <vt:lpstr>CANTEN CON GOZO, CON ILUSIÓN YA SE ACERCA EL SEÑOR.</vt:lpstr>
      <vt:lpstr>Os anunciamos el gozo de Adviento, Con la segunda llama ardiendo. Dios Padre en su gloria nos muestra su amor, abre tu alma a Jesús, Salvador.</vt:lpstr>
      <vt:lpstr>CANTEN CON GOZO, CON ILUSIÓN YA SE ACERCA EL SEÑOR.</vt:lpstr>
      <vt:lpstr>Os anunciamos el gozo de Adviento, con la tercera llama ardiendo. El tiempo se acorta, ya viene el Señor, el mundo se alegra en tan buen redentor.</vt:lpstr>
      <vt:lpstr>CANTEN CON GOZO, CON ILUSIÓN YA SE ACERCA EL SEÑOR.</vt:lpstr>
      <vt:lpstr>Os anunciamos el gozo de Adviento, miren la cuarta llama ardiendo. La luz de la estrella nos lleva a Belén, acoge a Dios Niño que ahí va a nacer.</vt:lpstr>
      <vt:lpstr>CANTEN CON GOZO, CON ILUSIÓN YA SE ACERCA EL SEÑOR.</vt:lpstr>
      <vt:lpstr>Presentación de PowerPoint</vt:lpstr>
      <vt:lpstr>Perdónanos, Señor, perdónanos. Siendo Tú marginado se nos olvidó. Por las veces que te olvidamos en cada hermano. Perdónanos, Señor, perdónanos.</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PALABRA DE DIOS TE ALABAMOS, SEÑOR</vt:lpstr>
      <vt:lpstr>VAMOS ALEGRES A LA CASA DEL SEÑOR</vt:lpstr>
      <vt:lpstr>¡Qué alegría cuando me dijeron: Vamos a la casa del Señor! Ya están pisando nuestros pies tus umbrales, Jerusalen.</vt:lpstr>
      <vt:lpstr>VAMOS ALEGRES A LA CASA DEL SEÑOR</vt:lpstr>
      <vt:lpstr>Allá suben las tribus, las tribus del Señor, según la costumbre de Israel, a celebrar el nombre del Señor; en ella están los tribunales de justicia, en el palacio de David. </vt:lpstr>
      <vt:lpstr>VAMOS ALEGRES A LA CASA DEL SEÑOR</vt:lpstr>
      <vt:lpstr>Desead la paz a Jerusalén: «Vivan seguros los que te aman, haya paz dentro de tus muros, seguridad en tus palacios.».</vt:lpstr>
      <vt:lpstr>VAMOS ALEGRES A LA CASA DEL SEÑOR</vt:lpstr>
      <vt:lpstr>Por mis hermanos y compañeros, voy a decir: «La paz contigo». Por la casa del Señor, nuestro Dios, te deseo todo bien.</vt:lpstr>
      <vt:lpstr>VAMOS ALEGRES A LA CASA DEL SEÑOR</vt:lpstr>
      <vt:lpstr>SEGUNDA LECTURA</vt:lpstr>
      <vt:lpstr>Presentación de PowerPoint</vt:lpstr>
      <vt:lpstr>Presentación de PowerPoint</vt:lpstr>
      <vt:lpstr>Presentación de PowerPoint</vt:lpstr>
      <vt:lpstr>Presentación de PowerPoint</vt:lpstr>
      <vt:lpstr>PALABRA DE DIOS TE ALABAMOS, SEÑOR</vt:lpstr>
      <vt:lpstr>Junto a  ti Jesús rezaré Tu palabra quiero vivir Tú me haces sencillo Señor Y en tus manos me dejaré ALELUYA, ALELUYA, ALELUYA ALELUYA (BIS)</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 este mundo que Cristo nos da, hacemos la ofrenda  del pan, el pan de nuestro trabajo sin fin</vt:lpstr>
      <vt:lpstr>y el vino de nuestro cantar. Traigo ante ti nuestra justa inquietud: amar la justicia y la paz.</vt:lpstr>
      <vt:lpstr>Saber que vendrás, saber que estarás partiendo a los pobres tu pan. (bis)</vt:lpstr>
      <vt:lpstr>La sed de todos los hombres sin luz, la pena y el triste llorar,  el odio de los que mueren sin fe, </vt:lpstr>
      <vt:lpstr>cansados de tanto luchar. En la patena de nuestra oblación acepta la vida Señor.</vt:lpstr>
      <vt:lpstr>Saber que vendrás, saber que estarás partiendo a los pobres tu pan.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santo,  santo es el Señor,  llenos están  el cielo y la tierra de tu amor. (bis)</vt:lpstr>
      <vt:lpstr>Bendito el que viene en el nombre,  el que viene en el nombre del Señor, del Señor.</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La paz te doy a ti, hermano,  la paz que Dios me regaló,  y en un abrazo a ti te entrego la paz que llevo en mi corazón. </vt:lpstr>
      <vt:lpstr>Recíbela, recíbela, (2) esta es la paz  que el mundo  no te puede dar. (bis) Esta es la paz  que el mundo no te puede dar. </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Haz que abandone la alforja que hasta ahora he llevado. Haz que rechace el vestido que traje hasta aquí.</vt:lpstr>
      <vt:lpstr>Haz que me quede desnudo ante tu presencia. Haz que abandone mi vieja razón de vivir MARANATHA,  VEN SEÑOR JESUS (4)</vt:lpstr>
      <vt:lpstr>Dame valor en la lucha que llevo conmigo. Haz que comprenda que sólo un rival tengo yo.</vt:lpstr>
      <vt:lpstr>Ese rival es el diablo que llevo en mi adentro.  Cuando me venza a mí mismo seré ya de Dios. MARANATHA, VEN SEÑOR JESUS (4)</vt:lpstr>
      <vt:lpstr>Presentación de PowerPoint</vt:lpstr>
      <vt:lpstr>Hoy comienza una nueva era, las lanzas se convierten en podaderas. De las armas se hacen arados y los oprimidos son liberados.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2016-11-26T17:40:27Z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