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3"/>
  </p:notesMasterIdLst>
  <p:handoutMasterIdLst>
    <p:handoutMasterId r:id="rId94"/>
  </p:handoutMasterIdLst>
  <p:sldIdLst>
    <p:sldId id="265" r:id="rId3"/>
    <p:sldId id="1046" r:id="rId4"/>
    <p:sldId id="1047" r:id="rId5"/>
    <p:sldId id="1048" r:id="rId6"/>
    <p:sldId id="1049" r:id="rId7"/>
    <p:sldId id="1050" r:id="rId8"/>
    <p:sldId id="1051" r:id="rId9"/>
    <p:sldId id="1052" r:id="rId10"/>
    <p:sldId id="289" r:id="rId11"/>
    <p:sldId id="451" r:id="rId12"/>
    <p:sldId id="1053" r:id="rId13"/>
    <p:sldId id="1054" r:id="rId14"/>
    <p:sldId id="1055" r:id="rId15"/>
    <p:sldId id="1056" r:id="rId16"/>
    <p:sldId id="1057" r:id="rId17"/>
    <p:sldId id="1058" r:id="rId18"/>
    <p:sldId id="490" r:id="rId19"/>
    <p:sldId id="547" r:id="rId20"/>
    <p:sldId id="950" r:id="rId21"/>
    <p:sldId id="951" r:id="rId22"/>
    <p:sldId id="300" r:id="rId23"/>
    <p:sldId id="315" r:id="rId24"/>
    <p:sldId id="316" r:id="rId25"/>
    <p:sldId id="317" r:id="rId26"/>
    <p:sldId id="1059" r:id="rId27"/>
    <p:sldId id="319" r:id="rId28"/>
    <p:sldId id="548" r:id="rId29"/>
    <p:sldId id="549" r:id="rId30"/>
    <p:sldId id="1060" r:id="rId31"/>
    <p:sldId id="1061" r:id="rId32"/>
    <p:sldId id="1062" r:id="rId33"/>
    <p:sldId id="1063" r:id="rId34"/>
    <p:sldId id="1064" r:id="rId35"/>
    <p:sldId id="329" r:id="rId36"/>
    <p:sldId id="330" r:id="rId37"/>
    <p:sldId id="331" r:id="rId38"/>
    <p:sldId id="958" r:id="rId39"/>
    <p:sldId id="333" r:id="rId40"/>
    <p:sldId id="1065" r:id="rId41"/>
    <p:sldId id="335" r:id="rId42"/>
    <p:sldId id="337" r:id="rId43"/>
    <p:sldId id="338" r:id="rId44"/>
    <p:sldId id="727" r:id="rId45"/>
    <p:sldId id="370" r:id="rId46"/>
    <p:sldId id="371" r:id="rId47"/>
    <p:sldId id="372" r:id="rId48"/>
    <p:sldId id="373" r:id="rId49"/>
    <p:sldId id="374" r:id="rId50"/>
    <p:sldId id="375" r:id="rId51"/>
    <p:sldId id="376" r:id="rId52"/>
    <p:sldId id="377" r:id="rId53"/>
    <p:sldId id="378" r:id="rId54"/>
    <p:sldId id="1066" r:id="rId55"/>
    <p:sldId id="1067" r:id="rId56"/>
    <p:sldId id="1068" r:id="rId57"/>
    <p:sldId id="1069" r:id="rId58"/>
    <p:sldId id="382" r:id="rId59"/>
    <p:sldId id="380" r:id="rId60"/>
    <p:sldId id="381" r:id="rId61"/>
    <p:sldId id="383" r:id="rId62"/>
    <p:sldId id="1074" r:id="rId63"/>
    <p:sldId id="1075" r:id="rId64"/>
    <p:sldId id="1076" r:id="rId65"/>
    <p:sldId id="385" r:id="rId66"/>
    <p:sldId id="386" r:id="rId67"/>
    <p:sldId id="387" r:id="rId68"/>
    <p:sldId id="388" r:id="rId69"/>
    <p:sldId id="389" r:id="rId70"/>
    <p:sldId id="1070" r:id="rId71"/>
    <p:sldId id="1071" r:id="rId72"/>
    <p:sldId id="1072" r:id="rId73"/>
    <p:sldId id="1073" r:id="rId74"/>
    <p:sldId id="391" r:id="rId75"/>
    <p:sldId id="1077" r:id="rId76"/>
    <p:sldId id="1078" r:id="rId77"/>
    <p:sldId id="1079" r:id="rId78"/>
    <p:sldId id="1080" r:id="rId79"/>
    <p:sldId id="1081" r:id="rId80"/>
    <p:sldId id="1082" r:id="rId81"/>
    <p:sldId id="393" r:id="rId82"/>
    <p:sldId id="394" r:id="rId83"/>
    <p:sldId id="395" r:id="rId84"/>
    <p:sldId id="1083" r:id="rId85"/>
    <p:sldId id="1084" r:id="rId86"/>
    <p:sldId id="1085" r:id="rId87"/>
    <p:sldId id="1086" r:id="rId88"/>
    <p:sldId id="1087" r:id="rId89"/>
    <p:sldId id="1088" r:id="rId90"/>
    <p:sldId id="397" r:id="rId91"/>
    <p:sldId id="1089"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2DD"/>
    <a:srgbClr val="F8F7F5"/>
    <a:srgbClr val="F5F5F5"/>
    <a:srgbClr val="263050"/>
    <a:srgbClr val="F08F1E"/>
    <a:srgbClr val="1E253D"/>
    <a:srgbClr val="1E253E"/>
    <a:srgbClr val="232C49"/>
    <a:srgbClr val="242D4B"/>
    <a:srgbClr val="1D24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5" autoAdjust="0"/>
    <p:restoredTop sz="94799" autoAdjust="0"/>
  </p:normalViewPr>
  <p:slideViewPr>
    <p:cSldViewPr>
      <p:cViewPr>
        <p:scale>
          <a:sx n="33" d="100"/>
          <a:sy n="33" d="100"/>
        </p:scale>
        <p:origin x="414" y="906"/>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commentAuthors" Target="commentAuthor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2/4/2017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2/4/2017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82</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2/4/2017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2/4/2017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2/4/2017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2/4/2017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2/4/2017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2/4/2017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2/4/2017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725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smtClean="0"/>
              <a:t>V </a:t>
            </a:r>
            <a:r>
              <a:rPr lang="es-ES" dirty="0" smtClean="0"/>
              <a:t>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dirty="0"/>
              <a:t>http://pptparasanjose.mex.tl/</a:t>
            </a:r>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2014" y="0"/>
            <a:ext cx="5123955" cy="4769548"/>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002060"/>
                </a:solidFill>
              </a:rPr>
              <a:t>Perdón, perdón Señor, </a:t>
            </a:r>
            <a:br>
              <a:rPr lang="es-ES" sz="4800" b="1" dirty="0" smtClean="0">
                <a:solidFill>
                  <a:srgbClr val="002060"/>
                </a:solidFill>
              </a:rPr>
            </a:br>
            <a:r>
              <a:rPr lang="es-ES" sz="4800" b="1" dirty="0" smtClean="0">
                <a:solidFill>
                  <a:srgbClr val="002060"/>
                </a:solidFill>
              </a:rPr>
              <a:t>soy pecador.</a:t>
            </a:r>
            <a:br>
              <a:rPr lang="es-ES" sz="4800" b="1" dirty="0" smtClean="0">
                <a:solidFill>
                  <a:srgbClr val="002060"/>
                </a:solidFill>
              </a:rPr>
            </a:br>
            <a:r>
              <a:rPr lang="es-ES" sz="4800" b="1" dirty="0" smtClean="0">
                <a:solidFill>
                  <a:srgbClr val="002060"/>
                </a:solidFill>
              </a:rPr>
              <a:t>Perdón, perdón Señor .</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77591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126833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69354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326649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075999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6261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Gloria a Dios en el cielo,</a:t>
            </a:r>
            <a:br>
              <a:rPr lang="es-ES" altLang="es-ES" sz="4800" b="1" dirty="0">
                <a:solidFill>
                  <a:srgbClr val="002060"/>
                </a:solidFill>
              </a:rPr>
            </a:br>
            <a:r>
              <a:rPr lang="es-ES" altLang="es-ES" sz="4800" b="1" dirty="0">
                <a:solidFill>
                  <a:srgbClr val="002060"/>
                </a:solidFill>
              </a:rPr>
              <a:t>y en la tierra paz a los hombres que ama el </a:t>
            </a:r>
            <a:r>
              <a:rPr lang="es-ES" altLang="es-ES" sz="4800" b="1" dirty="0" smtClean="0">
                <a:solidFill>
                  <a:srgbClr val="002060"/>
                </a:solidFill>
              </a:rPr>
              <a:t>Señor. </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Por tu inmensa gloria te alabamos,</a:t>
            </a:r>
            <a:br>
              <a:rPr lang="es-ES" altLang="es-ES" sz="4800" b="1" dirty="0">
                <a:solidFill>
                  <a:srgbClr val="002060"/>
                </a:solidFill>
              </a:rPr>
            </a:br>
            <a:r>
              <a:rPr lang="es-ES" altLang="es-ES" sz="4800" b="1" dirty="0">
                <a:solidFill>
                  <a:srgbClr val="002060"/>
                </a:solidFill>
              </a:rPr>
              <a:t>te bendecimos, te adoramos,</a:t>
            </a:r>
            <a:br>
              <a:rPr lang="es-ES" altLang="es-ES" sz="4800" b="1" dirty="0">
                <a:solidFill>
                  <a:srgbClr val="002060"/>
                </a:solidFill>
              </a:rPr>
            </a:br>
            <a:r>
              <a:rPr lang="es-ES" altLang="es-ES" sz="4800" b="1" dirty="0">
                <a:solidFill>
                  <a:srgbClr val="002060"/>
                </a:solidFill>
              </a:rPr>
              <a:t>te glorificamos, te damos gracias,</a:t>
            </a:r>
            <a:br>
              <a:rPr lang="es-ES" altLang="es-ES" sz="4800" b="1" dirty="0">
                <a:solidFill>
                  <a:srgbClr val="002060"/>
                </a:solidFill>
              </a:rPr>
            </a:br>
            <a:r>
              <a:rPr lang="es-ES" altLang="es-ES" sz="4800" b="1" dirty="0">
                <a:solidFill>
                  <a:srgbClr val="002060"/>
                </a:solidFill>
              </a:rPr>
              <a:t>Señor Dios, Rey celestial,</a:t>
            </a:r>
            <a:br>
              <a:rPr lang="es-ES" altLang="es-ES" sz="4800" b="1" dirty="0">
                <a:solidFill>
                  <a:srgbClr val="002060"/>
                </a:solidFill>
              </a:rPr>
            </a:br>
            <a:r>
              <a:rPr lang="es-ES" altLang="es-ES" sz="4800" b="1" dirty="0">
                <a:solidFill>
                  <a:srgbClr val="002060"/>
                </a:solidFill>
              </a:rPr>
              <a:t>Dios Padre todopoderoso Señor,</a:t>
            </a:r>
            <a:br>
              <a:rPr lang="es-ES" altLang="es-ES" sz="4800" b="1" dirty="0">
                <a:solidFill>
                  <a:srgbClr val="002060"/>
                </a:solidFill>
              </a:rPr>
            </a:br>
            <a:r>
              <a:rPr lang="es-ES" altLang="es-ES" sz="4800" b="1" dirty="0">
                <a:solidFill>
                  <a:srgbClr val="002060"/>
                </a:solidFill>
              </a:rPr>
              <a:t>Hijo único, Jesucristo.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Dios, Cordero de Dios, Hijo del Padre;</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atiende nuestra súplica</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7971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120237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estás sentado a la derecha del Padre,</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porque sólo tú eres Santo,</a:t>
            </a:r>
            <a:br>
              <a:rPr lang="es-ES" altLang="es-ES" sz="4800" b="1" dirty="0">
                <a:solidFill>
                  <a:srgbClr val="002060"/>
                </a:solidFill>
              </a:rPr>
            </a:br>
            <a:r>
              <a:rPr lang="es-ES" altLang="es-ES" sz="4800" b="1" dirty="0">
                <a:solidFill>
                  <a:srgbClr val="002060"/>
                </a:solidFill>
              </a:rPr>
              <a:t>sólo tú Señor, sólo tú Altísimo, Jesucristo,</a:t>
            </a:r>
            <a:br>
              <a:rPr lang="es-ES" altLang="es-ES" sz="4800" b="1" dirty="0">
                <a:solidFill>
                  <a:srgbClr val="002060"/>
                </a:solidFill>
              </a:rPr>
            </a:br>
            <a:r>
              <a:rPr lang="es-ES" altLang="es-ES" sz="4800" b="1" dirty="0">
                <a:solidFill>
                  <a:srgbClr val="002060"/>
                </a:solidFill>
              </a:rPr>
              <a:t>con el Espíritu Santo en la gloria de Dios Padre.</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7946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Esto dice el Señor: «Parte tu pan con el hambriento, hospeda a los pobres sin techo, cubre a quien ves desnudo y no te desentiendas de los tuyos.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Entonces surgirá tu luz como la aurora, enseguida se curarán tus heridas, ante ti marchará la justicia, detrás de ti la gloria del Señor. Entonces clamarás al Señor y te responderá; pedirás ayuda y te dirá: “Aquí estoy”. </a:t>
            </a:r>
            <a:endParaRPr lang="es-ES" sz="5400" b="1"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Cuando alejes de ti la opresión, el dedo acusador y la calumnia, cuando ofrezcas al hambriento de lo tuyo y sacies al alma afligida, brillará tu luz en las tinieblas, tu oscuridad como el mediodía».</a:t>
            </a:r>
            <a:endParaRPr lang="es-ES" sz="5400" b="1" dirty="0"/>
          </a:p>
        </p:txBody>
      </p:sp>
    </p:spTree>
    <p:extLst>
      <p:ext uri="{BB962C8B-B14F-4D97-AF65-F5344CB8AC3E}">
        <p14:creationId xmlns:p14="http://schemas.microsoft.com/office/powerpoint/2010/main" val="35000007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JUSTO BRILLA EN LAS TINIEBLAS COMO UNA LUZ.</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En las tinieblas brilla como una luz el que es justo, clemente y compasivo. Dichoso el que se apiada y presta, y administra rectamente sus asuntos.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JUSTO BRILLA EN LAS TINIEBLAS COMO UNA LUZ.</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43477830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 Ven a la fiesta a participar, nos hace falta tu calor, Jesús te invita para celebrar su amor, atento tu estarás a responder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580532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jamás vacilará. El recuerdo del justo será perpetuo. No temerá las malas noticias, su corazón está firme en el Señor.</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409803592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JUSTO BRILLA EN LAS TINIEBLAS COMO UNA LUZ.</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1098892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Su corazón está seguro, sin temor. Reparte limosna a los pobres; su caridad dura por siempre</a:t>
            </a:r>
            <a:br>
              <a:rPr lang="es-ES" sz="4800" b="1" dirty="0">
                <a:solidFill>
                  <a:srgbClr val="002060"/>
                </a:solidFill>
              </a:rPr>
            </a:br>
            <a:r>
              <a:rPr lang="es-ES" sz="4800" b="1" dirty="0">
                <a:solidFill>
                  <a:srgbClr val="002060"/>
                </a:solidFill>
              </a:rPr>
              <a:t>y alzará la frente con dignidad.</a:t>
            </a: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30209785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EL JUSTO BRILLA EN LAS TINIEBLAS COMO UNA LUZ.</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8139" r="25260"/>
          <a:stretch/>
        </p:blipFill>
        <p:spPr>
          <a:xfrm>
            <a:off x="7320136" y="0"/>
            <a:ext cx="4871864" cy="6858000"/>
          </a:xfrm>
        </p:spPr>
      </p:pic>
    </p:spTree>
    <p:extLst>
      <p:ext uri="{BB962C8B-B14F-4D97-AF65-F5344CB8AC3E}">
        <p14:creationId xmlns:p14="http://schemas.microsoft.com/office/powerpoint/2010/main" val="50896827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6" name="Marcador de posición de imagen 5"/>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Yo mismo, hermanos, cuando vine a vosotros a anunciaros el misterio de Dios, no lo hice con sublime elocuencia o sabiduría, pues nunca entre vosotros me precié de saber cosa alguna, sino a Jesucristo, y este crucificado. </a:t>
            </a:r>
            <a:endParaRPr lang="es-ES" sz="5400" b="1"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También yo me presenté a vosotros débil y temblando de miedo; mi palabra y mi predicación no fue con persuasiva sabiduría humana, sino en la manifestación y el poder del Espíritu, </a:t>
            </a:r>
            <a:endParaRPr lang="es-ES" sz="5400" b="1"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para que vuestra fe no se apoye en la sabiduría de los hombres, sino en el poder de Dios.</a:t>
            </a:r>
            <a:endParaRPr lang="es-ES" sz="5400" b="1" dirty="0"/>
          </a:p>
        </p:txBody>
      </p:sp>
    </p:spTree>
    <p:extLst>
      <p:ext uri="{BB962C8B-B14F-4D97-AF65-F5344CB8AC3E}">
        <p14:creationId xmlns:p14="http://schemas.microsoft.com/office/powerpoint/2010/main" val="7023879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673334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388761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Mateo.</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6" name="Marcador de posición de imagen 5"/>
          <p:cNvPicPr>
            <a:picLocks noGrp="1" noChangeAspect="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«Vosotros sois la sal de la tierra. Pero si la sal se vuelve sosa, ¿con qué la salarán? No sirve más que para tirarla fuera y que la pise la gente. Vosotros sois la luz del mundo. </a:t>
            </a:r>
            <a:endParaRPr lang="es-ES" sz="54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No se puede ocultar una ciudad puesta en lo alto de un monte. Tampoco se enciende una lámpara para meterla debajo del celemín, sino para ponerla en el candelero y que alumbre a todos los de casa. </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Brille así vuestra luz ante los hombres, para que vean vuestras buenas obras y den gloria a vuestro Padre que está en los cielos».</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2.-Ven a la fiesta para</a:t>
            </a:r>
            <a:br>
              <a:rPr lang="es-ES" sz="4800" dirty="0">
                <a:solidFill>
                  <a:srgbClr val="002060"/>
                </a:solidFill>
              </a:rPr>
            </a:br>
            <a:r>
              <a:rPr lang="es-ES" sz="4800" dirty="0">
                <a:solidFill>
                  <a:srgbClr val="002060"/>
                </a:solidFill>
              </a:rPr>
              <a:t>recordar, milagros que</a:t>
            </a:r>
            <a:br>
              <a:rPr lang="es-ES" sz="4800" dirty="0">
                <a:solidFill>
                  <a:srgbClr val="002060"/>
                </a:solidFill>
              </a:rPr>
            </a:br>
            <a:r>
              <a:rPr lang="es-ES" sz="4800" dirty="0">
                <a:solidFill>
                  <a:srgbClr val="002060"/>
                </a:solidFill>
              </a:rPr>
              <a:t>renacen hoy, Jesús hoy </a:t>
            </a:r>
            <a:br>
              <a:rPr lang="es-ES" sz="4800" dirty="0">
                <a:solidFill>
                  <a:srgbClr val="002060"/>
                </a:solidFill>
              </a:rPr>
            </a:br>
            <a:r>
              <a:rPr lang="es-ES" sz="4800" dirty="0">
                <a:solidFill>
                  <a:srgbClr val="002060"/>
                </a:solidFill>
              </a:rPr>
              <a:t>viene para con todos</a:t>
            </a:r>
            <a:br>
              <a:rPr lang="es-ES" sz="4800" dirty="0">
                <a:solidFill>
                  <a:srgbClr val="002060"/>
                </a:solidFill>
              </a:rPr>
            </a:br>
            <a:r>
              <a:rPr lang="es-ES" sz="4800" dirty="0">
                <a:solidFill>
                  <a:srgbClr val="002060"/>
                </a:solidFill>
              </a:rPr>
              <a:t>estar y su vida y su cruz</a:t>
            </a:r>
            <a:br>
              <a:rPr lang="es-ES" sz="4800" dirty="0">
                <a:solidFill>
                  <a:srgbClr val="002060"/>
                </a:solidFill>
              </a:rPr>
            </a:br>
            <a:r>
              <a:rPr lang="es-ES" sz="4800" dirty="0">
                <a:solidFill>
                  <a:srgbClr val="002060"/>
                </a:solidFill>
              </a:rPr>
              <a:t>es nuestra luz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873685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734106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618160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25881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686721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676348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92169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681443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273692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560902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3. Un cielo nuevo hoy vamos hacer, amigos comunidad, puertas abiertas queremos siempre tener todos pueden entrar a compartir,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67420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5723076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096224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833615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8104568"/>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824877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 paz que estás buscando </a:t>
            </a:r>
            <a:br>
              <a:rPr lang="es-ES" altLang="es-ES" sz="4800" b="1" dirty="0">
                <a:solidFill>
                  <a:srgbClr val="002060"/>
                </a:solidFill>
              </a:rPr>
            </a:br>
            <a:r>
              <a:rPr lang="es-ES" altLang="es-ES" sz="4800" b="1" dirty="0">
                <a:solidFill>
                  <a:srgbClr val="002060"/>
                </a:solidFill>
              </a:rPr>
              <a:t>la regala Dios.</a:t>
            </a:r>
            <a:br>
              <a:rPr lang="es-ES" altLang="es-ES" sz="4800" b="1" dirty="0">
                <a:solidFill>
                  <a:srgbClr val="002060"/>
                </a:solidFill>
              </a:rPr>
            </a:br>
            <a:r>
              <a:rPr lang="es-ES" altLang="es-ES" sz="4800" b="1" dirty="0">
                <a:solidFill>
                  <a:srgbClr val="002060"/>
                </a:solidFill>
              </a:rPr>
              <a:t>El siembra la semilla </a:t>
            </a:r>
            <a:br>
              <a:rPr lang="es-ES" altLang="es-ES" sz="4800" b="1" dirty="0">
                <a:solidFill>
                  <a:srgbClr val="002060"/>
                </a:solidFill>
              </a:rPr>
            </a:br>
            <a:r>
              <a:rPr lang="es-ES" altLang="es-ES" sz="4800" b="1" dirty="0">
                <a:solidFill>
                  <a:srgbClr val="002060"/>
                </a:solidFill>
              </a:rPr>
              <a:t>en nuestro corazón. </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92733329"/>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puedes conseguir </a:t>
            </a:r>
            <a:br>
              <a:rPr lang="es-ES" altLang="es-ES" sz="4800" b="1" dirty="0">
                <a:solidFill>
                  <a:srgbClr val="002060"/>
                </a:solidFill>
              </a:rPr>
            </a:br>
            <a:r>
              <a:rPr lang="es-ES" altLang="es-ES" sz="4800" b="1" dirty="0">
                <a:solidFill>
                  <a:srgbClr val="002060"/>
                </a:solidFill>
              </a:rPr>
              <a:t>que el mundo llegue a ser </a:t>
            </a:r>
            <a:br>
              <a:rPr lang="es-ES" altLang="es-ES" sz="4800" b="1" dirty="0">
                <a:solidFill>
                  <a:srgbClr val="002060"/>
                </a:solidFill>
              </a:rPr>
            </a:br>
            <a:r>
              <a:rPr lang="es-ES" altLang="es-ES" sz="4800" b="1" dirty="0">
                <a:solidFill>
                  <a:srgbClr val="002060"/>
                </a:solidFill>
              </a:rPr>
              <a:t>sementera que brota del amor</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629932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Tus manos son</a:t>
            </a:r>
            <a:br>
              <a:rPr lang="es-ES" altLang="es-ES" sz="4800" b="1" dirty="0">
                <a:solidFill>
                  <a:srgbClr val="002060"/>
                </a:solidFill>
              </a:rPr>
            </a:br>
            <a:r>
              <a:rPr lang="es-ES" altLang="es-ES" sz="4800" b="1" dirty="0">
                <a:solidFill>
                  <a:srgbClr val="002060"/>
                </a:solidFill>
              </a:rPr>
              <a:t> palomas de la paz,</a:t>
            </a:r>
            <a:br>
              <a:rPr lang="es-ES" altLang="es-ES" sz="4800" b="1" dirty="0">
                <a:solidFill>
                  <a:srgbClr val="002060"/>
                </a:solidFill>
              </a:rPr>
            </a:br>
            <a:r>
              <a:rPr lang="es-ES" altLang="es-ES" sz="4800" b="1" dirty="0">
                <a:solidFill>
                  <a:srgbClr val="002060"/>
                </a:solidFill>
              </a:rPr>
              <a:t>tus manos son </a:t>
            </a:r>
            <a:br>
              <a:rPr lang="es-ES" altLang="es-ES" sz="4800" b="1" dirty="0">
                <a:solidFill>
                  <a:srgbClr val="002060"/>
                </a:solidFill>
              </a:rPr>
            </a:br>
            <a:r>
              <a:rPr lang="es-ES" altLang="es-ES" sz="4800" b="1" dirty="0">
                <a:solidFill>
                  <a:srgbClr val="002060"/>
                </a:solidFill>
              </a:rPr>
              <a:t>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9979874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Puedes tener la suerte de encontrar</a:t>
            </a:r>
            <a:br>
              <a:rPr lang="es-ES" altLang="es-ES" sz="4800" b="1" dirty="0">
                <a:solidFill>
                  <a:srgbClr val="002060"/>
                </a:solidFill>
              </a:rPr>
            </a:br>
            <a:r>
              <a:rPr lang="es-ES" altLang="es-ES" sz="4800" b="1" dirty="0">
                <a:solidFill>
                  <a:srgbClr val="002060"/>
                </a:solidFill>
              </a:rPr>
              <a:t>En tus manos palomas de la paz.</a:t>
            </a:r>
          </a:p>
        </p:txBody>
      </p:sp>
      <p:sp>
        <p:nvSpPr>
          <p:cNvPr id="4" name="Marcador de texto 3"/>
          <p:cNvSpPr>
            <a:spLocks noGrp="1"/>
          </p:cNvSpPr>
          <p:nvPr>
            <p:ph type="body" sz="half" idx="2"/>
          </p:nvPr>
        </p:nvSpPr>
        <p:spPr/>
        <p:txBody>
          <a:bodyPr/>
          <a:lstStyle/>
          <a:p>
            <a:endParaRPr lang="es-ES"/>
          </a:p>
        </p:txBody>
      </p:sp>
      <p:pic>
        <p:nvPicPr>
          <p:cNvPr id="14" name="Picture 6" descr="http://2.bp.blogspot.com/_3CV8SXd7-xY/SlzCOYLi6jI/AAAAAAAAKlA/GGvoSLM8Oxc/s400/paloma+de+la+paz.bmp"/>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32466"/>
            <a:ext cx="4871864" cy="6890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70016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391085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que me sigue en la vida</a:t>
            </a:r>
            <a:br>
              <a:rPr lang="es-ES" altLang="es-ES" sz="4800" b="1" dirty="0">
                <a:solidFill>
                  <a:srgbClr val="002060"/>
                </a:solidFill>
              </a:rPr>
            </a:br>
            <a:r>
              <a:rPr lang="es-ES" altLang="es-ES" sz="4800" b="1" dirty="0">
                <a:solidFill>
                  <a:srgbClr val="002060"/>
                </a:solidFill>
              </a:rPr>
              <a:t>sal de la tierra será,</a:t>
            </a:r>
            <a:br>
              <a:rPr lang="es-ES" altLang="es-ES" sz="4800" b="1" dirty="0">
                <a:solidFill>
                  <a:srgbClr val="002060"/>
                </a:solidFill>
              </a:rPr>
            </a:br>
            <a:r>
              <a:rPr lang="es-ES" altLang="es-ES" sz="4800" b="1" dirty="0">
                <a:solidFill>
                  <a:srgbClr val="002060"/>
                </a:solidFill>
              </a:rPr>
              <a:t>mas si la sal se adultera,</a:t>
            </a:r>
            <a:br>
              <a:rPr lang="es-ES" altLang="es-ES" sz="4800" b="1" dirty="0">
                <a:solidFill>
                  <a:srgbClr val="002060"/>
                </a:solidFill>
              </a:rPr>
            </a:br>
            <a:r>
              <a:rPr lang="es-ES" altLang="es-ES" sz="4800" b="1" dirty="0">
                <a:solidFill>
                  <a:srgbClr val="002060"/>
                </a:solidFill>
              </a:rPr>
              <a:t>los hombres la pisarán</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182871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sea mi vida la sal,</a:t>
            </a:r>
            <a:br>
              <a:rPr lang="es-ES" altLang="es-ES" sz="4800" b="1" dirty="0">
                <a:solidFill>
                  <a:srgbClr val="002060"/>
                </a:solidFill>
              </a:rPr>
            </a:br>
            <a:r>
              <a:rPr lang="es-ES" altLang="es-ES" sz="4800" b="1" dirty="0">
                <a:solidFill>
                  <a:srgbClr val="002060"/>
                </a:solidFill>
              </a:rPr>
              <a:t>que sea mi vida la luz.</a:t>
            </a:r>
            <a:br>
              <a:rPr lang="es-ES" altLang="es-ES" sz="4800" b="1" dirty="0">
                <a:solidFill>
                  <a:srgbClr val="002060"/>
                </a:solidFill>
              </a:rPr>
            </a:br>
            <a:r>
              <a:rPr lang="es-ES" altLang="es-ES" sz="4800" b="1" dirty="0">
                <a:solidFill>
                  <a:srgbClr val="002060"/>
                </a:solidFill>
              </a:rPr>
              <a:t>Sal que sala, luz que brilla,</a:t>
            </a:r>
            <a:br>
              <a:rPr lang="es-ES" altLang="es-ES" sz="4800" b="1" dirty="0">
                <a:solidFill>
                  <a:srgbClr val="002060"/>
                </a:solidFill>
              </a:rPr>
            </a:br>
            <a:r>
              <a:rPr lang="es-ES" altLang="es-ES" sz="4800" b="1" dirty="0">
                <a:solidFill>
                  <a:srgbClr val="002060"/>
                </a:solidFill>
              </a:rPr>
              <a:t>sal y fuego es Jesús. (bis)</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53460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Sois como la luz del mundo,</a:t>
            </a:r>
            <a:br>
              <a:rPr lang="es-ES" altLang="es-ES" sz="4800" b="1" dirty="0">
                <a:solidFill>
                  <a:srgbClr val="002060"/>
                </a:solidFill>
              </a:rPr>
            </a:br>
            <a:r>
              <a:rPr lang="es-ES" altLang="es-ES" sz="4800" b="1" dirty="0">
                <a:solidFill>
                  <a:srgbClr val="002060"/>
                </a:solidFill>
              </a:rPr>
              <a:t>que a la ciudad alumbra, </a:t>
            </a:r>
            <a:br>
              <a:rPr lang="es-ES" altLang="es-ES" sz="4800" b="1" dirty="0">
                <a:solidFill>
                  <a:srgbClr val="002060"/>
                </a:solidFill>
              </a:rPr>
            </a:br>
            <a:r>
              <a:rPr lang="es-ES" altLang="es-ES" sz="4800" b="1" dirty="0">
                <a:solidFill>
                  <a:srgbClr val="002060"/>
                </a:solidFill>
              </a:rPr>
              <a:t>esta se pone en la cima</a:t>
            </a:r>
            <a:br>
              <a:rPr lang="es-ES" altLang="es-ES" sz="4800" b="1" dirty="0">
                <a:solidFill>
                  <a:srgbClr val="002060"/>
                </a:solidFill>
              </a:rPr>
            </a:br>
            <a:r>
              <a:rPr lang="es-ES" altLang="es-ES" sz="4800" b="1" dirty="0">
                <a:solidFill>
                  <a:srgbClr val="002060"/>
                </a:solidFill>
              </a:rPr>
              <a:t>donde el monte se encumbra</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5943698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sea mi vida la sal,</a:t>
            </a:r>
            <a:br>
              <a:rPr lang="es-ES" altLang="es-ES" sz="4800" b="1" dirty="0">
                <a:solidFill>
                  <a:srgbClr val="002060"/>
                </a:solidFill>
              </a:rPr>
            </a:br>
            <a:r>
              <a:rPr lang="es-ES" altLang="es-ES" sz="4800" b="1" dirty="0">
                <a:solidFill>
                  <a:srgbClr val="002060"/>
                </a:solidFill>
              </a:rPr>
              <a:t>que sea mi vida la luz.</a:t>
            </a:r>
            <a:br>
              <a:rPr lang="es-ES" altLang="es-ES" sz="4800" b="1" dirty="0">
                <a:solidFill>
                  <a:srgbClr val="002060"/>
                </a:solidFill>
              </a:rPr>
            </a:br>
            <a:r>
              <a:rPr lang="es-ES" altLang="es-ES" sz="4800" b="1" dirty="0">
                <a:solidFill>
                  <a:srgbClr val="002060"/>
                </a:solidFill>
              </a:rPr>
              <a:t>Sal que sala, luz que brilla,</a:t>
            </a:r>
            <a:br>
              <a:rPr lang="es-ES" altLang="es-ES" sz="4800" b="1" dirty="0">
                <a:solidFill>
                  <a:srgbClr val="002060"/>
                </a:solidFill>
              </a:rPr>
            </a:br>
            <a:r>
              <a:rPr lang="es-ES" altLang="es-ES" sz="4800" b="1" dirty="0">
                <a:solidFill>
                  <a:srgbClr val="002060"/>
                </a:solidFill>
              </a:rPr>
              <a:t>sal y fuego es Jesús. (bis</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492920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así vuestra luz,</a:t>
            </a:r>
            <a:br>
              <a:rPr lang="es-ES" altLang="es-ES" sz="4800" b="1" dirty="0">
                <a:solidFill>
                  <a:srgbClr val="002060"/>
                </a:solidFill>
              </a:rPr>
            </a:br>
            <a:r>
              <a:rPr lang="es-ES" altLang="es-ES" sz="4800" b="1" dirty="0">
                <a:solidFill>
                  <a:srgbClr val="002060"/>
                </a:solidFill>
              </a:rPr>
              <a:t>ante los hombres del mundo,</a:t>
            </a:r>
            <a:br>
              <a:rPr lang="es-ES" altLang="es-ES" sz="4800" b="1" dirty="0">
                <a:solidFill>
                  <a:srgbClr val="002060"/>
                </a:solidFill>
              </a:rPr>
            </a:br>
            <a:r>
              <a:rPr lang="es-ES" altLang="es-ES" sz="4800" b="1" dirty="0">
                <a:solidFill>
                  <a:srgbClr val="002060"/>
                </a:solidFill>
              </a:rPr>
              <a:t>que pasen las buenas obras,</a:t>
            </a:r>
            <a:br>
              <a:rPr lang="es-ES" altLang="es-ES" sz="4800" b="1" dirty="0">
                <a:solidFill>
                  <a:srgbClr val="002060"/>
                </a:solidFill>
              </a:rPr>
            </a:br>
            <a:r>
              <a:rPr lang="es-ES" altLang="es-ES" sz="4800" b="1" dirty="0">
                <a:solidFill>
                  <a:srgbClr val="002060"/>
                </a:solidFill>
              </a:rPr>
              <a:t>de lo externo a lo profundo.</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15749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sea mi vida la sal,</a:t>
            </a:r>
            <a:br>
              <a:rPr lang="es-ES" altLang="es-ES" sz="4800" b="1" dirty="0">
                <a:solidFill>
                  <a:srgbClr val="002060"/>
                </a:solidFill>
              </a:rPr>
            </a:br>
            <a:r>
              <a:rPr lang="es-ES" altLang="es-ES" sz="4800" b="1" dirty="0">
                <a:solidFill>
                  <a:srgbClr val="002060"/>
                </a:solidFill>
              </a:rPr>
              <a:t>que sea mi vida la luz.</a:t>
            </a:r>
            <a:br>
              <a:rPr lang="es-ES" altLang="es-ES" sz="4800" b="1" dirty="0">
                <a:solidFill>
                  <a:srgbClr val="002060"/>
                </a:solidFill>
              </a:rPr>
            </a:br>
            <a:r>
              <a:rPr lang="es-ES" altLang="es-ES" sz="4800" b="1" dirty="0">
                <a:solidFill>
                  <a:srgbClr val="002060"/>
                </a:solidFill>
              </a:rPr>
              <a:t>Sal que sala, luz que brilla,</a:t>
            </a:r>
            <a:br>
              <a:rPr lang="es-ES" altLang="es-ES" sz="4800" b="1" dirty="0">
                <a:solidFill>
                  <a:srgbClr val="002060"/>
                </a:solidFill>
              </a:rPr>
            </a:br>
            <a:r>
              <a:rPr lang="es-ES" altLang="es-ES" sz="4800" b="1" dirty="0">
                <a:solidFill>
                  <a:srgbClr val="002060"/>
                </a:solidFill>
              </a:rPr>
              <a:t>sal y fuego es Jesús. (bis)</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8" descr="http://1.bp.blogspot.com/_cNVzuON0UVY/TUkWLTXIYkI/AAAAAAAAAUQ/8X95KqwGoHI/s1600/SAL%252BY%252BLUZ.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56" r="356"/>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51381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Sois la sal,</a:t>
            </a:r>
            <a:br>
              <a:rPr lang="es-ES" altLang="es-ES" sz="4800" b="1" dirty="0">
                <a:solidFill>
                  <a:srgbClr val="002060"/>
                </a:solidFill>
              </a:rPr>
            </a:br>
            <a:r>
              <a:rPr lang="es-ES" altLang="es-ES" sz="4800" b="1" dirty="0">
                <a:solidFill>
                  <a:srgbClr val="002060"/>
                </a:solidFill>
              </a:rPr>
              <a:t>que puede dar sabor a la vida.</a:t>
            </a:r>
            <a:br>
              <a:rPr lang="es-ES" altLang="es-ES" sz="4800" b="1" dirty="0">
                <a:solidFill>
                  <a:srgbClr val="002060"/>
                </a:solidFill>
              </a:rPr>
            </a:br>
            <a:r>
              <a:rPr lang="es-ES" altLang="es-ES" sz="4800" b="1" dirty="0">
                <a:solidFill>
                  <a:srgbClr val="002060"/>
                </a:solidFill>
              </a:rPr>
              <a:t>Sois la luz,</a:t>
            </a:r>
            <a:br>
              <a:rPr lang="es-ES" altLang="es-ES" sz="4800" b="1" dirty="0">
                <a:solidFill>
                  <a:srgbClr val="002060"/>
                </a:solidFill>
              </a:rPr>
            </a:br>
            <a:r>
              <a:rPr lang="es-ES" altLang="es-ES" sz="4800" b="1" dirty="0">
                <a:solidFill>
                  <a:srgbClr val="002060"/>
                </a:solidFill>
              </a:rPr>
              <a:t>que tiene que alumbrar,</a:t>
            </a:r>
            <a:br>
              <a:rPr lang="es-ES" altLang="es-ES" sz="4800" b="1" dirty="0">
                <a:solidFill>
                  <a:srgbClr val="002060"/>
                </a:solidFill>
              </a:rPr>
            </a:br>
            <a:r>
              <a:rPr lang="es-ES" altLang="es-ES" sz="4800" b="1" dirty="0">
                <a:solidFill>
                  <a:srgbClr val="002060"/>
                </a:solidFill>
              </a:rPr>
              <a:t>llevar a Dios.</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8" name="Marcador de posición de imagen 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a:xfrm>
            <a:off x="7320136" y="10325"/>
            <a:ext cx="4871864" cy="6858000"/>
          </a:xfrm>
        </p:spPr>
      </p:pic>
    </p:spTree>
    <p:extLst>
      <p:ext uri="{BB962C8B-B14F-4D97-AF65-F5344CB8AC3E}">
        <p14:creationId xmlns:p14="http://schemas.microsoft.com/office/powerpoint/2010/main" val="324621765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1269</Words>
  <Application>Microsoft Office PowerPoint</Application>
  <PresentationFormat>Panorámica</PresentationFormat>
  <Paragraphs>89</Paragraphs>
  <Slides>90</Slides>
  <Notes>2</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90</vt:i4>
      </vt:variant>
    </vt:vector>
  </HeadingPairs>
  <TitlesOfParts>
    <vt:vector size="96" baseType="lpstr">
      <vt:lpstr>Arial</vt:lpstr>
      <vt:lpstr>Calibri</vt:lpstr>
      <vt:lpstr>Corbel</vt:lpstr>
      <vt:lpstr>Euphemia</vt:lpstr>
      <vt:lpstr>Wingdings</vt:lpstr>
      <vt:lpstr>Banded Design Blue 16x9</vt:lpstr>
      <vt:lpstr>V DOMINGO DE TIEMPO ORDINARIO</vt:lpstr>
      <vt:lpstr>VEN A LA FIESTA, ES EL MOMENTO DE REZAR Y DE CANTAR HOY CELEBRAMOS QUE EN NUESTRAS VIDAS DIOS VIVIENDO SIEMPRE ESTA.(BIS)</vt:lpstr>
      <vt:lpstr>1. Ven a la fiesta a participar, nos hace falta tu calor, Jesús te invita para celebrar su amor, atento tu estarás a responder por eso…</vt:lpstr>
      <vt:lpstr>VEN A LA FIESTA, ES EL MOMENTO DE REZAR Y DE CANTAR HOY CELEBRAMOS QUE EN NUESTRAS VIDAS DIOS VIVIENDO SIEMPRE ESTA.(BIS)</vt:lpstr>
      <vt:lpstr>2.-Ven a la fiesta para recordar, milagros que renacen hoy, Jesús hoy  viene para con todos estar y su vida y su cruz es nuestra luz por eso…</vt:lpstr>
      <vt:lpstr>VEN A LA FIESTA, ES EL MOMENTO DE REZAR Y DE CANTAR HOY CELEBRAMOS QUE EN NUESTRAS VIDAS DIOS VIVIENDO SIEMPRE ESTA.(BIS)</vt:lpstr>
      <vt:lpstr>3. Un cielo nuevo hoy vamos hacer, amigos comunidad, puertas abiertas queremos siempre tener todos pueden entrar a compartir, por eso….</vt:lpstr>
      <vt:lpstr>VEN A LA FIESTA, ES EL MOMENTO DE REZAR Y DE CANTAR HOY CELEBRAMOS QUE EN NUESTRAS VIDAS DIOS VIVIENDO SIEMPRE ESTA.(BIS)</vt:lpstr>
      <vt:lpstr>Presentación de PowerPoint</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 Gloria a Dios en el cielo, y en la tierra paz a los hombres que ama el Señor. </vt:lpstr>
      <vt:lpstr>Por tu inmensa gloria te alabamos, te bendecimos, te adoramos, te glorificamos, te damos gracias, Señor Dios, Rey celestial, Dios Padre todopoderoso Señor, Hijo único, Jesucristo. </vt:lpstr>
      <vt:lpstr>Señor Dios, Cordero de Dios, Hijo del Padre; tú que quitas el pecado del mundo, ten piedad de nosotros; tú que quitas el pecado del mundo, atiende nuestra súplica;</vt:lpstr>
      <vt:lpstr>tú que estás sentado a la derecha del Padre, ten piedad de nosotros; porque sólo tú eres Santo, sólo tú Señor, sólo tú Altísimo, Jesucristo, con el Espíritu Santo en la gloria de Dios Padre.</vt:lpstr>
      <vt:lpstr>Presentación de PowerPoint</vt:lpstr>
      <vt:lpstr>PRIMERA LECTURA</vt:lpstr>
      <vt:lpstr>Presentación de PowerPoint</vt:lpstr>
      <vt:lpstr>Presentación de PowerPoint</vt:lpstr>
      <vt:lpstr>Presentación de PowerPoint</vt:lpstr>
      <vt:lpstr>PALABRA DE DIOS TE ALABAMOS, SEÑOR</vt:lpstr>
      <vt:lpstr>EL JUSTO BRILLA EN LAS TINIEBLAS COMO UNA LUZ.</vt:lpstr>
      <vt:lpstr>En las tinieblas brilla como una luz el que es justo, clemente y compasivo. Dichoso el que se apiada y presta, y administra rectamente sus asuntos.</vt:lpstr>
      <vt:lpstr>EL JUSTO BRILLA EN LAS TINIEBLAS COMO UNA LUZ.</vt:lpstr>
      <vt:lpstr>Porque jamás vacilará. El recuerdo del justo será perpetuo. No temerá las malas noticias, su corazón está firme en el Señor.</vt:lpstr>
      <vt:lpstr>EL JUSTO BRILLA EN LAS TINIEBLAS COMO UNA LUZ.</vt:lpstr>
      <vt:lpstr>Su corazón está seguro, sin temor. Reparte limosna a los pobres; su caridad dura por siempre y alzará la frente con dignidad.</vt:lpstr>
      <vt:lpstr>EL JUSTO BRILLA EN LAS TINIEBLAS COMO UNA LUZ.</vt:lpstr>
      <vt:lpstr>SEGUNDA LECTURA</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Tus manos son  palomas de la paz, tus manos son  palomas de la paz.</vt:lpstr>
      <vt:lpstr>Puedes tener la suerte de encontrar En tus manos palomas de la paz.</vt:lpstr>
      <vt:lpstr>La paz que estás buscando  la regala Dios. El siembra la semilla  en nuestro corazón. </vt:lpstr>
      <vt:lpstr>Tú puedes conseguir  que el mundo llegue a ser  sementera que brota del amor</vt:lpstr>
      <vt:lpstr>Tus manos son  palomas de la paz, tus manos son  palomas de la paz.</vt:lpstr>
      <vt:lpstr>Puedes tener la suerte de encontrar En tus manos palomas de la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El que me sigue en la vida sal de la tierra será, mas si la sal se adultera, los hombres la pisarán.</vt:lpstr>
      <vt:lpstr>Que sea mi vida la sal, que sea mi vida la luz. Sal que sala, luz que brilla, sal y fuego es Jesús. (bis)</vt:lpstr>
      <vt:lpstr>Sois como la luz del mundo, que a la ciudad alumbra,  esta se pone en la cima donde el monte se encumbra.</vt:lpstr>
      <vt:lpstr>Que sea mi vida la sal, que sea mi vida la luz. Sal que sala, luz que brilla, sal y fuego es Jesús. (bis)</vt:lpstr>
      <vt:lpstr>Que brille así vuestra luz, ante los hombres del mundo, que pasen las buenas obras, de lo externo a lo profundo.</vt:lpstr>
      <vt:lpstr>Que sea mi vida la sal, que sea mi vida la luz. Sal que sala, luz que brilla, sal y fuego es Jesús. (bis)</vt:lpstr>
      <vt:lpstr>Presentación de PowerPoint</vt:lpstr>
      <vt:lpstr>Sois la sal, que puede dar sabor a la vida. Sois la luz, que tiene que alumbrar, llevar a Dios.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2017-02-04T18:06:43Z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