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4"/>
  </p:notesMasterIdLst>
  <p:handoutMasterIdLst>
    <p:handoutMasterId r:id="rId105"/>
  </p:handoutMasterIdLst>
  <p:sldIdLst>
    <p:sldId id="265" r:id="rId3"/>
    <p:sldId id="1090" r:id="rId4"/>
    <p:sldId id="1091" r:id="rId5"/>
    <p:sldId id="1092" r:id="rId6"/>
    <p:sldId id="1093" r:id="rId7"/>
    <p:sldId id="1094" r:id="rId8"/>
    <p:sldId id="1095" r:id="rId9"/>
    <p:sldId id="1096" r:id="rId10"/>
    <p:sldId id="289" r:id="rId11"/>
    <p:sldId id="451" r:id="rId12"/>
    <p:sldId id="1097" r:id="rId13"/>
    <p:sldId id="1098" r:id="rId14"/>
    <p:sldId id="1099" r:id="rId15"/>
    <p:sldId id="1100" r:id="rId16"/>
    <p:sldId id="1057" r:id="rId17"/>
    <p:sldId id="1058" r:id="rId18"/>
    <p:sldId id="490" r:id="rId19"/>
    <p:sldId id="547" r:id="rId20"/>
    <p:sldId id="950" r:id="rId21"/>
    <p:sldId id="951" r:id="rId22"/>
    <p:sldId id="300" r:id="rId23"/>
    <p:sldId id="315" r:id="rId24"/>
    <p:sldId id="316" r:id="rId25"/>
    <p:sldId id="317" r:id="rId26"/>
    <p:sldId id="1059" r:id="rId27"/>
    <p:sldId id="319" r:id="rId28"/>
    <p:sldId id="548" r:id="rId29"/>
    <p:sldId id="549" r:id="rId30"/>
    <p:sldId id="1101" r:id="rId31"/>
    <p:sldId id="1102" r:id="rId32"/>
    <p:sldId id="1103" r:id="rId33"/>
    <p:sldId id="1104" r:id="rId34"/>
    <p:sldId id="1105" r:id="rId35"/>
    <p:sldId id="1106" r:id="rId36"/>
    <p:sldId id="1107" r:id="rId37"/>
    <p:sldId id="329" r:id="rId38"/>
    <p:sldId id="330" r:id="rId39"/>
    <p:sldId id="331" r:id="rId40"/>
    <p:sldId id="958" r:id="rId41"/>
    <p:sldId id="1108" r:id="rId42"/>
    <p:sldId id="333" r:id="rId43"/>
    <p:sldId id="1109" r:id="rId44"/>
    <p:sldId id="1110" r:id="rId45"/>
    <p:sldId id="1111" r:id="rId46"/>
    <p:sldId id="335" r:id="rId47"/>
    <p:sldId id="337" r:id="rId48"/>
    <p:sldId id="338" r:id="rId49"/>
    <p:sldId id="727" r:id="rId50"/>
    <p:sldId id="1112" r:id="rId51"/>
    <p:sldId id="1113" r:id="rId52"/>
    <p:sldId id="1114" r:id="rId53"/>
    <p:sldId id="1115" r:id="rId54"/>
    <p:sldId id="1116" r:id="rId55"/>
    <p:sldId id="1117" r:id="rId56"/>
    <p:sldId id="1118" r:id="rId57"/>
    <p:sldId id="1119" r:id="rId58"/>
    <p:sldId id="1120" r:id="rId59"/>
    <p:sldId id="1121" r:id="rId60"/>
    <p:sldId id="370" r:id="rId61"/>
    <p:sldId id="371" r:id="rId62"/>
    <p:sldId id="372" r:id="rId63"/>
    <p:sldId id="373" r:id="rId64"/>
    <p:sldId id="374" r:id="rId65"/>
    <p:sldId id="375" r:id="rId66"/>
    <p:sldId id="376" r:id="rId67"/>
    <p:sldId id="377" r:id="rId68"/>
    <p:sldId id="378" r:id="rId69"/>
    <p:sldId id="1066" r:id="rId70"/>
    <p:sldId id="1067" r:id="rId71"/>
    <p:sldId id="1068" r:id="rId72"/>
    <p:sldId id="1069" r:id="rId73"/>
    <p:sldId id="382" r:id="rId74"/>
    <p:sldId id="380" r:id="rId75"/>
    <p:sldId id="381" r:id="rId76"/>
    <p:sldId id="383" r:id="rId77"/>
    <p:sldId id="1074" r:id="rId78"/>
    <p:sldId id="1075" r:id="rId79"/>
    <p:sldId id="1076" r:id="rId80"/>
    <p:sldId id="385" r:id="rId81"/>
    <p:sldId id="386" r:id="rId82"/>
    <p:sldId id="387" r:id="rId83"/>
    <p:sldId id="388" r:id="rId84"/>
    <p:sldId id="389" r:id="rId85"/>
    <p:sldId id="1122" r:id="rId86"/>
    <p:sldId id="1123" r:id="rId87"/>
    <p:sldId id="1124" r:id="rId88"/>
    <p:sldId id="1125" r:id="rId89"/>
    <p:sldId id="391" r:id="rId90"/>
    <p:sldId id="1126" r:id="rId91"/>
    <p:sldId id="1127" r:id="rId92"/>
    <p:sldId id="393" r:id="rId93"/>
    <p:sldId id="394" r:id="rId94"/>
    <p:sldId id="395" r:id="rId95"/>
    <p:sldId id="1128" r:id="rId96"/>
    <p:sldId id="1129" r:id="rId97"/>
    <p:sldId id="1130" r:id="rId98"/>
    <p:sldId id="1131" r:id="rId99"/>
    <p:sldId id="1132" r:id="rId100"/>
    <p:sldId id="1133" r:id="rId101"/>
    <p:sldId id="397" r:id="rId102"/>
    <p:sldId id="1134" r:id="rId10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ECF2"/>
    <a:srgbClr val="E3E2DD"/>
    <a:srgbClr val="F8F7F5"/>
    <a:srgbClr val="F5F5F5"/>
    <a:srgbClr val="263050"/>
    <a:srgbClr val="F08F1E"/>
    <a:srgbClr val="1E253D"/>
    <a:srgbClr val="1E253E"/>
    <a:srgbClr val="232C49"/>
    <a:srgbClr val="242D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85" autoAdjust="0"/>
    <p:restoredTop sz="94799" autoAdjust="0"/>
  </p:normalViewPr>
  <p:slideViewPr>
    <p:cSldViewPr>
      <p:cViewPr varScale="1">
        <p:scale>
          <a:sx n="41" d="100"/>
          <a:sy n="41" d="100"/>
        </p:scale>
        <p:origin x="66" y="726"/>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presProps" Target="presProps.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commentAuthors" Target="commentAuthor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theme" Target="theme/theme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2/11/2017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2/11/2017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9</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Fin de la</a:t>
            </a:r>
            <a:r>
              <a:rPr lang="es-ES" baseline="0" dirty="0" smtClean="0"/>
              <a:t> </a:t>
            </a:r>
            <a:r>
              <a:rPr lang="es-ES" baseline="0" dirty="0" err="1" smtClean="0"/>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93</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2/11/2017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2/11/2017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2/11/2017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2/11/2017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2/11/2017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2/11/2017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2/11/2017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2/11/2017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2/11/2017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2/11/2017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2/11/2017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smtClean="0"/>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2/11/2017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2/11/2017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9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0" y="0"/>
            <a:ext cx="12192000" cy="4725144"/>
          </a:xfrm>
          <a:prstGeom prst="rect">
            <a:avLst/>
          </a:prstGeom>
          <a:solidFill>
            <a:srgbClr val="E1ECF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Título 1"/>
          <p:cNvSpPr>
            <a:spLocks noGrp="1"/>
          </p:cNvSpPr>
          <p:nvPr>
            <p:ph type="ctrTitle"/>
          </p:nvPr>
        </p:nvSpPr>
        <p:spPr>
          <a:xfrm>
            <a:off x="1055440" y="4800600"/>
            <a:ext cx="9937104" cy="1143000"/>
          </a:xfrm>
        </p:spPr>
        <p:txBody>
          <a:bodyPr>
            <a:normAutofit/>
          </a:bodyPr>
          <a:lstStyle/>
          <a:p>
            <a:pPr marL="0" indent="0" algn="ctr" defTabSz="914400">
              <a:lnSpc>
                <a:spcPct val="90000"/>
              </a:lnSpc>
              <a:spcBef>
                <a:spcPts val="0"/>
              </a:spcBef>
              <a:buNone/>
            </a:pPr>
            <a:r>
              <a:rPr lang="es-ES" dirty="0" smtClean="0"/>
              <a:t>VI </a:t>
            </a:r>
            <a:r>
              <a:rPr lang="es-ES" dirty="0" smtClean="0"/>
              <a:t>DOMINGO DE TIEMPO ORDINARIO</a:t>
            </a:r>
            <a:endParaRPr lang="es-ES" dirty="0"/>
          </a:p>
        </p:txBody>
      </p:sp>
      <p:sp>
        <p:nvSpPr>
          <p:cNvPr id="4" name="Subtítulo 3"/>
          <p:cNvSpPr>
            <a:spLocks noGrp="1"/>
          </p:cNvSpPr>
          <p:nvPr>
            <p:ph type="subTitle" idx="1"/>
          </p:nvPr>
        </p:nvSpPr>
        <p:spPr/>
        <p:txBody>
          <a:bodyPr>
            <a:normAutofit/>
          </a:bodyPr>
          <a:lstStyle/>
          <a:p>
            <a:r>
              <a:rPr lang="es-ES" dirty="0" smtClean="0"/>
              <a:t>Juan Carlos García Jiménez</a:t>
            </a:r>
          </a:p>
          <a:p>
            <a:r>
              <a:rPr lang="es-ES" b="1" dirty="0"/>
              <a:t>http://pptparasanjose.mex.tl/</a:t>
            </a:r>
          </a:p>
        </p:txBody>
      </p:sp>
      <p:pic>
        <p:nvPicPr>
          <p:cNvPr id="6" name="Imagen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6164" y="0"/>
            <a:ext cx="3570251" cy="4690755"/>
          </a:xfrm>
          <a:prstGeom prst="rect">
            <a:avLst/>
          </a:prstGeom>
        </p:spPr>
      </p:pic>
      <p:pic>
        <p:nvPicPr>
          <p:cNvPr id="7" name="Imagen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2413" y="2348880"/>
            <a:ext cx="3275856" cy="2183904"/>
          </a:xfrm>
          <a:prstGeom prst="rect">
            <a:avLst/>
          </a:prstGeom>
        </p:spPr>
      </p:pic>
      <p:sp>
        <p:nvSpPr>
          <p:cNvPr id="8" name="Rectángulo 7"/>
          <p:cNvSpPr/>
          <p:nvPr/>
        </p:nvSpPr>
        <p:spPr>
          <a:xfrm>
            <a:off x="279393" y="1586880"/>
            <a:ext cx="5897255" cy="1754326"/>
          </a:xfrm>
          <a:prstGeom prst="rect">
            <a:avLst/>
          </a:prstGeom>
          <a:noFill/>
        </p:spPr>
        <p:txBody>
          <a:bodyPr wrap="none" lIns="91440" tIns="45720" rIns="91440" bIns="45720">
            <a:prstTxWarp prst="textArchUp">
              <a:avLst/>
            </a:prstTxWarp>
            <a:spAutoFit/>
          </a:bodyPr>
          <a:lstStyle/>
          <a:p>
            <a:pPr algn="ct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HOY MERCADILLO</a:t>
            </a:r>
          </a:p>
          <a:p>
            <a:pPr algn="ctr"/>
            <a:r>
              <a:rPr lang="es-ES" sz="5400"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SOLIDADARIO</a:t>
            </a:r>
            <a:endParaRPr lang="es-ES" sz="54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Nada nos separará, nada nos separará,</a:t>
            </a:r>
            <a:br>
              <a:rPr lang="es-ES" altLang="es-ES" sz="4800" b="1" dirty="0">
                <a:solidFill>
                  <a:srgbClr val="002060"/>
                </a:solidFill>
              </a:rPr>
            </a:br>
            <a:r>
              <a:rPr lang="es-ES" altLang="es-ES" sz="4800" b="1" dirty="0">
                <a:solidFill>
                  <a:srgbClr val="002060"/>
                </a:solidFill>
              </a:rPr>
              <a:t>nada nos separará del amor de Dios (BIS)</a:t>
            </a:r>
          </a:p>
        </p:txBody>
      </p:sp>
      <p:sp>
        <p:nvSpPr>
          <p:cNvPr id="4" name="Marcador de texto 3"/>
          <p:cNvSpPr>
            <a:spLocks noGrp="1"/>
          </p:cNvSpPr>
          <p:nvPr>
            <p:ph type="body" sz="half" idx="2"/>
          </p:nvPr>
        </p:nvSpPr>
        <p:spPr/>
        <p:txBody>
          <a:bodyPr/>
          <a:lstStyle/>
          <a:p>
            <a:endParaRPr lang="es-ES"/>
          </a:p>
        </p:txBody>
      </p:sp>
      <p:pic>
        <p:nvPicPr>
          <p:cNvPr id="1026" name="Picture 2" descr="http://image.casadellibro.com/a/l/t0/26/9789504944126.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5762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9066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Perdón Jesús, porque no te quise escuchar, perdón Jesús, porque hice una cosa mal.</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08503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81695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2. Perdón Jesús, porque a un niño quise pegar. Perdón Jesús, porque hice una cosa mal. </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292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 </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8712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075999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0626116"/>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 Gloria a Dios en el cielo,</a:t>
            </a:r>
            <a:br>
              <a:rPr lang="es-ES" altLang="es-ES" sz="4800" b="1" dirty="0">
                <a:solidFill>
                  <a:srgbClr val="002060"/>
                </a:solidFill>
              </a:rPr>
            </a:br>
            <a:r>
              <a:rPr lang="es-ES" altLang="es-ES" sz="4800" b="1" dirty="0">
                <a:solidFill>
                  <a:srgbClr val="002060"/>
                </a:solidFill>
              </a:rPr>
              <a:t>y en la tierra paz a los hombres que ama el </a:t>
            </a:r>
            <a:r>
              <a:rPr lang="es-ES" altLang="es-ES" sz="4800" b="1" dirty="0" smtClean="0">
                <a:solidFill>
                  <a:srgbClr val="002060"/>
                </a:solidFill>
              </a:rPr>
              <a:t>Señor. </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442435"/>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Por tu inmensa gloria te alabamos,</a:t>
            </a:r>
            <a:br>
              <a:rPr lang="es-ES" altLang="es-ES" sz="4800" b="1" dirty="0">
                <a:solidFill>
                  <a:srgbClr val="002060"/>
                </a:solidFill>
              </a:rPr>
            </a:br>
            <a:r>
              <a:rPr lang="es-ES" altLang="es-ES" sz="4800" b="1" dirty="0">
                <a:solidFill>
                  <a:srgbClr val="002060"/>
                </a:solidFill>
              </a:rPr>
              <a:t>te bendecimos, te adoramos,</a:t>
            </a:r>
            <a:br>
              <a:rPr lang="es-ES" altLang="es-ES" sz="4800" b="1" dirty="0">
                <a:solidFill>
                  <a:srgbClr val="002060"/>
                </a:solidFill>
              </a:rPr>
            </a:br>
            <a:r>
              <a:rPr lang="es-ES" altLang="es-ES" sz="4800" b="1" dirty="0">
                <a:solidFill>
                  <a:srgbClr val="002060"/>
                </a:solidFill>
              </a:rPr>
              <a:t>te glorificamos, te damos gracias,</a:t>
            </a:r>
            <a:br>
              <a:rPr lang="es-ES" altLang="es-ES" sz="4800" b="1" dirty="0">
                <a:solidFill>
                  <a:srgbClr val="002060"/>
                </a:solidFill>
              </a:rPr>
            </a:br>
            <a:r>
              <a:rPr lang="es-ES" altLang="es-ES" sz="4800" b="1" dirty="0">
                <a:solidFill>
                  <a:srgbClr val="002060"/>
                </a:solidFill>
              </a:rPr>
              <a:t>Señor Dios, Rey celestial,</a:t>
            </a:r>
            <a:br>
              <a:rPr lang="es-ES" altLang="es-ES" sz="4800" b="1" dirty="0">
                <a:solidFill>
                  <a:srgbClr val="002060"/>
                </a:solidFill>
              </a:rPr>
            </a:br>
            <a:r>
              <a:rPr lang="es-ES" altLang="es-ES" sz="4800" b="1" dirty="0">
                <a:solidFill>
                  <a:srgbClr val="002060"/>
                </a:solidFill>
              </a:rPr>
              <a:t>Dios Padre todopoderoso Señor,</a:t>
            </a:r>
            <a:br>
              <a:rPr lang="es-ES" altLang="es-ES" sz="4800" b="1" dirty="0">
                <a:solidFill>
                  <a:srgbClr val="002060"/>
                </a:solidFill>
              </a:rPr>
            </a:br>
            <a:r>
              <a:rPr lang="es-ES" altLang="es-ES" sz="4800" b="1" dirty="0">
                <a:solidFill>
                  <a:srgbClr val="002060"/>
                </a:solidFill>
              </a:rPr>
              <a:t>Hijo único, Jesucristo.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89851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Dios, Cordero de Dios, Hijo del Padre;</a:t>
            </a:r>
            <a:br>
              <a:rPr lang="es-ES" altLang="es-ES" sz="4800" b="1" dirty="0">
                <a:solidFill>
                  <a:srgbClr val="002060"/>
                </a:solidFill>
              </a:rPr>
            </a:b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ten piedad de nosotros;</a:t>
            </a:r>
            <a:br>
              <a:rPr lang="es-ES" altLang="es-ES" sz="4800" b="1" dirty="0">
                <a:solidFill>
                  <a:srgbClr val="002060"/>
                </a:solidFill>
              </a:rPr>
            </a:br>
            <a:r>
              <a:rPr lang="es-ES" altLang="es-ES" sz="4800" b="1" dirty="0">
                <a:solidFill>
                  <a:srgbClr val="002060"/>
                </a:solidFill>
              </a:rPr>
              <a:t>tú que quitas el pecado del mundo,</a:t>
            </a:r>
            <a:br>
              <a:rPr lang="es-ES" altLang="es-ES" sz="4800" b="1" dirty="0">
                <a:solidFill>
                  <a:srgbClr val="002060"/>
                </a:solidFill>
              </a:rPr>
            </a:br>
            <a:r>
              <a:rPr lang="es-ES" altLang="es-ES" sz="4800" b="1" dirty="0">
                <a:solidFill>
                  <a:srgbClr val="002060"/>
                </a:solidFill>
              </a:rPr>
              <a:t>atiende nuestra súplica</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7879719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3996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estás sentado a la derecha del Padre,</a:t>
            </a:r>
            <a:br>
              <a:rPr lang="es-ES" altLang="es-ES" sz="4800" b="1" dirty="0">
                <a:solidFill>
                  <a:srgbClr val="002060"/>
                </a:solidFill>
              </a:rPr>
            </a:br>
            <a:r>
              <a:rPr lang="es-ES" altLang="es-ES" sz="4800" b="1" dirty="0">
                <a:solidFill>
                  <a:srgbClr val="002060"/>
                </a:solidFill>
              </a:rPr>
              <a:t>ten piedad de nosotros;</a:t>
            </a:r>
            <a:br>
              <a:rPr lang="es-ES" altLang="es-ES" sz="4800" b="1" dirty="0">
                <a:solidFill>
                  <a:srgbClr val="002060"/>
                </a:solidFill>
              </a:rPr>
            </a:br>
            <a:r>
              <a:rPr lang="es-ES" altLang="es-ES" sz="4800" b="1" dirty="0">
                <a:solidFill>
                  <a:srgbClr val="002060"/>
                </a:solidFill>
              </a:rPr>
              <a:t>porque sólo tú eres Santo,</a:t>
            </a:r>
            <a:br>
              <a:rPr lang="es-ES" altLang="es-ES" sz="4800" b="1" dirty="0">
                <a:solidFill>
                  <a:srgbClr val="002060"/>
                </a:solidFill>
              </a:rPr>
            </a:br>
            <a:r>
              <a:rPr lang="es-ES" altLang="es-ES" sz="4800" b="1" dirty="0">
                <a:solidFill>
                  <a:srgbClr val="002060"/>
                </a:solidFill>
              </a:rPr>
              <a:t>sólo tú Señor, sólo tú Altísimo, Jesucristo,</a:t>
            </a:r>
            <a:br>
              <a:rPr lang="es-ES" altLang="es-ES" sz="4800" b="1" dirty="0">
                <a:solidFill>
                  <a:srgbClr val="002060"/>
                </a:solidFill>
              </a:rPr>
            </a:br>
            <a:r>
              <a:rPr lang="es-ES" altLang="es-ES" sz="4800" b="1" dirty="0">
                <a:solidFill>
                  <a:srgbClr val="002060"/>
                </a:solidFill>
              </a:rPr>
              <a:t>con el Espíritu Santo en la gloria de Dios Padre.</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5794684"/>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PRIMERA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r="67"/>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Si quieres, guardarás los mandamientos y permanecerás fiel a su voluntad. Él te ha puesto delante fuego y agua, extiende tu mano a lo que quieras. </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Ante los hombres está la vida y la muerte, y a cada uno se le dará lo que prefiera. Porque grande es la sabiduría del Señor, fuerte es su poder y lo ve todo. Sus ojos miran a los que le temen, y conoce todas las obras del hombre. </a:t>
            </a:r>
            <a:endParaRPr lang="es-ES" sz="5400" b="1" dirty="0"/>
          </a:p>
        </p:txBody>
      </p:sp>
    </p:spTree>
    <p:extLst>
      <p:ext uri="{BB962C8B-B14F-4D97-AF65-F5344CB8AC3E}">
        <p14:creationId xmlns:p14="http://schemas.microsoft.com/office/powerpoint/2010/main" val="16303943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 nadie obligó a ser impío, y a nadie dio permiso para pecar.</a:t>
            </a:r>
            <a:endParaRPr lang="es-ES" sz="5400" b="1" dirty="0"/>
          </a:p>
        </p:txBody>
      </p:sp>
    </p:spTree>
    <p:extLst>
      <p:ext uri="{BB962C8B-B14F-4D97-AF65-F5344CB8AC3E}">
        <p14:creationId xmlns:p14="http://schemas.microsoft.com/office/powerpoint/2010/main" val="3500000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DICHOSO EL QUE CAMINA EN LA VOLUNTAD DEL SEÑOR.</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0011" t="399" r="-11" b="-399"/>
          <a:stretch/>
        </p:blipFill>
        <p:spPr>
          <a:xfrm>
            <a:off x="7320136" y="0"/>
            <a:ext cx="4871864" cy="6858000"/>
          </a:xfrm>
        </p:spPr>
      </p:pic>
    </p:spTree>
    <p:extLst>
      <p:ext uri="{BB962C8B-B14F-4D97-AF65-F5344CB8AC3E}">
        <p14:creationId xmlns:p14="http://schemas.microsoft.com/office/powerpoint/2010/main" val="14140871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Dichoso el que, con vida intachable, camina en la voluntad del Señor; dichoso el que, guardando sus preceptos, lo busca de todo corazón.</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Marcador de posición de imagen 4"/>
          <p:cNvPicPr>
            <a:picLocks noChangeAspect="1"/>
          </p:cNvPicPr>
          <p:nvPr/>
        </p:nvPicPr>
        <p:blipFill rotWithShape="1">
          <a:blip r:embed="rId2">
            <a:extLst>
              <a:ext uri="{28A0092B-C50C-407E-A947-70E740481C1C}">
                <a14:useLocalDpi xmlns:a14="http://schemas.microsoft.com/office/drawing/2010/main" val="0"/>
              </a:ext>
            </a:extLst>
          </a:blip>
          <a:srcRect l="20011" t="399" r="-11" b="-399"/>
          <a:stretch/>
        </p:blipFill>
        <p:spPr>
          <a:xfrm>
            <a:off x="7320136" y="0"/>
            <a:ext cx="4871864" cy="6858000"/>
          </a:xfrm>
          <a:prstGeom prst="rect">
            <a:avLst/>
          </a:prstGeom>
          <a:solidFill>
            <a:schemeClr val="bg2">
              <a:lumMod val="90000"/>
            </a:schemeClr>
          </a:solidFill>
        </p:spPr>
      </p:pic>
    </p:spTree>
    <p:extLst>
      <p:ext uri="{BB962C8B-B14F-4D97-AF65-F5344CB8AC3E}">
        <p14:creationId xmlns:p14="http://schemas.microsoft.com/office/powerpoint/2010/main" val="36276454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DICHOSO EL QUE CAMINA EN LA VOLUNTAD DEL SEÑOR.</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0011" t="399" r="-11" b="-399"/>
          <a:stretch/>
        </p:blipFill>
        <p:spPr>
          <a:xfrm>
            <a:off x="7320136" y="0"/>
            <a:ext cx="4871864" cy="6858000"/>
          </a:xfrm>
        </p:spPr>
      </p:pic>
    </p:spTree>
    <p:extLst>
      <p:ext uri="{BB962C8B-B14F-4D97-AF65-F5344CB8AC3E}">
        <p14:creationId xmlns:p14="http://schemas.microsoft.com/office/powerpoint/2010/main" val="177264846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 Ven a la fiesta a participar, nos hace falta tu calor, Jesús te invita para celebrar su amor, atento tu estarás a responder por eso…</a:t>
            </a:r>
          </a:p>
        </p:txBody>
      </p:sp>
      <p:sp>
        <p:nvSpPr>
          <p:cNvPr id="4" name="Marcador de texto 3"/>
          <p:cNvSpPr>
            <a:spLocks noGrp="1"/>
          </p:cNvSpPr>
          <p:nvPr>
            <p:ph type="body" sz="half" idx="2"/>
          </p:nvPr>
        </p:nvSpPr>
        <p:spPr/>
        <p:txBody>
          <a:bodyPr/>
          <a:lstStyle/>
          <a:p>
            <a:endParaRPr lang="es-ES"/>
          </a:p>
        </p:txBody>
      </p:sp>
      <p:pic>
        <p:nvPicPr>
          <p:cNvPr id="6"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47935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promulgas tus mandatos para que se observen exactamente. Ojalá esté firme mi camino, para cumplir tus decretos.</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Marcador de posición de imagen 4"/>
          <p:cNvPicPr>
            <a:picLocks noChangeAspect="1"/>
          </p:cNvPicPr>
          <p:nvPr/>
        </p:nvPicPr>
        <p:blipFill rotWithShape="1">
          <a:blip r:embed="rId2">
            <a:extLst>
              <a:ext uri="{28A0092B-C50C-407E-A947-70E740481C1C}">
                <a14:useLocalDpi xmlns:a14="http://schemas.microsoft.com/office/drawing/2010/main" val="0"/>
              </a:ext>
            </a:extLst>
          </a:blip>
          <a:srcRect l="20011" t="399" r="-11" b="-399"/>
          <a:stretch/>
        </p:blipFill>
        <p:spPr>
          <a:xfrm>
            <a:off x="7320136" y="0"/>
            <a:ext cx="4871864" cy="6858000"/>
          </a:xfrm>
          <a:prstGeom prst="rect">
            <a:avLst/>
          </a:prstGeom>
          <a:solidFill>
            <a:schemeClr val="bg2">
              <a:lumMod val="90000"/>
            </a:schemeClr>
          </a:solidFill>
        </p:spPr>
      </p:pic>
    </p:spTree>
    <p:extLst>
      <p:ext uri="{BB962C8B-B14F-4D97-AF65-F5344CB8AC3E}">
        <p14:creationId xmlns:p14="http://schemas.microsoft.com/office/powerpoint/2010/main" val="3563706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DICHOSO EL QUE CAMINA EN LA VOLUNTAD DEL SEÑOR.</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0011" t="399" r="-11" b="-399"/>
          <a:stretch/>
        </p:blipFill>
        <p:spPr>
          <a:xfrm>
            <a:off x="7320136" y="0"/>
            <a:ext cx="4871864" cy="6858000"/>
          </a:xfrm>
        </p:spPr>
      </p:pic>
    </p:spTree>
    <p:extLst>
      <p:ext uri="{BB962C8B-B14F-4D97-AF65-F5344CB8AC3E}">
        <p14:creationId xmlns:p14="http://schemas.microsoft.com/office/powerpoint/2010/main" val="4766054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Haz bien a tu siervo: viviré y cumpliré tus palabras; ábreme los ojos, y contemplaré las maravillas de tu ley.</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Marcador de posición de imagen 4"/>
          <p:cNvPicPr>
            <a:picLocks noChangeAspect="1"/>
          </p:cNvPicPr>
          <p:nvPr/>
        </p:nvPicPr>
        <p:blipFill rotWithShape="1">
          <a:blip r:embed="rId2">
            <a:extLst>
              <a:ext uri="{28A0092B-C50C-407E-A947-70E740481C1C}">
                <a14:useLocalDpi xmlns:a14="http://schemas.microsoft.com/office/drawing/2010/main" val="0"/>
              </a:ext>
            </a:extLst>
          </a:blip>
          <a:srcRect l="20011" t="399" r="-11" b="-399"/>
          <a:stretch/>
        </p:blipFill>
        <p:spPr>
          <a:xfrm>
            <a:off x="7320136" y="0"/>
            <a:ext cx="4871864" cy="6858000"/>
          </a:xfrm>
          <a:prstGeom prst="rect">
            <a:avLst/>
          </a:prstGeom>
          <a:solidFill>
            <a:schemeClr val="bg2">
              <a:lumMod val="90000"/>
            </a:schemeClr>
          </a:solidFill>
        </p:spPr>
      </p:pic>
    </p:spTree>
    <p:extLst>
      <p:ext uri="{BB962C8B-B14F-4D97-AF65-F5344CB8AC3E}">
        <p14:creationId xmlns:p14="http://schemas.microsoft.com/office/powerpoint/2010/main" val="374939978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DICHOSO EL QUE CAMINA EN LA VOLUNTAD DEL SEÑOR.</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0011" t="399" r="-11" b="-399"/>
          <a:stretch/>
        </p:blipFill>
        <p:spPr>
          <a:xfrm>
            <a:off x="7320136" y="0"/>
            <a:ext cx="4871864" cy="6858000"/>
          </a:xfrm>
        </p:spPr>
      </p:pic>
    </p:spTree>
    <p:extLst>
      <p:ext uri="{BB962C8B-B14F-4D97-AF65-F5344CB8AC3E}">
        <p14:creationId xmlns:p14="http://schemas.microsoft.com/office/powerpoint/2010/main" val="16055397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Muéstrame, Señor, el camino de tus decretos, y lo seguiré puntualmente; enséñame a cumplir tu ley y a guardarla de todo corazón.</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Marcador de posición de imagen 4"/>
          <p:cNvPicPr>
            <a:picLocks noChangeAspect="1"/>
          </p:cNvPicPr>
          <p:nvPr/>
        </p:nvPicPr>
        <p:blipFill rotWithShape="1">
          <a:blip r:embed="rId2">
            <a:extLst>
              <a:ext uri="{28A0092B-C50C-407E-A947-70E740481C1C}">
                <a14:useLocalDpi xmlns:a14="http://schemas.microsoft.com/office/drawing/2010/main" val="0"/>
              </a:ext>
            </a:extLst>
          </a:blip>
          <a:srcRect l="20011" t="399" r="-11" b="-399"/>
          <a:stretch/>
        </p:blipFill>
        <p:spPr>
          <a:xfrm>
            <a:off x="7320136" y="0"/>
            <a:ext cx="4871864" cy="6858000"/>
          </a:xfrm>
          <a:prstGeom prst="rect">
            <a:avLst/>
          </a:prstGeom>
          <a:solidFill>
            <a:schemeClr val="bg2">
              <a:lumMod val="90000"/>
            </a:schemeClr>
          </a:solidFill>
        </p:spPr>
      </p:pic>
    </p:spTree>
    <p:extLst>
      <p:ext uri="{BB962C8B-B14F-4D97-AF65-F5344CB8AC3E}">
        <p14:creationId xmlns:p14="http://schemas.microsoft.com/office/powerpoint/2010/main" val="22443289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DICHOSO EL QUE CAMINA EN LA VOLUNTAD DEL SEÑOR.</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20011" t="399" r="-11" b="-399"/>
          <a:stretch/>
        </p:blipFill>
        <p:spPr>
          <a:xfrm>
            <a:off x="7320136" y="0"/>
            <a:ext cx="4871864" cy="6858000"/>
          </a:xfrm>
        </p:spPr>
      </p:pic>
    </p:spTree>
    <p:extLst>
      <p:ext uri="{BB962C8B-B14F-4D97-AF65-F5344CB8AC3E}">
        <p14:creationId xmlns:p14="http://schemas.microsoft.com/office/powerpoint/2010/main" val="6420766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smtClean="0"/>
              <a:t>SEGUNDA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5" name="Marcador de posición de imagen 4"/>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396" b="396"/>
          <a:stretch/>
        </p:blipFill>
        <p:spPr>
          <a:xfrm>
            <a:off x="1487488" y="0"/>
            <a:ext cx="3888432"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Hablamos de sabiduría entre los perfectos; pero una sabiduría que no es de este mundo ni de los príncipes de este mundo, condenados a perecer, </a:t>
            </a:r>
            <a:endParaRPr lang="es-ES" sz="5400" b="1" dirty="0"/>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sino que enseñamos una sabiduría divina, misteriosa, escondida, predestinada por Dios antes de los siglos para nuestra gloria. </a:t>
            </a:r>
            <a:endParaRPr lang="es-ES" sz="5400" b="1" dirty="0"/>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Ninguno de los príncipes de este mundo la ha conocido, pues, si la hubiesen conocido, nunca hubieran crucificado al Señor de la gloria. Sino que, como está escrito</a:t>
            </a:r>
            <a:r>
              <a:rPr lang="es-ES" sz="5400" b="1" dirty="0" smtClean="0"/>
              <a:t>:</a:t>
            </a:r>
            <a:endParaRPr lang="es-ES" sz="5400" b="1" dirty="0"/>
          </a:p>
        </p:txBody>
      </p:sp>
    </p:spTree>
    <p:extLst>
      <p:ext uri="{BB962C8B-B14F-4D97-AF65-F5344CB8AC3E}">
        <p14:creationId xmlns:p14="http://schemas.microsoft.com/office/powerpoint/2010/main" val="7023879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7565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«Ni el ojo vio, ni el oído oyó, ni el hombre puede pensar lo que Dios ha preparado para los que lo aman». Y Dios nos lo ha revelado por el Espíritu; pues el Espíritu lo sondea todo, incluso lo profundo de Dios.</a:t>
            </a:r>
            <a:endParaRPr lang="es-ES" sz="5400" b="1" dirty="0"/>
          </a:p>
        </p:txBody>
      </p:sp>
    </p:spTree>
    <p:extLst>
      <p:ext uri="{BB962C8B-B14F-4D97-AF65-F5344CB8AC3E}">
        <p14:creationId xmlns:p14="http://schemas.microsoft.com/office/powerpoint/2010/main" val="217352069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5153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piensas que el mundo aún puede cambiar grita fuerte en tu alma ¡Aleluya!</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69724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7779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a:t>
            </a:r>
            <a:r>
              <a:rPr lang="es-ES" altLang="es-ES" sz="4800" dirty="0" smtClean="0">
                <a:latin typeface="Calibri" panose="020F0502020204030204"/>
                <a:ea typeface="+mn-ea"/>
                <a:cs typeface="+mn-cs"/>
              </a:rPr>
              <a:t>Mateo.</a:t>
            </a:r>
            <a:r>
              <a:rPr lang="es-ES" altLang="es-ES" sz="4800" dirty="0">
                <a:solidFill>
                  <a:prstClr val="black"/>
                </a:solidFill>
                <a:latin typeface="Calibri" panose="020F0502020204030204"/>
                <a:ea typeface="+mn-ea"/>
                <a:cs typeface="+mn-cs"/>
              </a:rPr>
              <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5" name="Marcador de posición de imagen 4"/>
          <p:cNvPicPr>
            <a:picLocks noGrp="1" noChangeAspect="1"/>
          </p:cNvPicPr>
          <p:nvPr>
            <p:ph type="pic" idx="1"/>
          </p:nvPr>
        </p:nvPicPr>
        <p:blipFill>
          <a:blip r:embed="rId2">
            <a:extLst>
              <a:ext uri="{28A0092B-C50C-407E-A947-70E740481C1C}">
                <a14:useLocalDpi xmlns:a14="http://schemas.microsoft.com/office/drawing/2010/main" val="0"/>
              </a:ext>
            </a:extLst>
          </a:blip>
          <a:srcRect l="133" r="133"/>
          <a:stretch>
            <a:fillRect/>
          </a:stretch>
        </p:blipFill>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dijo Jesús a sus discípulos: «No creáis que he venido a abolir la Ley y los Profetas: no he venido a abolir, sino a dar plenitud. </a:t>
            </a:r>
            <a:endParaRPr lang="es-ES" sz="5400" b="1" dirty="0">
              <a:solidFill>
                <a:srgbClr val="263050"/>
              </a:solidFill>
            </a:endParaRP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verdad os digo que antes pasarán el cielo y la tierra que deje de cumplirse hasta la última letra o tilde de la ley. </a:t>
            </a:r>
            <a:endParaRPr lang="es-ES" sz="5400" b="1" dirty="0">
              <a:solidFill>
                <a:srgbClr val="263050"/>
              </a:solidFill>
            </a:endParaRP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El que se salte uno solo de los preceptos menos importantes y se lo enseñe así a los hombres será el menos importante en el reino de los cielos. Pero quien los cumpla y enseñe será grande en el reino de los cielos. </a:t>
            </a:r>
            <a:endParaRPr lang="es-ES" sz="5400" b="1" dirty="0">
              <a:solidFill>
                <a:srgbClr val="263050"/>
              </a:solidFill>
            </a:endParaRP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os digo que si vuestra justicia no es mayor que la de los escribas y fariseos, no entraréis en el reino de los cielos. Habéis oído que se dijo a los antiguos: “No matarás”, y el que mate será reo de juicio. </a:t>
            </a:r>
            <a:endParaRPr lang="es-ES" sz="5400" b="1" dirty="0">
              <a:solidFill>
                <a:srgbClr val="263050"/>
              </a:solidFill>
            </a:endParaRPr>
          </a:p>
        </p:txBody>
      </p:sp>
    </p:spTree>
    <p:extLst>
      <p:ext uri="{BB962C8B-B14F-4D97-AF65-F5344CB8AC3E}">
        <p14:creationId xmlns:p14="http://schemas.microsoft.com/office/powerpoint/2010/main" val="1574270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2.-Ven a la fiesta para</a:t>
            </a:r>
            <a:br>
              <a:rPr lang="es-ES" sz="4800" dirty="0">
                <a:solidFill>
                  <a:srgbClr val="002060"/>
                </a:solidFill>
              </a:rPr>
            </a:br>
            <a:r>
              <a:rPr lang="es-ES" sz="4800" dirty="0">
                <a:solidFill>
                  <a:srgbClr val="002060"/>
                </a:solidFill>
              </a:rPr>
              <a:t>recordar, milagros que</a:t>
            </a:r>
            <a:br>
              <a:rPr lang="es-ES" sz="4800" dirty="0">
                <a:solidFill>
                  <a:srgbClr val="002060"/>
                </a:solidFill>
              </a:rPr>
            </a:br>
            <a:r>
              <a:rPr lang="es-ES" sz="4800" dirty="0">
                <a:solidFill>
                  <a:srgbClr val="002060"/>
                </a:solidFill>
              </a:rPr>
              <a:t>renacen hoy, Jesús hoy </a:t>
            </a:r>
            <a:br>
              <a:rPr lang="es-ES" sz="4800" dirty="0">
                <a:solidFill>
                  <a:srgbClr val="002060"/>
                </a:solidFill>
              </a:rPr>
            </a:br>
            <a:r>
              <a:rPr lang="es-ES" sz="4800" dirty="0">
                <a:solidFill>
                  <a:srgbClr val="002060"/>
                </a:solidFill>
              </a:rPr>
              <a:t>viene para con todos</a:t>
            </a:r>
            <a:br>
              <a:rPr lang="es-ES" sz="4800" dirty="0">
                <a:solidFill>
                  <a:srgbClr val="002060"/>
                </a:solidFill>
              </a:rPr>
            </a:br>
            <a:r>
              <a:rPr lang="es-ES" sz="4800" dirty="0">
                <a:solidFill>
                  <a:srgbClr val="002060"/>
                </a:solidFill>
              </a:rPr>
              <a:t>estar y su vida y su cruz</a:t>
            </a:r>
            <a:br>
              <a:rPr lang="es-ES" sz="4800" dirty="0">
                <a:solidFill>
                  <a:srgbClr val="002060"/>
                </a:solidFill>
              </a:rPr>
            </a:br>
            <a:r>
              <a:rPr lang="es-ES" sz="4800" dirty="0">
                <a:solidFill>
                  <a:srgbClr val="002060"/>
                </a:solidFill>
              </a:rPr>
              <a:t>es nuestra luz por eso…</a:t>
            </a:r>
          </a:p>
        </p:txBody>
      </p:sp>
      <p:sp>
        <p:nvSpPr>
          <p:cNvPr id="4" name="Marcador de texto 3"/>
          <p:cNvSpPr>
            <a:spLocks noGrp="1"/>
          </p:cNvSpPr>
          <p:nvPr>
            <p:ph type="body" sz="half" idx="2"/>
          </p:nvPr>
        </p:nvSpPr>
        <p:spPr/>
        <p:txBody>
          <a:bodyPr/>
          <a:lstStyle/>
          <a:p>
            <a:endParaRPr lang="es-ES"/>
          </a:p>
        </p:txBody>
      </p:sp>
      <p:pic>
        <p:nvPicPr>
          <p:cNvPr id="6"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9287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Pero yo os digo: todo el que se deja llevar de la cólera contra su hermano será procesado. Y si uno llama a su hermano “imbécil”, tendrá que comparecer ante el Sanedrín, y silo llama “necio”, </a:t>
            </a:r>
            <a:endParaRPr lang="es-ES" sz="5400" b="1" dirty="0">
              <a:solidFill>
                <a:srgbClr val="263050"/>
              </a:solidFill>
            </a:endParaRPr>
          </a:p>
        </p:txBody>
      </p:sp>
    </p:spTree>
    <p:extLst>
      <p:ext uri="{BB962C8B-B14F-4D97-AF65-F5344CB8AC3E}">
        <p14:creationId xmlns:p14="http://schemas.microsoft.com/office/powerpoint/2010/main" val="25306535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merece la condena de la “</a:t>
            </a:r>
            <a:r>
              <a:rPr lang="es-ES" sz="5400" b="1" dirty="0" err="1">
                <a:solidFill>
                  <a:srgbClr val="263050"/>
                </a:solidFill>
              </a:rPr>
              <a:t>gehenna</a:t>
            </a:r>
            <a:r>
              <a:rPr lang="es-ES" sz="5400" b="1" dirty="0">
                <a:solidFill>
                  <a:srgbClr val="263050"/>
                </a:solidFill>
              </a:rPr>
              <a:t>” del fuego. Por tanto, si cuando vas a presentar tu ofrenda sobre el altar, te acuerdas allí mismo de que tu hermano tiene quejas contra ti, </a:t>
            </a:r>
            <a:endParaRPr lang="es-ES" sz="5400" b="1" dirty="0">
              <a:solidFill>
                <a:srgbClr val="263050"/>
              </a:solidFill>
            </a:endParaRPr>
          </a:p>
        </p:txBody>
      </p:sp>
    </p:spTree>
    <p:extLst>
      <p:ext uri="{BB962C8B-B14F-4D97-AF65-F5344CB8AC3E}">
        <p14:creationId xmlns:p14="http://schemas.microsoft.com/office/powerpoint/2010/main" val="342883100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deja allí tu ofrenda ante el altar y vete primero a reconciliarte con tu hermano, y entonces vuelve a presentar tu ofrenda. Con el que te pone pleito procura arreglarte enseguida, mientras vais todavía de camino, </a:t>
            </a:r>
            <a:endParaRPr lang="es-ES" sz="5400" b="1" dirty="0">
              <a:solidFill>
                <a:srgbClr val="263050"/>
              </a:solidFill>
            </a:endParaRPr>
          </a:p>
        </p:txBody>
      </p:sp>
    </p:spTree>
    <p:extLst>
      <p:ext uri="{BB962C8B-B14F-4D97-AF65-F5344CB8AC3E}">
        <p14:creationId xmlns:p14="http://schemas.microsoft.com/office/powerpoint/2010/main" val="36088320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no sea que te entregue al juez y el juez al alguacil, y te metan en la cárcel. En verdad te digo que no saldrás de allí hasta que hayas pagado el último céntimo. Habéis oído que se dijo: “No cometerás adulterio”. </a:t>
            </a:r>
            <a:endParaRPr lang="es-ES" sz="5400" b="1" dirty="0">
              <a:solidFill>
                <a:srgbClr val="263050"/>
              </a:solidFill>
            </a:endParaRPr>
          </a:p>
        </p:txBody>
      </p:sp>
    </p:spTree>
    <p:extLst>
      <p:ext uri="{BB962C8B-B14F-4D97-AF65-F5344CB8AC3E}">
        <p14:creationId xmlns:p14="http://schemas.microsoft.com/office/powerpoint/2010/main" val="307872980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Pero yo os digo: todo el que mira a una mujer deseándola, ya ha cometido adulterio con ella en su corazón. Si tu ojo derecho te induce a pecar, sácatelo y tíralo. </a:t>
            </a:r>
            <a:endParaRPr lang="es-ES" sz="5400" b="1" dirty="0">
              <a:solidFill>
                <a:srgbClr val="263050"/>
              </a:solidFill>
            </a:endParaRPr>
          </a:p>
        </p:txBody>
      </p:sp>
    </p:spTree>
    <p:extLst>
      <p:ext uri="{BB962C8B-B14F-4D97-AF65-F5344CB8AC3E}">
        <p14:creationId xmlns:p14="http://schemas.microsoft.com/office/powerpoint/2010/main" val="121166005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Más te vale perder un miembro que ser echado entero en la “</a:t>
            </a:r>
            <a:r>
              <a:rPr lang="es-ES" sz="5400" b="1" dirty="0" err="1">
                <a:solidFill>
                  <a:srgbClr val="263050"/>
                </a:solidFill>
              </a:rPr>
              <a:t>gehenna</a:t>
            </a:r>
            <a:r>
              <a:rPr lang="es-ES" sz="5400" b="1" dirty="0">
                <a:solidFill>
                  <a:srgbClr val="263050"/>
                </a:solidFill>
              </a:rPr>
              <a:t>”. Si tu mano derecha te induce a pecar, córtatela y tírala, porque más te vale perder un miembro que ir a parar entero a la “</a:t>
            </a:r>
            <a:r>
              <a:rPr lang="es-ES" sz="5400" b="1" dirty="0" err="1">
                <a:solidFill>
                  <a:srgbClr val="263050"/>
                </a:solidFill>
              </a:rPr>
              <a:t>gehenna</a:t>
            </a:r>
            <a:r>
              <a:rPr lang="es-ES" sz="5400" b="1" dirty="0">
                <a:solidFill>
                  <a:srgbClr val="263050"/>
                </a:solidFill>
              </a:rPr>
              <a:t>”. </a:t>
            </a:r>
            <a:endParaRPr lang="es-ES" sz="5400" b="1" dirty="0">
              <a:solidFill>
                <a:srgbClr val="263050"/>
              </a:solidFill>
            </a:endParaRPr>
          </a:p>
        </p:txBody>
      </p:sp>
    </p:spTree>
    <p:extLst>
      <p:ext uri="{BB962C8B-B14F-4D97-AF65-F5344CB8AC3E}">
        <p14:creationId xmlns:p14="http://schemas.microsoft.com/office/powerpoint/2010/main" val="10275095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Se dijo: “El que repudie a su mujer, que le dé acta de repudio”. Pero yo os digo que si uno repudia a su mujer —no hablo de unión ilegítima— la induce a cometer adulterio, y el que se casa con la repudiada comete adulterio. </a:t>
            </a:r>
            <a:endParaRPr lang="es-ES" sz="5400" b="1" dirty="0">
              <a:solidFill>
                <a:srgbClr val="263050"/>
              </a:solidFill>
            </a:endParaRPr>
          </a:p>
        </p:txBody>
      </p:sp>
    </p:spTree>
    <p:extLst>
      <p:ext uri="{BB962C8B-B14F-4D97-AF65-F5344CB8AC3E}">
        <p14:creationId xmlns:p14="http://schemas.microsoft.com/office/powerpoint/2010/main" val="372888659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También habéis oído que se dijo a los antiguos: “No jurarás en falso” y “Cumplirás tus juramentos al Señor”. Pero yo os digo que no juréis en absoluto: ni por el cielo, que es el trono de Dios; </a:t>
            </a:r>
            <a:endParaRPr lang="es-ES" sz="5400" b="1" dirty="0">
              <a:solidFill>
                <a:srgbClr val="263050"/>
              </a:solidFill>
            </a:endParaRPr>
          </a:p>
        </p:txBody>
      </p:sp>
    </p:spTree>
    <p:extLst>
      <p:ext uri="{BB962C8B-B14F-4D97-AF65-F5344CB8AC3E}">
        <p14:creationId xmlns:p14="http://schemas.microsoft.com/office/powerpoint/2010/main" val="202416140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ni por la tierra, que es estrado de sus pies; ni por Jerusalén, que es la ciudad del Gran Rey. Ni jures por tu cabeza, pues no puedes volver blanco o negro un solo cabello. Que vuestro hablar sea sí, sí, no, no. Lo que pasa de ahí viene del Maligno».</a:t>
            </a:r>
            <a:endParaRPr lang="es-ES" sz="5400" b="1" dirty="0">
              <a:solidFill>
                <a:srgbClr val="263050"/>
              </a:solidFill>
            </a:endParaRPr>
          </a:p>
        </p:txBody>
      </p:sp>
    </p:spTree>
    <p:extLst>
      <p:ext uri="{BB962C8B-B14F-4D97-AF65-F5344CB8AC3E}">
        <p14:creationId xmlns:p14="http://schemas.microsoft.com/office/powerpoint/2010/main" val="11384669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DEL SEÑOR</a:t>
            </a:r>
            <a:br>
              <a:rPr lang="es-ES" dirty="0" smtClean="0"/>
            </a:br>
            <a:r>
              <a:rPr lang="es-ES" b="1" dirty="0" smtClean="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92932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r>
              <a:rPr lang="es-ES" sz="5400" b="1" dirty="0" smtClean="0"/>
              <a:t>:</a:t>
            </a:r>
            <a:endParaRPr lang="es-ES" sz="5400" b="1" dirty="0"/>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a:t>
            </a:r>
            <a:r>
              <a:rPr lang="es-ES" sz="5400" b="1" dirty="0" smtClean="0"/>
              <a:t>que por nosotros, los hombres, y por nuestra salvación bajó del cielo, </a:t>
            </a:r>
            <a:endParaRPr lang="es-ES" sz="5400" b="1" dirty="0"/>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r>
              <a:rPr lang="es-ES" sz="5400" b="1" dirty="0" smtClean="0"/>
              <a:t>.</a:t>
            </a:r>
          </a:p>
          <a:p>
            <a:pPr marL="45720" indent="0">
              <a:buNone/>
            </a:pPr>
            <a:r>
              <a:rPr lang="es-ES" sz="5400" b="1" dirty="0" smtClean="0"/>
              <a:t>Amén</a:t>
            </a:r>
            <a:endParaRPr lang="es-ES" sz="5400" b="1" dirty="0"/>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PRESENTAR </a:t>
            </a:r>
            <a:br>
              <a:rPr lang="es-ES" altLang="es-ES" sz="5400" dirty="0">
                <a:solidFill>
                  <a:srgbClr val="002060"/>
                </a:solidFill>
              </a:rPr>
            </a:br>
            <a:r>
              <a:rPr lang="es-ES" altLang="es-ES" sz="5400" dirty="0">
                <a:solidFill>
                  <a:srgbClr val="002060"/>
                </a:solidFill>
              </a:rPr>
              <a:t>TU OFRENDA, Y VEAS QUE NO </a:t>
            </a:r>
            <a:br>
              <a:rPr lang="es-ES" altLang="es-ES" sz="5400" dirty="0">
                <a:solidFill>
                  <a:srgbClr val="002060"/>
                </a:solidFill>
              </a:rPr>
            </a:br>
            <a:r>
              <a:rPr lang="es-ES" altLang="es-ES" sz="5400" dirty="0">
                <a:solidFill>
                  <a:srgbClr val="002060"/>
                </a:solidFill>
              </a:rPr>
              <a:t>AMAS A TU HERMANO.</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73410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dirty="0">
                <a:solidFill>
                  <a:srgbClr val="002060"/>
                </a:solidFill>
              </a:rPr>
              <a:t>Y VE PRIMERO A AMAR A TUS HERMANOS.</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618160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3. Un cielo nuevo hoy vamos hacer, amigos comunidad, puertas abiertas queremos siempre tener todos pueden entrar a compartir, por eso….</a:t>
            </a:r>
          </a:p>
        </p:txBody>
      </p:sp>
      <p:sp>
        <p:nvSpPr>
          <p:cNvPr id="4" name="Marcador de texto 3"/>
          <p:cNvSpPr>
            <a:spLocks noGrp="1"/>
          </p:cNvSpPr>
          <p:nvPr>
            <p:ph type="body" sz="half" idx="2"/>
          </p:nvPr>
        </p:nvSpPr>
        <p:spPr/>
        <p:txBody>
          <a:bodyPr/>
          <a:lstStyle/>
          <a:p>
            <a:endParaRPr lang="es-ES"/>
          </a:p>
        </p:txBody>
      </p:sp>
      <p:pic>
        <p:nvPicPr>
          <p:cNvPr id="6"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6760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HACER UN</a:t>
            </a:r>
            <a:br>
              <a:rPr lang="es-ES" altLang="es-ES" sz="5400" dirty="0">
                <a:solidFill>
                  <a:srgbClr val="002060"/>
                </a:solidFill>
              </a:rPr>
            </a:br>
            <a:r>
              <a:rPr lang="es-ES" altLang="es-ES" sz="5400" dirty="0">
                <a:solidFill>
                  <a:srgbClr val="002060"/>
                </a:solidFill>
              </a:rPr>
              <a:t> SACRIFICIO</a:t>
            </a:r>
            <a:br>
              <a:rPr lang="es-ES" altLang="es-ES" sz="5400" dirty="0">
                <a:solidFill>
                  <a:srgbClr val="002060"/>
                </a:solidFill>
              </a:rPr>
            </a:br>
            <a:r>
              <a:rPr lang="es-ES" altLang="es-ES" sz="5400" dirty="0">
                <a:solidFill>
                  <a:srgbClr val="002060"/>
                </a:solidFill>
              </a:rPr>
              <a:t>Y VES QUE ESTAS EN GUERRA </a:t>
            </a:r>
            <a:br>
              <a:rPr lang="es-ES" altLang="es-ES" sz="5400" dirty="0">
                <a:solidFill>
                  <a:srgbClr val="002060"/>
                </a:solidFill>
              </a:rPr>
            </a:br>
            <a:r>
              <a:rPr lang="es-ES" altLang="es-ES" sz="5400" dirty="0">
                <a:solidFill>
                  <a:srgbClr val="002060"/>
                </a:solidFill>
              </a:rPr>
              <a:t>CON TU HERMANO.</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2588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a:solidFill>
                  <a:srgbClr val="002060"/>
                </a:solidFill>
              </a:rPr>
              <a:t>Y VE PRIMERO A AMAR A TUS HERMANOS.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568672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r>
              <a:rPr lang="es-ES" sz="5400" b="1" dirty="0">
                <a:solidFill>
                  <a:prstClr val="black"/>
                </a:solidFill>
                <a:latin typeface="Calibri" panose="020F0502020204030204"/>
                <a:ea typeface="+mn-ea"/>
                <a:cs typeface="+mn-cs"/>
              </a:rPr>
              <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smtClean="0">
                <a:solidFill>
                  <a:srgbClr val="263050"/>
                </a:solidFill>
              </a:rPr>
              <a:t>El Señor esté con vosotros.</a:t>
            </a:r>
            <a:br>
              <a:rPr lang="es-ES" sz="5400" b="1" dirty="0" smtClean="0">
                <a:solidFill>
                  <a:srgbClr val="263050"/>
                </a:solidFill>
              </a:rPr>
            </a:br>
            <a:r>
              <a:rPr lang="es-ES" sz="5400" b="1" dirty="0" smtClean="0">
                <a:solidFill>
                  <a:srgbClr val="FF0000"/>
                </a:solidFill>
              </a:rPr>
              <a:t>Y con tu espíritu.</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Levantemos el corazón.</a:t>
            </a:r>
            <a:br>
              <a:rPr lang="es-ES" sz="5400" b="1" dirty="0" smtClean="0">
                <a:solidFill>
                  <a:srgbClr val="263050"/>
                </a:solidFill>
              </a:rPr>
            </a:br>
            <a:r>
              <a:rPr lang="es-ES" sz="5400" b="1" dirty="0" smtClean="0">
                <a:solidFill>
                  <a:srgbClr val="FF0000"/>
                </a:solidFill>
              </a:rPr>
              <a:t>Lo tenemos levantado hacia el Señor.</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Demos gracias al Señor nuestro Dios.</a:t>
            </a:r>
            <a:br>
              <a:rPr lang="es-ES" sz="5400" b="1" dirty="0" smtClean="0">
                <a:solidFill>
                  <a:srgbClr val="263050"/>
                </a:solidFill>
              </a:rPr>
            </a:br>
            <a:r>
              <a:rPr lang="es-ES" sz="5400" b="1" dirty="0" smtClean="0">
                <a:solidFill>
                  <a:srgbClr val="FF0000"/>
                </a:solidFill>
              </a:rPr>
              <a:t>Es justo y necesario.</a:t>
            </a:r>
            <a:endParaRPr lang="es-ES" sz="5400" b="1" dirty="0">
              <a:solidFill>
                <a:srgbClr val="FF0000"/>
              </a:solidFill>
            </a:endParaRP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HOSANNA. (BIS)</a:t>
            </a:r>
            <a:br>
              <a:rPr lang="es-ES" altLang="es-ES" sz="4800" b="1" dirty="0">
                <a:solidFill>
                  <a:srgbClr val="002060"/>
                </a:solidFill>
              </a:rPr>
            </a:br>
            <a:r>
              <a:rPr lang="es-ES" altLang="es-ES" sz="4800" b="1" dirty="0">
                <a:solidFill>
                  <a:srgbClr val="002060"/>
                </a:solidFill>
              </a:rPr>
              <a:t>HOSANNA HEY, 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192169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cielos y la tierra están llenos</a:t>
            </a:r>
            <a:br>
              <a:rPr lang="es-ES" altLang="es-ES" sz="4800" b="1" dirty="0">
                <a:solidFill>
                  <a:srgbClr val="002060"/>
                </a:solidFill>
              </a:rPr>
            </a:br>
            <a:r>
              <a:rPr lang="es-ES" altLang="es-ES" sz="4800" b="1" dirty="0">
                <a:solidFill>
                  <a:srgbClr val="002060"/>
                </a:solidFill>
              </a:rPr>
              <a:t>De tu gloria, Señor. (BIS)</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 </a:t>
            </a:r>
            <a:br>
              <a:rPr lang="es-ES" altLang="es-ES" sz="4800" b="1" dirty="0">
                <a:solidFill>
                  <a:srgbClr val="002060"/>
                </a:solidFill>
              </a:rPr>
            </a:br>
            <a:r>
              <a:rPr lang="es-ES" altLang="es-ES" sz="4800" b="1" dirty="0">
                <a:solidFill>
                  <a:srgbClr val="002060"/>
                </a:solidFill>
              </a:rPr>
              <a:t>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68144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 el que viene </a:t>
            </a:r>
            <a:br>
              <a:rPr lang="es-ES" altLang="es-ES" sz="4800" b="1" dirty="0">
                <a:solidFill>
                  <a:srgbClr val="002060"/>
                </a:solidFill>
              </a:rPr>
            </a:br>
            <a:r>
              <a:rPr lang="es-ES" altLang="es-ES" sz="4800" b="1" dirty="0">
                <a:solidFill>
                  <a:srgbClr val="002060"/>
                </a:solidFill>
              </a:rPr>
              <a:t>en el nombre</a:t>
            </a:r>
            <a:br>
              <a:rPr lang="es-ES" altLang="es-ES" sz="4800" b="1" dirty="0">
                <a:solidFill>
                  <a:srgbClr val="002060"/>
                </a:solidFill>
              </a:rPr>
            </a:br>
            <a:r>
              <a:rPr lang="es-ES" altLang="es-ES" sz="4800" b="1" dirty="0">
                <a:solidFill>
                  <a:srgbClr val="002060"/>
                </a:solidFill>
              </a:rPr>
              <a:t>En el  nombre tuyo, Señor, (bis)</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HOSANNA HEY, </a:t>
            </a:r>
            <a:br>
              <a:rPr lang="es-ES" altLang="es-ES" sz="4800" b="1" dirty="0">
                <a:solidFill>
                  <a:srgbClr val="002060"/>
                </a:solidFill>
              </a:rPr>
            </a:br>
            <a:r>
              <a:rPr lang="es-ES" altLang="es-ES" sz="4800" b="1" dirty="0">
                <a:solidFill>
                  <a:srgbClr val="002060"/>
                </a:solidFill>
              </a:rPr>
              <a:t>HOSANNA HEY,</a:t>
            </a:r>
            <a:br>
              <a:rPr lang="es-ES" altLang="es-ES" sz="4800" b="1" dirty="0">
                <a:solidFill>
                  <a:srgbClr val="002060"/>
                </a:solidFill>
              </a:rPr>
            </a:br>
            <a:r>
              <a:rPr lang="es-ES" altLang="es-ES" sz="4800" b="1" dirty="0">
                <a:solidFill>
                  <a:srgbClr val="002060"/>
                </a:solidFill>
              </a:rPr>
              <a:t>HOSANNA A CRISTO</a:t>
            </a:r>
            <a:br>
              <a:rPr lang="es-ES" altLang="es-ES" sz="4800" b="1" dirty="0">
                <a:solidFill>
                  <a:srgbClr val="002060"/>
                </a:solidFill>
              </a:rPr>
            </a:br>
            <a:r>
              <a:rPr lang="es-ES" altLang="es-ES" sz="4800" b="1" dirty="0">
                <a:solidFill>
                  <a:srgbClr val="002060"/>
                </a:solidFill>
              </a:rPr>
              <a:t> EL SEÑOR.(BIS)</a:t>
            </a:r>
          </a:p>
        </p:txBody>
      </p:sp>
      <p:sp>
        <p:nvSpPr>
          <p:cNvPr id="4" name="Marcador de texto 3"/>
          <p:cNvSpPr>
            <a:spLocks noGrp="1"/>
          </p:cNvSpPr>
          <p:nvPr>
            <p:ph type="body" sz="half" idx="2"/>
          </p:nvPr>
        </p:nvSpPr>
        <p:spPr/>
        <p:txBody>
          <a:bodyPr/>
          <a:lstStyle/>
          <a:p>
            <a:endParaRPr lang="es-ES"/>
          </a:p>
        </p:txBody>
      </p:sp>
      <p:pic>
        <p:nvPicPr>
          <p:cNvPr id="6" name="Picture 6" descr="http://sp1.fotolog.com/photo/49/14/82/toty_pop/1262753040742_f.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8" r="67"/>
          <a:stretch/>
        </p:blipFill>
        <p:spPr bwMode="auto">
          <a:xfrm>
            <a:off x="7320136" y="-9309"/>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273692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VEN A LA FIESTA, ES EL MOMENTO DE REZAR Y DE CANTAR HOY CELEBRAMOS QUE EN NUESTRAS VIDAS DIOS VIVIENDO SIEMPRE ESTA.(BIS)</a:t>
            </a:r>
          </a:p>
        </p:txBody>
      </p:sp>
      <p:sp>
        <p:nvSpPr>
          <p:cNvPr id="4" name="Marcador de texto 3"/>
          <p:cNvSpPr>
            <a:spLocks noGrp="1"/>
          </p:cNvSpPr>
          <p:nvPr>
            <p:ph type="body" sz="half" idx="2"/>
          </p:nvPr>
        </p:nvSpPr>
        <p:spPr/>
        <p:txBody>
          <a:bodyPr/>
          <a:lstStyle/>
          <a:p>
            <a:endParaRPr lang="es-ES"/>
          </a:p>
        </p:txBody>
      </p:sp>
      <p:pic>
        <p:nvPicPr>
          <p:cNvPr id="22" name="Picture 7" descr="http://salesianasvocacional.files.wordpress.com/2011/04/zona-wi-fi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71141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smtClean="0">
                <a:solidFill>
                  <a:srgbClr val="263050"/>
                </a:solidFill>
              </a:rPr>
              <a:t>Éste es el sacramento de nuestra fe:</a:t>
            </a:r>
            <a:br>
              <a:rPr lang="es-ES" sz="5400" b="1" dirty="0" smtClean="0">
                <a:solidFill>
                  <a:srgbClr val="263050"/>
                </a:solidFill>
              </a:rPr>
            </a:br>
            <a:r>
              <a:rPr lang="es-ES" sz="5400" b="1" dirty="0" smtClean="0">
                <a:solidFill>
                  <a:srgbClr val="FF0000"/>
                </a:solidFill>
              </a:rPr>
              <a:t>Anunciamos tu muerte, proclamamos tu resurrección ¡Ven, Señor Jesús!</a:t>
            </a:r>
            <a:endParaRPr lang="es-ES" sz="5400" b="1" dirty="0">
              <a:solidFill>
                <a:srgbClr val="FF0000"/>
              </a:solidFill>
            </a:endParaRP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smtClean="0">
                <a:solidFill>
                  <a:srgbClr val="263050"/>
                </a:solidFill>
              </a:rPr>
              <a:t>Por Cristo, con él y en él … por los siglos de los siglos.</a:t>
            </a:r>
            <a:br>
              <a:rPr lang="es-ES" sz="5400" b="1" dirty="0" smtClean="0">
                <a:solidFill>
                  <a:srgbClr val="263050"/>
                </a:solidFill>
              </a:rPr>
            </a:br>
            <a:r>
              <a:rPr lang="es-ES" sz="5400" b="1" dirty="0" smtClean="0">
                <a:solidFill>
                  <a:srgbClr val="FF0000"/>
                </a:solidFill>
              </a:rPr>
              <a:t>Amén.</a:t>
            </a:r>
            <a:endParaRPr lang="es-ES" sz="5400" b="1" dirty="0">
              <a:solidFill>
                <a:srgbClr val="FF0000"/>
              </a:solidFill>
            </a:endParaRP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93124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9443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6662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03228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smtClean="0">
                <a:solidFill>
                  <a:srgbClr val="263050"/>
                </a:solidFill>
              </a:rPr>
              <a:t>Líbranos de … Salvador Jesucristo.</a:t>
            </a:r>
            <a:br>
              <a:rPr lang="es-ES" sz="5400" b="1" dirty="0" smtClean="0">
                <a:solidFill>
                  <a:srgbClr val="263050"/>
                </a:solidFill>
              </a:rPr>
            </a:br>
            <a:r>
              <a:rPr lang="es-ES" sz="5400" b="1" dirty="0" smtClean="0">
                <a:solidFill>
                  <a:srgbClr val="FF0000"/>
                </a:solidFill>
              </a:rPr>
              <a:t>Tuyo es el reino, tuyo el poder y la gloria, por siempre, Señor.</a:t>
            </a:r>
            <a:br>
              <a:rPr lang="es-ES" sz="5400" b="1" dirty="0" smtClean="0">
                <a:solidFill>
                  <a:srgbClr val="FF0000"/>
                </a:solidFill>
              </a:rPr>
            </a:br>
            <a:r>
              <a:rPr lang="es-ES" sz="5400" b="1" dirty="0" smtClean="0">
                <a:solidFill>
                  <a:srgbClr val="263050"/>
                </a:solidFill>
              </a:rPr>
              <a:t>Por los siglos de los siglos.</a:t>
            </a:r>
            <a:br>
              <a:rPr lang="es-ES" sz="5400" b="1" dirty="0" smtClean="0">
                <a:solidFill>
                  <a:srgbClr val="263050"/>
                </a:solidFill>
              </a:rPr>
            </a:br>
            <a:r>
              <a:rPr lang="es-ES" sz="5400" b="1" dirty="0" smtClean="0">
                <a:solidFill>
                  <a:srgbClr val="FF0000"/>
                </a:solidFill>
              </a:rPr>
              <a:t>Amen.</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La paz del Señor este con vosotros.</a:t>
            </a:r>
            <a:br>
              <a:rPr lang="es-ES" sz="5400" b="1" dirty="0" smtClean="0">
                <a:solidFill>
                  <a:srgbClr val="263050"/>
                </a:solidFill>
              </a:rPr>
            </a:br>
            <a:r>
              <a:rPr lang="es-ES" sz="5400" b="1" dirty="0" smtClean="0">
                <a:solidFill>
                  <a:srgbClr val="FF0000"/>
                </a:solidFill>
              </a:rPr>
              <a:t>Y con tu espíritu.</a:t>
            </a:r>
            <a:endParaRPr lang="es-ES" sz="5400" b="1" dirty="0">
              <a:solidFill>
                <a:srgbClr val="FF0000"/>
              </a:solidFill>
            </a:endParaRP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Pon tu mano en la mano de aquel, que está a tu lado. Pon tu mano, en su mano porque él te ayudará. </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6704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a:t>
            </a:r>
            <a:r>
              <a:rPr lang="es-ES" sz="4400" dirty="0" smtClean="0">
                <a:solidFill>
                  <a:prstClr val="black"/>
                </a:solidFill>
                <a:latin typeface="Calibri"/>
              </a:rPr>
              <a:t>del Espíritu </a:t>
            </a:r>
            <a:r>
              <a:rPr lang="es-ES" sz="4400" dirty="0">
                <a:solidFill>
                  <a:prstClr val="black"/>
                </a:solidFill>
                <a:latin typeface="Calibri"/>
              </a:rPr>
              <a:t>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Mira dentro de ti comprenderás que hay mucho que llenar. Porque tu mano, en la mano de aquel te guiará.</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474115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danos la paz.</a:t>
            </a:r>
            <a:endParaRPr lang="es-ES" sz="5400" b="1" dirty="0">
              <a:solidFill>
                <a:srgbClr val="FF0000"/>
              </a:solidFill>
            </a:endParaRP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smtClean="0">
                <a:solidFill>
                  <a:srgbClr val="263050"/>
                </a:solidFill>
              </a:rPr>
              <a:t>Este es el Cordero de Dios, … cena del Señor.</a:t>
            </a:r>
            <a:br>
              <a:rPr lang="es-ES" sz="5400" b="1" dirty="0" smtClean="0">
                <a:solidFill>
                  <a:srgbClr val="263050"/>
                </a:solidFill>
              </a:rPr>
            </a:br>
            <a:r>
              <a:rPr lang="es-ES" sz="5400" b="1" dirty="0" smtClean="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toma mi vida nueva</a:t>
            </a:r>
            <a:br>
              <a:rPr lang="es-ES" altLang="es-ES" sz="4800" b="1" dirty="0">
                <a:solidFill>
                  <a:srgbClr val="002060"/>
                </a:solidFill>
              </a:rPr>
            </a:br>
            <a:r>
              <a:rPr lang="es-ES" altLang="es-ES" sz="4800" b="1" dirty="0">
                <a:solidFill>
                  <a:srgbClr val="002060"/>
                </a:solidFill>
              </a:rPr>
              <a:t>antes de que la espera</a:t>
            </a:r>
            <a:br>
              <a:rPr lang="es-ES" altLang="es-ES" sz="4800" b="1" dirty="0">
                <a:solidFill>
                  <a:srgbClr val="002060"/>
                </a:solidFill>
              </a:rPr>
            </a:br>
            <a:r>
              <a:rPr lang="es-ES" altLang="es-ES" sz="4800" b="1" dirty="0">
                <a:solidFill>
                  <a:srgbClr val="002060"/>
                </a:solidFill>
              </a:rPr>
              <a:t>desgaste años en mi.</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err="1">
                <a:solidFill>
                  <a:srgbClr val="002060"/>
                </a:solidFill>
              </a:rPr>
              <a:t>Estoy,dispuesto</a:t>
            </a:r>
            <a:r>
              <a:rPr lang="es-ES" altLang="es-ES" sz="4800" b="1" dirty="0">
                <a:solidFill>
                  <a:srgbClr val="002060"/>
                </a:solidFill>
              </a:rPr>
              <a:t> a lo que quieras,</a:t>
            </a:r>
            <a:br>
              <a:rPr lang="es-ES" altLang="es-ES" sz="4800" b="1" dirty="0">
                <a:solidFill>
                  <a:srgbClr val="002060"/>
                </a:solidFill>
              </a:rPr>
            </a:br>
            <a:r>
              <a:rPr lang="es-ES" altLang="es-ES" sz="4800" b="1" dirty="0">
                <a:solidFill>
                  <a:srgbClr val="002060"/>
                </a:solidFill>
              </a:rPr>
              <a:t>no importa lo que sea,</a:t>
            </a:r>
            <a:br>
              <a:rPr lang="es-ES" altLang="es-ES" sz="4800" b="1" dirty="0">
                <a:solidFill>
                  <a:srgbClr val="002060"/>
                </a:solidFill>
              </a:rPr>
            </a:br>
            <a:r>
              <a:rPr lang="es-ES" altLang="es-ES" sz="4800" b="1" dirty="0">
                <a:solidFill>
                  <a:srgbClr val="002060"/>
                </a:solidFill>
              </a:rPr>
              <a:t>Tú llámame a servir.</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15032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94422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así,</a:t>
            </a:r>
            <a:br>
              <a:rPr lang="es-ES" altLang="es-ES" sz="4800" b="1" dirty="0">
                <a:solidFill>
                  <a:srgbClr val="002060"/>
                </a:solidFill>
              </a:rPr>
            </a:br>
            <a:r>
              <a:rPr lang="es-ES" altLang="es-ES" sz="4800" b="1" dirty="0">
                <a:solidFill>
                  <a:srgbClr val="002060"/>
                </a:solidFill>
              </a:rPr>
              <a:t>en marcha iré cantando,</a:t>
            </a:r>
            <a:br>
              <a:rPr lang="es-ES" altLang="es-ES" sz="4800" b="1" dirty="0">
                <a:solidFill>
                  <a:srgbClr val="002060"/>
                </a:solidFill>
              </a:rPr>
            </a:br>
            <a:r>
              <a:rPr lang="es-ES" altLang="es-ES" sz="4800" b="1" dirty="0">
                <a:solidFill>
                  <a:srgbClr val="002060"/>
                </a:solidFill>
              </a:rPr>
              <a:t>al pueblo predicando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Tendré,</a:t>
            </a:r>
            <a:br>
              <a:rPr lang="es-ES" altLang="es-ES" sz="4800" b="1" dirty="0">
                <a:solidFill>
                  <a:srgbClr val="002060"/>
                </a:solidFill>
              </a:rPr>
            </a:br>
            <a:r>
              <a:rPr lang="es-ES" altLang="es-ES" sz="4800" b="1" dirty="0">
                <a:solidFill>
                  <a:srgbClr val="002060"/>
                </a:solidFill>
              </a:rPr>
              <a:t>mis brazos sin cansancio,</a:t>
            </a:r>
            <a:br>
              <a:rPr lang="es-ES" altLang="es-ES" sz="4800" b="1" dirty="0">
                <a:solidFill>
                  <a:srgbClr val="002060"/>
                </a:solidFill>
              </a:rPr>
            </a:br>
            <a:r>
              <a:rPr lang="es-ES" altLang="es-ES" sz="4800" b="1" dirty="0">
                <a:solidFill>
                  <a:srgbClr val="002060"/>
                </a:solidFill>
              </a:rPr>
              <a:t>tu historia entre mis labios,</a:t>
            </a:r>
            <a:br>
              <a:rPr lang="es-ES" altLang="es-ES" sz="4800" b="1" dirty="0">
                <a:solidFill>
                  <a:srgbClr val="002060"/>
                </a:solidFill>
              </a:rPr>
            </a:br>
            <a:r>
              <a:rPr lang="es-ES" altLang="es-ES" sz="4800" b="1" dirty="0">
                <a:solidFill>
                  <a:srgbClr val="002060"/>
                </a:solidFill>
              </a:rPr>
              <a:t>mi fuerza en la oración.</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6075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453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Te doy,</a:t>
            </a:r>
            <a:br>
              <a:rPr lang="es-ES" altLang="es-ES" sz="4800" b="1" dirty="0">
                <a:solidFill>
                  <a:srgbClr val="002060"/>
                </a:solidFill>
              </a:rPr>
            </a:br>
            <a:r>
              <a:rPr lang="es-ES" altLang="es-ES" sz="4800" b="1" dirty="0">
                <a:solidFill>
                  <a:srgbClr val="002060"/>
                </a:solidFill>
              </a:rPr>
              <a:t>mi corazón sincero</a:t>
            </a:r>
            <a:br>
              <a:rPr lang="es-ES" altLang="es-ES" sz="4800" b="1" dirty="0">
                <a:solidFill>
                  <a:srgbClr val="002060"/>
                </a:solidFill>
              </a:rPr>
            </a:br>
            <a:r>
              <a:rPr lang="es-ES" altLang="es-ES" sz="4800" b="1" dirty="0">
                <a:solidFill>
                  <a:srgbClr val="002060"/>
                </a:solidFill>
              </a:rPr>
              <a:t>para gritar sin miedo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Señor,</a:t>
            </a:r>
            <a:br>
              <a:rPr lang="es-ES" altLang="es-ES" sz="4800" b="1" dirty="0">
                <a:solidFill>
                  <a:srgbClr val="002060"/>
                </a:solidFill>
              </a:rPr>
            </a:br>
            <a:r>
              <a:rPr lang="es-ES" altLang="es-ES" sz="4800" b="1" dirty="0">
                <a:solidFill>
                  <a:srgbClr val="002060"/>
                </a:solidFill>
              </a:rPr>
              <a:t>tengo alma misionera,</a:t>
            </a:r>
            <a:br>
              <a:rPr lang="es-ES" altLang="es-ES" sz="4800" b="1" dirty="0">
                <a:solidFill>
                  <a:srgbClr val="002060"/>
                </a:solidFill>
              </a:rPr>
            </a:br>
            <a:r>
              <a:rPr lang="es-ES" altLang="es-ES" sz="4800" b="1" dirty="0">
                <a:solidFill>
                  <a:srgbClr val="002060"/>
                </a:solidFill>
              </a:rPr>
              <a:t>condúceme a la tierra</a:t>
            </a:r>
            <a:br>
              <a:rPr lang="es-ES" altLang="es-ES" sz="4800" b="1" dirty="0">
                <a:solidFill>
                  <a:srgbClr val="002060"/>
                </a:solidFill>
              </a:rPr>
            </a:br>
            <a:r>
              <a:rPr lang="es-ES" altLang="es-ES" sz="4800" b="1" dirty="0">
                <a:solidFill>
                  <a:srgbClr val="002060"/>
                </a:solidFill>
              </a:rPr>
              <a:t>que tenga sed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1569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r>
              <a:rPr lang="es-ES" altLang="es-ES" sz="4800" b="1" dirty="0">
                <a:solidFill>
                  <a:srgbClr val="002060"/>
                </a:solidFill>
              </a:rPr>
              <a:t/>
            </a: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042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1844</Words>
  <Application>Microsoft Office PowerPoint</Application>
  <PresentationFormat>Panorámica</PresentationFormat>
  <Paragraphs>102</Paragraphs>
  <Slides>101</Slides>
  <Notes>2</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101</vt:i4>
      </vt:variant>
    </vt:vector>
  </HeadingPairs>
  <TitlesOfParts>
    <vt:vector size="107" baseType="lpstr">
      <vt:lpstr>Arial</vt:lpstr>
      <vt:lpstr>Calibri</vt:lpstr>
      <vt:lpstr>Corbel</vt:lpstr>
      <vt:lpstr>Euphemia</vt:lpstr>
      <vt:lpstr>Wingdings</vt:lpstr>
      <vt:lpstr>Banded Design Blue 16x9</vt:lpstr>
      <vt:lpstr>VI DOMINGO DE TIEMPO ORDINARIO</vt:lpstr>
      <vt:lpstr>VEN A LA FIESTA, ES EL MOMENTO DE REZAR Y DE CANTAR HOY CELEBRAMOS QUE EN NUESTRAS VIDAS DIOS VIVIENDO SIEMPRE ESTA.(BIS)</vt:lpstr>
      <vt:lpstr>1. Ven a la fiesta a participar, nos hace falta tu calor, Jesús te invita para celebrar su amor, atento tu estarás a responder por eso…</vt:lpstr>
      <vt:lpstr>VEN A LA FIESTA, ES EL MOMENTO DE REZAR Y DE CANTAR HOY CELEBRAMOS QUE EN NUESTRAS VIDAS DIOS VIVIENDO SIEMPRE ESTA.(BIS)</vt:lpstr>
      <vt:lpstr>2.-Ven a la fiesta para recordar, milagros que renacen hoy, Jesús hoy  viene para con todos estar y su vida y su cruz es nuestra luz por eso…</vt:lpstr>
      <vt:lpstr>VEN A LA FIESTA, ES EL MOMENTO DE REZAR Y DE CANTAR HOY CELEBRAMOS QUE EN NUESTRAS VIDAS DIOS VIVIENDO SIEMPRE ESTA.(BIS)</vt:lpstr>
      <vt:lpstr>3. Un cielo nuevo hoy vamos hacer, amigos comunidad, puertas abiertas queremos siempre tener todos pueden entrar a compartir, por eso….</vt:lpstr>
      <vt:lpstr>VEN A LA FIESTA, ES EL MOMENTO DE REZAR Y DE CANTAR HOY CELEBRAMOS QUE EN NUESTRAS VIDAS DIOS VIVIENDO SIEMPRE ESTA.(BIS)</vt:lpstr>
      <vt:lpstr>Presentación de PowerPoint</vt:lpstr>
      <vt:lpstr>Presentación de PowerPoint</vt:lpstr>
      <vt:lpstr>1.  Perdón Jesús, porque no te quise escuchar, perdón Jesús, porque hice una cosa mal.</vt:lpstr>
      <vt:lpstr>Porque fui un poco trasto, molestando a los demás. Porque fui un poco trasto, me perdonarás. (bis)</vt:lpstr>
      <vt:lpstr>2. Perdón Jesús, porque a un niño quise pegar. Perdón Jesús, porque hice una cosa mal. </vt:lpstr>
      <vt:lpstr>Porque fui un poco trasto, molestando a los demás.  Porque fui un poco trasto, me perdonarás. (bis)</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 Gloria a Dios en el cielo, y en la tierra paz a los hombres que ama el Señor. </vt:lpstr>
      <vt:lpstr>Por tu inmensa gloria te alabamos, te bendecimos, te adoramos, te glorificamos, te damos gracias, Señor Dios, Rey celestial, Dios Padre todopoderoso Señor, Hijo único, Jesucristo. </vt:lpstr>
      <vt:lpstr>Señor Dios, Cordero de Dios, Hijo del Padre; tú que quitas el pecado del mundo, ten piedad de nosotros; tú que quitas el pecado del mundo, atiende nuestra súplica;</vt:lpstr>
      <vt:lpstr>tú que estás sentado a la derecha del Padre, ten piedad de nosotros; porque sólo tú eres Santo, sólo tú Señor, sólo tú Altísimo, Jesucristo, con el Espíritu Santo en la gloria de Dios Padre.</vt:lpstr>
      <vt:lpstr>Presentación de PowerPoint</vt:lpstr>
      <vt:lpstr>PRIMERA LECTURA</vt:lpstr>
      <vt:lpstr>Presentación de PowerPoint</vt:lpstr>
      <vt:lpstr>Presentación de PowerPoint</vt:lpstr>
      <vt:lpstr>Presentación de PowerPoint</vt:lpstr>
      <vt:lpstr>PALABRA DE DIOS TE ALABAMOS, SEÑOR</vt:lpstr>
      <vt:lpstr>DICHOSO EL QUE CAMINA EN LA VOLUNTAD DEL SEÑOR.</vt:lpstr>
      <vt:lpstr>Dichoso el que, con vida intachable, camina en la voluntad del Señor; dichoso el que, guardando sus preceptos, lo busca de todo corazón.</vt:lpstr>
      <vt:lpstr>DICHOSO EL QUE CAMINA EN LA VOLUNTAD DEL SEÑOR.</vt:lpstr>
      <vt:lpstr>Tú promulgas tus mandatos para que se observen exactamente. Ojalá esté firme mi camino, para cumplir tus decretos.</vt:lpstr>
      <vt:lpstr>DICHOSO EL QUE CAMINA EN LA VOLUNTAD DEL SEÑOR.</vt:lpstr>
      <vt:lpstr>Haz bien a tu siervo: viviré y cumpliré tus palabras; ábreme los ojos, y contemplaré las maravillas de tu ley.</vt:lpstr>
      <vt:lpstr>DICHOSO EL QUE CAMINA EN LA VOLUNTAD DEL SEÑOR.</vt:lpstr>
      <vt:lpstr>Muéstrame, Señor, el camino de tus decretos, y lo seguiré puntualmente; enséñame a cumplir tu ley y a guardarla de todo corazón.</vt:lpstr>
      <vt:lpstr>DICHOSO EL QUE CAMINA EN LA VOLUNTAD DEL SEÑOR.</vt:lpstr>
      <vt:lpstr>SEGUNDA LECTURA</vt:lpstr>
      <vt:lpstr>Presentación de PowerPoint</vt:lpstr>
      <vt:lpstr>Presentación de PowerPoint</vt:lpstr>
      <vt:lpstr>Presentación de PowerPoint</vt:lpstr>
      <vt:lpstr>Presentación de PowerPoint</vt:lpstr>
      <vt:lpstr>PALABRA DE DIOS TE ALABAMOS, SEÑOR</vt:lpstr>
      <vt:lpstr>ALELUYA, ALELUYA ALELUYA, ALELUYA,  ALELUYA. (bis)</vt:lpstr>
      <vt:lpstr>Si piensas que el mundo aún puede cambiar grita fuerte en tu alma ¡Aleluya!</vt:lpstr>
      <vt:lpstr>ALELUYA, ALELUYA ALELUYA, ALELUYA,  ALELUYA. (bis)</vt:lpstr>
      <vt:lpstr>El Señor esté con vosotros. Y con tu espíritu. Lectura del santo Evangelio según san Mateo.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CUANDO VAYAS A PRESENTAR  TU OFRENDA, Y VEAS QUE NO  AMAS A TU HERMANO. </vt:lpstr>
      <vt:lpstr>DEJA A UNA LADO TU PAN  DEJA A UN LADO TU VINO Y VE PRIMERO A RECONCILIARTE CON ÉL.  Y VE PRIMERO A AMAR A TUS HERMANOS.</vt:lpstr>
      <vt:lpstr>CUANDO VAYAS A HACER UN  SACRIFICIO Y VES QUE ESTAS EN GUERRA  CON TU HERMANO.</vt:lpstr>
      <vt:lpstr>DEJA A UNA LADO TU PAN  DEJA A UN LADO TU VINO Y VE PRIMERO A RECONCILIARTE CON ÉL.  Y VE PRIMERO A AMAR A TUS HERMANOS.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HOSANNA. (BIS) HOSANNA HEY, HOSANNA HEY, HOSANNA A CRISTO  EL SEÑOR.(BIS)</vt:lpstr>
      <vt:lpstr>Los cielos y la tierra están llenos De tu gloria, Señor. (BIS)  HOSANNA HEY,  HOSANNA HEY, HOSANNA A CRISTO  EL SEÑOR.(BIS)</vt:lpstr>
      <vt:lpstr>Bendito el que viene  en el nombre En el  nombre tuyo, Señor, (bis)  HOSANNA HEY,  HOSANNA HEY, HOSANNA A CRISTO  EL SEÑOR.(BIS)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Pon tu mano en la mano de aquel, que está a tu lado. Pon tu mano, en su mano porque él te ayudará. </vt:lpstr>
      <vt:lpstr>Mira dentro de ti comprenderás que hay mucho que llenar. Porque tu mano, en la mano de aquel te guiará.</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Señor, toma mi vida nueva antes de que la espera desgaste años en mi.  Estoy,dispuesto a lo que quieras, no importa lo que sea, Tú llámame a servir.</vt:lpstr>
      <vt:lpstr>Llévame donde los hombres necesiten tu Palabra, necesiten  mis ganas de vivir.  Donde falte la esperanza, donde falte la alegría, simplemente, por no saber de Ti.</vt:lpstr>
      <vt:lpstr>Y así, en marcha iré cantando, al pueblo predicando tu grandeza Señor.  Tendré, mis brazos sin cansancio, tu historia entre mis labios, mi fuerza en la oración.</vt:lpstr>
      <vt:lpstr>Llévame donde los hombres necesiten tu Palabra, necesiten  mis ganas de vivir.  Donde falte la esperanza, donde falte la alegría, simplemente, por no saber de Ti.</vt:lpstr>
      <vt:lpstr>Te doy, mi corazón sincero para gritar sin miedo tu grandeza, Señor.  Señor, tengo alma misionera, condúceme a la tierra que tenga sed de Ti.</vt:lpstr>
      <vt:lpstr>Llévame donde los hombres necesiten tu Palabra, necesiten  mis ganas de vivir.  Donde falte la esperanza, donde falte la alegría, simplemente, por no saber de Ti.</vt:lpstr>
      <vt:lpstr>Presentación de PowerPoint</vt:lpstr>
      <vt:lpstr>Nada nos separará, nada nos separará, nada nos separará del amor de Dios (BIS)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2017-02-11T16:38:59Z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