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88"/>
  </p:notesMasterIdLst>
  <p:handoutMasterIdLst>
    <p:handoutMasterId r:id="rId89"/>
  </p:handoutMasterIdLst>
  <p:sldIdLst>
    <p:sldId id="265" r:id="rId3"/>
    <p:sldId id="2016" r:id="rId4"/>
    <p:sldId id="2017" r:id="rId5"/>
    <p:sldId id="451" r:id="rId6"/>
    <p:sldId id="2076" r:id="rId7"/>
    <p:sldId id="1607" r:id="rId8"/>
    <p:sldId id="315" r:id="rId9"/>
    <p:sldId id="316" r:id="rId10"/>
    <p:sldId id="1226" r:id="rId11"/>
    <p:sldId id="1296" r:id="rId12"/>
    <p:sldId id="2018" r:id="rId13"/>
    <p:sldId id="2077" r:id="rId14"/>
    <p:sldId id="2078" r:id="rId15"/>
    <p:sldId id="2079" r:id="rId16"/>
    <p:sldId id="2080" r:id="rId17"/>
    <p:sldId id="2081" r:id="rId18"/>
    <p:sldId id="319" r:id="rId19"/>
    <p:sldId id="1680" r:id="rId20"/>
    <p:sldId id="1641" r:id="rId21"/>
    <p:sldId id="2082" r:id="rId22"/>
    <p:sldId id="2083" r:id="rId23"/>
    <p:sldId id="2084" r:id="rId24"/>
    <p:sldId id="2085" r:id="rId25"/>
    <p:sldId id="2086" r:id="rId26"/>
    <p:sldId id="2087" r:id="rId27"/>
    <p:sldId id="2088" r:id="rId28"/>
    <p:sldId id="329" r:id="rId29"/>
    <p:sldId id="330" r:id="rId30"/>
    <p:sldId id="331" r:id="rId31"/>
    <p:sldId id="333" r:id="rId32"/>
    <p:sldId id="2026" r:id="rId33"/>
    <p:sldId id="335" r:id="rId34"/>
    <p:sldId id="337" r:id="rId35"/>
    <p:sldId id="338" r:id="rId36"/>
    <p:sldId id="2059" r:id="rId37"/>
    <p:sldId id="2060" r:id="rId38"/>
    <p:sldId id="2061" r:id="rId39"/>
    <p:sldId id="2089" r:id="rId40"/>
    <p:sldId id="2090" r:id="rId41"/>
    <p:sldId id="2091" r:id="rId42"/>
    <p:sldId id="370" r:id="rId43"/>
    <p:sldId id="1515" r:id="rId44"/>
    <p:sldId id="372" r:id="rId45"/>
    <p:sldId id="373" r:id="rId46"/>
    <p:sldId id="374" r:id="rId47"/>
    <p:sldId id="375" r:id="rId48"/>
    <p:sldId id="376" r:id="rId49"/>
    <p:sldId id="377" r:id="rId50"/>
    <p:sldId id="378" r:id="rId51"/>
    <p:sldId id="2092" r:id="rId52"/>
    <p:sldId id="2093" r:id="rId53"/>
    <p:sldId id="2094" r:id="rId54"/>
    <p:sldId id="2095" r:id="rId55"/>
    <p:sldId id="382" r:id="rId56"/>
    <p:sldId id="1783" r:id="rId57"/>
    <p:sldId id="381" r:id="rId58"/>
    <p:sldId id="383" r:id="rId59"/>
    <p:sldId id="2096" r:id="rId60"/>
    <p:sldId id="2097" r:id="rId61"/>
    <p:sldId id="385" r:id="rId62"/>
    <p:sldId id="386" r:id="rId63"/>
    <p:sldId id="387" r:id="rId64"/>
    <p:sldId id="388" r:id="rId65"/>
    <p:sldId id="389" r:id="rId66"/>
    <p:sldId id="1163" r:id="rId67"/>
    <p:sldId id="1164" r:id="rId68"/>
    <p:sldId id="2000" r:id="rId69"/>
    <p:sldId id="2001" r:id="rId70"/>
    <p:sldId id="2002" r:id="rId71"/>
    <p:sldId id="2003" r:id="rId72"/>
    <p:sldId id="391" r:id="rId73"/>
    <p:sldId id="2098" r:id="rId74"/>
    <p:sldId id="393" r:id="rId75"/>
    <p:sldId id="394" r:id="rId76"/>
    <p:sldId id="397" r:id="rId77"/>
    <p:sldId id="2099" r:id="rId78"/>
    <p:sldId id="2100" r:id="rId79"/>
    <p:sldId id="2101" r:id="rId80"/>
    <p:sldId id="2102" r:id="rId81"/>
    <p:sldId id="2103" r:id="rId82"/>
    <p:sldId id="2073" r:id="rId83"/>
    <p:sldId id="2045" r:id="rId84"/>
    <p:sldId id="2074" r:id="rId85"/>
    <p:sldId id="2075" r:id="rId86"/>
    <p:sldId id="1817" r:id="rId8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91869" autoAdjust="0"/>
  </p:normalViewPr>
  <p:slideViewPr>
    <p:cSldViewPr>
      <p:cViewPr varScale="1">
        <p:scale>
          <a:sx n="62" d="100"/>
          <a:sy n="62" d="100"/>
        </p:scale>
        <p:origin x="78" y="1128"/>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commentAuthors" Target="commentAuthor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notesMaster" Target="notesMasters/notesMaster1.xml"/><Relationship Id="rId9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3/3/2018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3/3/2018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65</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3/3/2018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3/3/2018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3/3/2018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3/3/2018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3/3/2018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3/3/2018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3/3/2018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III DOMINGO DE CUARESMA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4">
            <a:extLst>
              <a:ext uri="{FF2B5EF4-FFF2-40B4-BE49-F238E27FC236}">
                <a16:creationId xmlns:a16="http://schemas.microsoft.com/office/drawing/2014/main" id="{FFAFD4CF-8D35-4091-8AB2-BCA58E6138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5810" y="-42093"/>
            <a:ext cx="5557208" cy="4884786"/>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te postrarás ante ellos, ni les darás culto; porque yo, el Señor, tu Dios, soy un Dios celoso, que castigo el  pecado  de  los  padres  en  los  hijos,  hasta  la  tercera  y  la  cuarta  generación  de  los  que  me  odian.  </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Pero tengo misericordia por mil generaciones de los que me aman y guardan mis preceptos. No  pronunciarás  el  nombre  del  Señor,  tu  Dios,  en  falso.  Porque  no  dejará  el  Señor  impune  a  quien pronuncie su nombre en falso. </a:t>
            </a:r>
          </a:p>
        </p:txBody>
      </p:sp>
    </p:spTree>
    <p:extLst>
      <p:ext uri="{BB962C8B-B14F-4D97-AF65-F5344CB8AC3E}">
        <p14:creationId xmlns:p14="http://schemas.microsoft.com/office/powerpoint/2010/main" val="3110321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Recuerda el día del sábado para santificarlo. Durante seis días trabajarás y harás todas tus tareas, pero el día séptimo es día de descanso, consagrado al Señor, tu Dios. </a:t>
            </a:r>
          </a:p>
        </p:txBody>
      </p:sp>
    </p:spTree>
    <p:extLst>
      <p:ext uri="{BB962C8B-B14F-4D97-AF65-F5344CB8AC3E}">
        <p14:creationId xmlns:p14="http://schemas.microsoft.com/office/powerpoint/2010/main" val="35488658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harás trabajo alguno, ni tú, ni tu hijo, ni tu hija, ni tu esclavo, ni tu esclava, ni tu ganado, ni el emigrante que reside en tus ciudades. </a:t>
            </a:r>
          </a:p>
        </p:txBody>
      </p:sp>
    </p:spTree>
    <p:extLst>
      <p:ext uri="{BB962C8B-B14F-4D97-AF65-F5344CB8AC3E}">
        <p14:creationId xmlns:p14="http://schemas.microsoft.com/office/powerpoint/2010/main" val="10027933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Porque en seis días hizo el Señor el cielo, la tierra, el mar y lo que hay en ellos; y el séptimo día descansó. Por eso bendijo el Señor el sábado y lo santificó. </a:t>
            </a:r>
          </a:p>
        </p:txBody>
      </p:sp>
    </p:spTree>
    <p:extLst>
      <p:ext uri="{BB962C8B-B14F-4D97-AF65-F5344CB8AC3E}">
        <p14:creationId xmlns:p14="http://schemas.microsoft.com/office/powerpoint/2010/main" val="41878615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Honra a tu padre y a tu madre, para que se prolonguen tus días en la tierra, que el Señor, tu Dios, te va a dar. No matarás. No cometerás adulterio. No robarás. No darás falso testimonio contra tu prójimo. </a:t>
            </a:r>
          </a:p>
        </p:txBody>
      </p:sp>
    </p:spTree>
    <p:extLst>
      <p:ext uri="{BB962C8B-B14F-4D97-AF65-F5344CB8AC3E}">
        <p14:creationId xmlns:p14="http://schemas.microsoft.com/office/powerpoint/2010/main" val="409421259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codiciarás los bienes de tu prójimo. No codiciarás la mujer de tu prójimo, ni su esclavo, ni su esclava, ni su buey, ni su asno, ni nada que sea de tu prójimo».</a:t>
            </a:r>
          </a:p>
        </p:txBody>
      </p:sp>
    </p:spTree>
    <p:extLst>
      <p:ext uri="{BB962C8B-B14F-4D97-AF65-F5344CB8AC3E}">
        <p14:creationId xmlns:p14="http://schemas.microsoft.com/office/powerpoint/2010/main" val="40202059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SEÑOR, TÚ TIENES PALABRAS DE VIDA ETERNA</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ley del Señor es perfecta y es descanso del alma; el precepto del Señor es fiel e instruye a los ignorantes.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p>
        </p:txBody>
      </p:sp>
      <p:sp>
        <p:nvSpPr>
          <p:cNvPr id="4" name="Marcador de texto 3"/>
          <p:cNvSpPr>
            <a:spLocks noGrp="1"/>
          </p:cNvSpPr>
          <p:nvPr>
            <p:ph type="body" sz="half" idx="2"/>
          </p:nvPr>
        </p:nvSpPr>
        <p:spPr/>
        <p:txBody>
          <a:bodyPr/>
          <a:lstStyle/>
          <a:p>
            <a:endParaRPr lang="es-ES"/>
          </a:p>
        </p:txBody>
      </p:sp>
      <p:pic>
        <p:nvPicPr>
          <p:cNvPr id="7" name="Imagen 6">
            <a:extLst>
              <a:ext uri="{FF2B5EF4-FFF2-40B4-BE49-F238E27FC236}">
                <a16:creationId xmlns:a16="http://schemas.microsoft.com/office/drawing/2014/main" id="{4C610A65-22EF-4E8F-9071-1A554168BB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19198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SEÑOR, TÚ TIENES PALABRAS DE VIDA ETERNA</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3207366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mandatos del Señor son rectos y alegran el corazón; la norma del Señor es límpida y da luz a los ojos.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510617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SEÑOR, TÚ TIENES PALABRAS DE VIDA ETERNA</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2365174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temor del Señor es puro y eternamente estable;</a:t>
            </a:r>
            <a:br>
              <a:rPr lang="es-ES" altLang="es-ES" sz="4800" b="1" dirty="0">
                <a:solidFill>
                  <a:srgbClr val="002060"/>
                </a:solidFill>
              </a:rPr>
            </a:br>
            <a:r>
              <a:rPr lang="es-ES" altLang="es-ES" sz="4800" b="1" dirty="0">
                <a:solidFill>
                  <a:srgbClr val="002060"/>
                </a:solidFill>
              </a:rPr>
              <a:t>los mandamientos del Señor son verdaderos y enteramente justos.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2224734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SEÑOR, TÚ TIENES PALABRAS DE VIDA ETERNA</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2939155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Más preciosos que el oro, más que el oro fino;</a:t>
            </a:r>
            <a:br>
              <a:rPr lang="es-ES" altLang="es-ES" sz="4800" b="1" dirty="0">
                <a:solidFill>
                  <a:srgbClr val="002060"/>
                </a:solidFill>
              </a:rPr>
            </a:br>
            <a:r>
              <a:rPr lang="es-ES" altLang="es-ES" sz="4800" b="1" dirty="0">
                <a:solidFill>
                  <a:srgbClr val="002060"/>
                </a:solidFill>
              </a:rPr>
              <a:t>más dulces que la miel</a:t>
            </a:r>
            <a:br>
              <a:rPr lang="es-ES" altLang="es-ES" sz="4800" b="1" dirty="0">
                <a:solidFill>
                  <a:srgbClr val="002060"/>
                </a:solidFill>
              </a:rPr>
            </a:br>
            <a:r>
              <a:rPr lang="es-ES" altLang="es-ES" sz="4800" b="1" dirty="0">
                <a:solidFill>
                  <a:srgbClr val="002060"/>
                </a:solidFill>
              </a:rPr>
              <a:t>de un panal que destila.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873C5959-8D9A-4F12-AAE3-80C58722BA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343694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SEÑOR, TÚ TIENES PALABRAS DE VIDA ETERNA</a:t>
            </a:r>
          </a:p>
        </p:txBody>
      </p:sp>
      <p:sp>
        <p:nvSpPr>
          <p:cNvPr id="4" name="Marcador de texto 3"/>
          <p:cNvSpPr>
            <a:spLocks noGrp="1"/>
          </p:cNvSpPr>
          <p:nvPr>
            <p:ph type="body" sz="half" idx="2"/>
          </p:nvPr>
        </p:nvSpPr>
        <p:spPr/>
        <p:txBody>
          <a:bodyPr/>
          <a:lstStyle/>
          <a:p>
            <a:endParaRPr lang="es-ES"/>
          </a:p>
        </p:txBody>
      </p:sp>
      <p:pic>
        <p:nvPicPr>
          <p:cNvPr id="8" name="Imagen 7">
            <a:extLst>
              <a:ext uri="{FF2B5EF4-FFF2-40B4-BE49-F238E27FC236}">
                <a16:creationId xmlns:a16="http://schemas.microsoft.com/office/drawing/2014/main" id="{A9131420-2AE2-49AF-BE8F-9B434580A3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5" y="0"/>
            <a:ext cx="4840001" cy="6858000"/>
          </a:xfrm>
          <a:prstGeom prst="rect">
            <a:avLst/>
          </a:prstGeom>
        </p:spPr>
      </p:pic>
    </p:spTree>
    <p:extLst>
      <p:ext uri="{BB962C8B-B14F-4D97-AF65-F5344CB8AC3E}">
        <p14:creationId xmlns:p14="http://schemas.microsoft.com/office/powerpoint/2010/main" val="3972584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6" name="Imagen 5">
            <a:extLst>
              <a:ext uri="{FF2B5EF4-FFF2-40B4-BE49-F238E27FC236}">
                <a16:creationId xmlns:a16="http://schemas.microsoft.com/office/drawing/2014/main" id="{214EF11D-B5E9-4E7D-A7A2-C39B0FF9E7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Los judíos exigen signos, los griegos buscan sabiduría; pero nosotros predicamos a Cristo crucificado: escándalo para lo judíos, necedad para los gentiles;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pero, para los llamados -judíos o griegos-, un Cristo que es fuerza de Dios y sabiduría de Dios. Pues lo necio de Dios es más sabio que los hombres; y lo débil de Dios es más fuerte que los hombres.</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br>
              <a:rPr lang="es-ES" altLang="es-ES" sz="5400" dirty="0">
                <a:solidFill>
                  <a:srgbClr val="002060"/>
                </a:solidFill>
              </a:rPr>
            </a:br>
            <a:r>
              <a:rPr lang="es-ES" altLang="es-ES" sz="5400" dirty="0">
                <a:solidFill>
                  <a:srgbClr val="002060"/>
                </a:solidFill>
              </a:rPr>
              <a:t>A celebrar un nuevo cambio en tu vida.</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285744A-8251-4FEC-8B87-1C172A15B3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73351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LA ESPERANZA, DE LA VIDA Y EL DOLOR Y SU AMOR ES LA PALABRA QUE ILUMINA EL CORAZÓN.</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ZBJemoFNXvo/Tq6ITwX-P2I/AAAAAAAAC4Q/Hau5XY3Qq1A/s1600/CRESTOMATIA+77.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660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a:extLst>
              <a:ext uri="{FF2B5EF4-FFF2-40B4-BE49-F238E27FC236}">
                <a16:creationId xmlns:a16="http://schemas.microsoft.com/office/drawing/2014/main" id="{13CF1B61-8ED2-4E80-8A12-A2900AC3AE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Se acercaba la Pascua de los judíos, y Jesús subió a Jerusalén. Y encontró en el templo a los vendedores de bueyes, ovejas y palomas, y a los cambistas sentados;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haciendo un azote de  cordeles, los echó a todos del templo, ovejas y bueyes; y a los cambistas les esparció las monedas y les volcó las mesas; y a los que vendían palomas les dijo:</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«Quitad esto de aquí; no convirtáis en un mercado la casa de mi Padre». Sus discípulos se acordaron de lo que está escrito: «El celo de tu casa me devora». </a:t>
            </a:r>
          </a:p>
        </p:txBody>
      </p:sp>
    </p:spTree>
    <p:extLst>
      <p:ext uri="{BB962C8B-B14F-4D97-AF65-F5344CB8AC3E}">
        <p14:creationId xmlns:p14="http://schemas.microsoft.com/office/powerpoint/2010/main" val="4363267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intervinieron los judíos y le preguntaron: «¿Qué signos nos muestras para obrar así?».  Jesús contestó: «Destruid este templo, y en tres días lo levantaré». </a:t>
            </a:r>
          </a:p>
        </p:txBody>
      </p:sp>
    </p:spTree>
    <p:extLst>
      <p:ext uri="{BB962C8B-B14F-4D97-AF65-F5344CB8AC3E}">
        <p14:creationId xmlns:p14="http://schemas.microsoft.com/office/powerpoint/2010/main" val="39571043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Los judíos  replicaron: «Cuarenta  y  seis  años  ha  costado  construir  este  templo,  ¿y  tú  lo  vas  a  levantar  en  tres  días?»  Pero  él hablaba del templo de su cuerpo. </a:t>
            </a:r>
          </a:p>
        </p:txBody>
      </p:sp>
    </p:spTree>
    <p:extLst>
      <p:ext uri="{BB962C8B-B14F-4D97-AF65-F5344CB8AC3E}">
        <p14:creationId xmlns:p14="http://schemas.microsoft.com/office/powerpoint/2010/main" val="304205231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cuando resucitó de entre los muertos, los discípulos se acordaron de que lo había dicho, y creyeron a la Escritura y a la palabra que había dicho Jesús. </a:t>
            </a:r>
          </a:p>
        </p:txBody>
      </p:sp>
    </p:spTree>
    <p:extLst>
      <p:ext uri="{BB962C8B-B14F-4D97-AF65-F5344CB8AC3E}">
        <p14:creationId xmlns:p14="http://schemas.microsoft.com/office/powerpoint/2010/main" val="392085863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Mientras estaba en Jerusalén por las fiestas de Pascua, muchos creyeron en su nombre, viendo los signos que hacía; </a:t>
            </a:r>
          </a:p>
        </p:txBody>
      </p:sp>
    </p:spTree>
    <p:extLst>
      <p:ext uri="{BB962C8B-B14F-4D97-AF65-F5344CB8AC3E}">
        <p14:creationId xmlns:p14="http://schemas.microsoft.com/office/powerpoint/2010/main" val="694793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Jesús no se confiaba a ellos, porque los conocía a todos y no necesitaba el testimonio de nadie sobre un hombre, porque él sabía lo que hay dentro de cada hombre.</a:t>
            </a:r>
          </a:p>
        </p:txBody>
      </p:sp>
    </p:spTree>
    <p:extLst>
      <p:ext uri="{BB962C8B-B14F-4D97-AF65-F5344CB8AC3E}">
        <p14:creationId xmlns:p14="http://schemas.microsoft.com/office/powerpoint/2010/main" val="28048653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Perdónanos, Señor, perdónanos.</a:t>
            </a:r>
            <a:br>
              <a:rPr lang="es-ES" altLang="es-ES" sz="5400" dirty="0">
                <a:solidFill>
                  <a:srgbClr val="002060"/>
                </a:solidFill>
              </a:rPr>
            </a:br>
            <a:r>
              <a:rPr lang="es-ES" altLang="es-ES" sz="5400" dirty="0">
                <a:solidFill>
                  <a:srgbClr val="002060"/>
                </a:solidFill>
              </a:rPr>
              <a:t>Siendo Tú marginado se nos olvidó.</a:t>
            </a:r>
            <a:br>
              <a:rPr lang="es-ES" altLang="es-ES" sz="5400" dirty="0">
                <a:solidFill>
                  <a:srgbClr val="002060"/>
                </a:solidFill>
              </a:rPr>
            </a:br>
            <a:r>
              <a:rPr lang="es-ES" altLang="es-ES" sz="5400" dirty="0">
                <a:solidFill>
                  <a:srgbClr val="002060"/>
                </a:solidFill>
              </a:rPr>
              <a:t>Por las veces que te olvidamos en cada hermano. </a:t>
            </a:r>
            <a:r>
              <a:rPr lang="es-ES" altLang="es-ES" sz="5400">
                <a:solidFill>
                  <a:srgbClr val="002060"/>
                </a:solidFill>
              </a:rPr>
              <a:t>Perdónanos, Señor, perdónanos.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5" descr="http://1.bp.blogspot.com/_S_FWFtTm6q0/TKDaJUDhLqI/AAAAAAAAAOM/gXB0WAb3i64/s1600/apocalipsi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5103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31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2062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628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2970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152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Dios del Universo, Santo por siempre Señor, llenos están el cielo y la tierra de tu Gloria oh Señor. ¡Bendito el que viene en nombre del Señor, Señor¡</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¡HOSANAA, HOSANAA,....	</a:t>
            </a:r>
            <a:br>
              <a:rPr lang="es-ES" altLang="es-ES" sz="4800" b="1" dirty="0">
                <a:solidFill>
                  <a:srgbClr val="002060"/>
                </a:solidFill>
              </a:rPr>
            </a:br>
            <a:r>
              <a:rPr lang="es-ES" altLang="es-ES" sz="4800" b="1" dirty="0">
                <a:solidFill>
                  <a:srgbClr val="002060"/>
                </a:solidFill>
              </a:rPr>
              <a:t>SANTO DIOS DEL UNIVERSO, SANTO  POR SIEMPRE SEÑOR, SEÑOR¡ (Bis)</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283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a:extLst>
              <a:ext uri="{FF2B5EF4-FFF2-40B4-BE49-F238E27FC236}">
                <a16:creationId xmlns:a16="http://schemas.microsoft.com/office/drawing/2014/main" id="{004871E8-E3CD-40B4-8E38-D660725B0A03}"/>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Danos la paz, danos tu paz,</a:t>
            </a:r>
            <a:br>
              <a:rPr lang="es-ES" sz="4800" b="1" dirty="0">
                <a:solidFill>
                  <a:srgbClr val="002060"/>
                </a:solidFill>
              </a:rPr>
            </a:br>
            <a:r>
              <a:rPr lang="es-ES" sz="4800" b="1" dirty="0">
                <a:solidFill>
                  <a:srgbClr val="002060"/>
                </a:solidFill>
              </a:rPr>
              <a:t>no como el mundo la da. </a:t>
            </a:r>
            <a:br>
              <a:rPr lang="es-ES" sz="4800" b="1" dirty="0">
                <a:solidFill>
                  <a:srgbClr val="002060"/>
                </a:solidFill>
              </a:rPr>
            </a:br>
            <a:r>
              <a:rPr lang="es-ES" sz="4800" b="1" dirty="0">
                <a:solidFill>
                  <a:srgbClr val="002060"/>
                </a:solidFill>
              </a:rPr>
              <a:t>Tú nos la das (bis)</a:t>
            </a:r>
          </a:p>
        </p:txBody>
      </p:sp>
      <p:sp>
        <p:nvSpPr>
          <p:cNvPr id="4" name="Marcador de texto 3"/>
          <p:cNvSpPr>
            <a:spLocks noGrp="1"/>
          </p:cNvSpPr>
          <p:nvPr>
            <p:ph type="body" sz="half" idx="2"/>
          </p:nvPr>
        </p:nvSpPr>
        <p:spPr/>
        <p:txBody>
          <a:bodyPr/>
          <a:lstStyle/>
          <a:p>
            <a:endParaRPr lang="es-ES"/>
          </a:p>
        </p:txBody>
      </p:sp>
      <p:pic>
        <p:nvPicPr>
          <p:cNvPr id="10" name="Picture 6" descr="http://2.bp.blogspot.com/_pwEgF3IKxf0/TEnz6XOBM_I/AAAAAAAAAoo/2MJnaK4D5JE/s1600/102909_img.pn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8445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Cuánto he esperado este momento, </a:t>
            </a:r>
            <a:br>
              <a:rPr lang="es-ES" sz="4800" dirty="0">
                <a:solidFill>
                  <a:srgbClr val="002060"/>
                </a:solidFill>
              </a:rPr>
            </a:br>
            <a:r>
              <a:rPr lang="es-ES" sz="4800" dirty="0">
                <a:solidFill>
                  <a:srgbClr val="002060"/>
                </a:solidFill>
              </a:rPr>
              <a:t>cuánto he esperado que estuvieras así.</a:t>
            </a:r>
            <a:br>
              <a:rPr lang="es-ES" sz="4800" dirty="0">
                <a:solidFill>
                  <a:srgbClr val="002060"/>
                </a:solidFill>
              </a:rPr>
            </a:br>
            <a:r>
              <a:rPr lang="es-ES" sz="4800" dirty="0">
                <a:solidFill>
                  <a:srgbClr val="002060"/>
                </a:solidFill>
              </a:rPr>
              <a:t>Cuánto he esperado que me hablaras,</a:t>
            </a:r>
            <a:br>
              <a:rPr lang="es-ES" sz="4800" dirty="0">
                <a:solidFill>
                  <a:srgbClr val="002060"/>
                </a:solidFill>
              </a:rPr>
            </a:br>
            <a:r>
              <a:rPr lang="es-ES" sz="4800" dirty="0">
                <a:solidFill>
                  <a:srgbClr val="002060"/>
                </a:solidFill>
              </a:rPr>
              <a:t>cuanto he esperado que vinieras a mí. </a:t>
            </a:r>
          </a:p>
        </p:txBody>
      </p:sp>
      <p:sp>
        <p:nvSpPr>
          <p:cNvPr id="4" name="Marcador de texto 3"/>
          <p:cNvSpPr>
            <a:spLocks noGrp="1"/>
          </p:cNvSpPr>
          <p:nvPr>
            <p:ph type="body" sz="half" idx="2"/>
          </p:nvPr>
        </p:nvSpPr>
        <p:spPr/>
        <p:txBody>
          <a:bodyPr/>
          <a:lstStyle/>
          <a:p>
            <a:endParaRPr lang="es-ES"/>
          </a:p>
        </p:txBody>
      </p:sp>
      <p:pic>
        <p:nvPicPr>
          <p:cNvPr id="7" name="Picture 6" descr="http://4.bp.blogspot.com/_3qvjAggbgto/TQsenU0QfOI/AAAAAAAAAjI/RK1TDd7fmek/s1600/J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620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086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Yo sé bien lo que has vivido, </a:t>
            </a:r>
            <a:br>
              <a:rPr lang="es-ES" sz="4800" dirty="0">
                <a:solidFill>
                  <a:srgbClr val="002060"/>
                </a:solidFill>
              </a:rPr>
            </a:br>
            <a:r>
              <a:rPr lang="es-ES" sz="4800" dirty="0">
                <a:solidFill>
                  <a:srgbClr val="002060"/>
                </a:solidFill>
              </a:rPr>
              <a:t>yo sé bien lo que has llorado. </a:t>
            </a:r>
            <a:br>
              <a:rPr lang="es-ES" sz="4800" dirty="0">
                <a:solidFill>
                  <a:srgbClr val="002060"/>
                </a:solidFill>
              </a:rPr>
            </a:br>
            <a:r>
              <a:rPr lang="es-ES" sz="4800" dirty="0">
                <a:solidFill>
                  <a:srgbClr val="002060"/>
                </a:solidFill>
              </a:rPr>
              <a:t>Yo sé bien lo que has sufrido, </a:t>
            </a:r>
            <a:br>
              <a:rPr lang="es-ES" sz="4800" dirty="0">
                <a:solidFill>
                  <a:srgbClr val="002060"/>
                </a:solidFill>
              </a:rPr>
            </a:br>
            <a:r>
              <a:rPr lang="es-ES" sz="4800" dirty="0">
                <a:solidFill>
                  <a:srgbClr val="002060"/>
                </a:solidFill>
              </a:rPr>
              <a:t>pues de tu lado no me he ido.</a:t>
            </a:r>
          </a:p>
        </p:txBody>
      </p:sp>
      <p:sp>
        <p:nvSpPr>
          <p:cNvPr id="4" name="Marcador de texto 3"/>
          <p:cNvSpPr>
            <a:spLocks noGrp="1"/>
          </p:cNvSpPr>
          <p:nvPr>
            <p:ph type="body" sz="half" idx="2"/>
          </p:nvPr>
        </p:nvSpPr>
        <p:spPr/>
        <p:txBody>
          <a:bodyPr/>
          <a:lstStyle/>
          <a:p>
            <a:endParaRPr lang="es-ES"/>
          </a:p>
        </p:txBody>
      </p:sp>
      <p:pic>
        <p:nvPicPr>
          <p:cNvPr id="7" name="Picture 6" descr="http://4.bp.blogspot.com/_3qvjAggbgto/TQsenU0QfOI/AAAAAAAAAjI/RK1TDd7fmek/s1600/J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620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766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Pues nadie te ama, como yo (bis). </a:t>
            </a:r>
            <a:br>
              <a:rPr lang="es-ES" sz="4800" dirty="0">
                <a:solidFill>
                  <a:srgbClr val="002060"/>
                </a:solidFill>
              </a:rPr>
            </a:br>
            <a:r>
              <a:rPr lang="es-ES" sz="4800" dirty="0">
                <a:solidFill>
                  <a:srgbClr val="002060"/>
                </a:solidFill>
              </a:rPr>
              <a:t>mira la cruz esa es mi </a:t>
            </a:r>
            <a:br>
              <a:rPr lang="es-ES" sz="4800" dirty="0">
                <a:solidFill>
                  <a:srgbClr val="002060"/>
                </a:solidFill>
              </a:rPr>
            </a:br>
            <a:r>
              <a:rPr lang="es-ES" sz="4800" dirty="0">
                <a:solidFill>
                  <a:srgbClr val="002060"/>
                </a:solidFill>
              </a:rPr>
              <a:t>más grande prueba. </a:t>
            </a:r>
            <a:br>
              <a:rPr lang="es-ES" sz="4800" dirty="0">
                <a:solidFill>
                  <a:srgbClr val="002060"/>
                </a:solidFill>
              </a:rPr>
            </a:br>
            <a:r>
              <a:rPr lang="es-ES" sz="4800" dirty="0">
                <a:solidFill>
                  <a:srgbClr val="002060"/>
                </a:solidFill>
              </a:rPr>
              <a:t>nadie te ama como yo (bis). </a:t>
            </a:r>
            <a:br>
              <a:rPr lang="es-ES" sz="4800" dirty="0">
                <a:solidFill>
                  <a:srgbClr val="002060"/>
                </a:solidFill>
              </a:rPr>
            </a:br>
            <a:r>
              <a:rPr lang="es-ES" sz="4800" dirty="0">
                <a:solidFill>
                  <a:srgbClr val="002060"/>
                </a:solidFill>
              </a:rPr>
              <a:t>Pues nadie te ama, como yo (bis). </a:t>
            </a:r>
            <a:br>
              <a:rPr lang="es-ES" sz="4800" dirty="0">
                <a:solidFill>
                  <a:srgbClr val="002060"/>
                </a:solidFill>
              </a:rPr>
            </a:br>
            <a:r>
              <a:rPr lang="es-ES" sz="4800" dirty="0">
                <a:solidFill>
                  <a:srgbClr val="002060"/>
                </a:solidFill>
              </a:rPr>
              <a:t>mira la cruz, fue por ti, </a:t>
            </a:r>
            <a:br>
              <a:rPr lang="es-ES" sz="4800" dirty="0">
                <a:solidFill>
                  <a:srgbClr val="002060"/>
                </a:solidFill>
              </a:rPr>
            </a:br>
            <a:r>
              <a:rPr lang="es-ES" sz="4800" dirty="0">
                <a:solidFill>
                  <a:srgbClr val="002060"/>
                </a:solidFill>
              </a:rPr>
              <a:t>fue porque te amo. </a:t>
            </a:r>
            <a:br>
              <a:rPr lang="es-ES" sz="4800" dirty="0">
                <a:solidFill>
                  <a:srgbClr val="002060"/>
                </a:solidFill>
              </a:rPr>
            </a:br>
            <a:r>
              <a:rPr lang="es-ES" sz="4800" dirty="0">
                <a:solidFill>
                  <a:srgbClr val="002060"/>
                </a:solidFill>
              </a:rPr>
              <a:t>nadie te ama...como yo. </a:t>
            </a:r>
          </a:p>
        </p:txBody>
      </p:sp>
      <p:sp>
        <p:nvSpPr>
          <p:cNvPr id="4" name="Marcador de texto 3"/>
          <p:cNvSpPr>
            <a:spLocks noGrp="1"/>
          </p:cNvSpPr>
          <p:nvPr>
            <p:ph type="body" sz="half" idx="2"/>
          </p:nvPr>
        </p:nvSpPr>
        <p:spPr/>
        <p:txBody>
          <a:bodyPr/>
          <a:lstStyle/>
          <a:p>
            <a:endParaRPr lang="es-ES"/>
          </a:p>
        </p:txBody>
      </p:sp>
      <p:pic>
        <p:nvPicPr>
          <p:cNvPr id="7" name="Picture 6" descr="http://4.bp.blogspot.com/_3qvjAggbgto/TQsenU0QfOI/AAAAAAAAAjI/RK1TDd7fmek/s1600/J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620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0374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Yo sé bien lo que me dices, </a:t>
            </a:r>
            <a:br>
              <a:rPr lang="es-ES" sz="4800" dirty="0">
                <a:solidFill>
                  <a:srgbClr val="002060"/>
                </a:solidFill>
              </a:rPr>
            </a:br>
            <a:r>
              <a:rPr lang="es-ES" sz="4800" dirty="0">
                <a:solidFill>
                  <a:srgbClr val="002060"/>
                </a:solidFill>
              </a:rPr>
              <a:t>aunque a veces no me hablas. </a:t>
            </a:r>
            <a:br>
              <a:rPr lang="es-ES" sz="4800" dirty="0">
                <a:solidFill>
                  <a:srgbClr val="002060"/>
                </a:solidFill>
              </a:rPr>
            </a:br>
            <a:r>
              <a:rPr lang="es-ES" sz="4800" dirty="0">
                <a:solidFill>
                  <a:srgbClr val="002060"/>
                </a:solidFill>
              </a:rPr>
              <a:t>Yo se bien lo que en ti sientes,</a:t>
            </a:r>
            <a:br>
              <a:rPr lang="es-ES" sz="4800" dirty="0">
                <a:solidFill>
                  <a:srgbClr val="002060"/>
                </a:solidFill>
              </a:rPr>
            </a:br>
            <a:r>
              <a:rPr lang="es-ES" sz="4800" dirty="0">
                <a:solidFill>
                  <a:srgbClr val="002060"/>
                </a:solidFill>
              </a:rPr>
              <a:t>aunque nunca lo compartas. </a:t>
            </a:r>
            <a:br>
              <a:rPr lang="es-ES" sz="4800" dirty="0">
                <a:solidFill>
                  <a:srgbClr val="002060"/>
                </a:solidFill>
              </a:rPr>
            </a:br>
            <a:r>
              <a:rPr lang="es-ES" sz="4800" dirty="0">
                <a:solidFill>
                  <a:srgbClr val="002060"/>
                </a:solidFill>
              </a:rPr>
              <a:t>Yo a tu lado he caminado, </a:t>
            </a:r>
            <a:br>
              <a:rPr lang="es-ES" sz="4800" dirty="0">
                <a:solidFill>
                  <a:srgbClr val="002060"/>
                </a:solidFill>
              </a:rPr>
            </a:br>
            <a:r>
              <a:rPr lang="es-ES" sz="4800" dirty="0">
                <a:solidFill>
                  <a:srgbClr val="002060"/>
                </a:solidFill>
              </a:rPr>
              <a:t>junto a ti yo siempre he ido. </a:t>
            </a:r>
            <a:br>
              <a:rPr lang="es-ES" sz="4800" dirty="0">
                <a:solidFill>
                  <a:srgbClr val="002060"/>
                </a:solidFill>
              </a:rPr>
            </a:br>
            <a:r>
              <a:rPr lang="es-ES" sz="4800" dirty="0">
                <a:solidFill>
                  <a:srgbClr val="002060"/>
                </a:solidFill>
              </a:rPr>
              <a:t>Aún a veces te he cargado.</a:t>
            </a:r>
            <a:br>
              <a:rPr lang="es-ES" sz="4800" dirty="0">
                <a:solidFill>
                  <a:srgbClr val="002060"/>
                </a:solidFill>
              </a:rPr>
            </a:br>
            <a:r>
              <a:rPr lang="es-ES" sz="4800" dirty="0">
                <a:solidFill>
                  <a:srgbClr val="002060"/>
                </a:solidFill>
              </a:rPr>
              <a:t>Yo he sido tu mejor amigo.</a:t>
            </a:r>
          </a:p>
        </p:txBody>
      </p:sp>
      <p:sp>
        <p:nvSpPr>
          <p:cNvPr id="4" name="Marcador de texto 3"/>
          <p:cNvSpPr>
            <a:spLocks noGrp="1"/>
          </p:cNvSpPr>
          <p:nvPr>
            <p:ph type="body" sz="half" idx="2"/>
          </p:nvPr>
        </p:nvSpPr>
        <p:spPr/>
        <p:txBody>
          <a:bodyPr/>
          <a:lstStyle/>
          <a:p>
            <a:endParaRPr lang="es-ES"/>
          </a:p>
        </p:txBody>
      </p:sp>
      <p:pic>
        <p:nvPicPr>
          <p:cNvPr id="7" name="Picture 6" descr="http://4.bp.blogspot.com/_3qvjAggbgto/TQsenU0QfOI/AAAAAAAAAjI/RK1TDd7fmek/s1600/J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620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0851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 aquellos días, el Señor pronunció las siguientes palabras: «Yo soy el Señor, tu Dios, que te saqué de la tierra de Egipto, de la casa de esclavitud. No tendrás otros dioses frente a mí.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Pues nadie te ama, como yo (bis). </a:t>
            </a:r>
            <a:br>
              <a:rPr lang="es-ES" sz="4800" dirty="0">
                <a:solidFill>
                  <a:srgbClr val="002060"/>
                </a:solidFill>
              </a:rPr>
            </a:br>
            <a:r>
              <a:rPr lang="es-ES" sz="4800" dirty="0">
                <a:solidFill>
                  <a:srgbClr val="002060"/>
                </a:solidFill>
              </a:rPr>
              <a:t>mira la cruz esa es mi </a:t>
            </a:r>
            <a:br>
              <a:rPr lang="es-ES" sz="4800" dirty="0">
                <a:solidFill>
                  <a:srgbClr val="002060"/>
                </a:solidFill>
              </a:rPr>
            </a:br>
            <a:r>
              <a:rPr lang="es-ES" sz="4800" dirty="0">
                <a:solidFill>
                  <a:srgbClr val="002060"/>
                </a:solidFill>
              </a:rPr>
              <a:t>más grande prueba. </a:t>
            </a:r>
            <a:br>
              <a:rPr lang="es-ES" sz="4800" dirty="0">
                <a:solidFill>
                  <a:srgbClr val="002060"/>
                </a:solidFill>
              </a:rPr>
            </a:br>
            <a:r>
              <a:rPr lang="es-ES" sz="4800" dirty="0">
                <a:solidFill>
                  <a:srgbClr val="002060"/>
                </a:solidFill>
              </a:rPr>
              <a:t>nadie te ama como yo (bis). </a:t>
            </a:r>
            <a:br>
              <a:rPr lang="es-ES" sz="4800" dirty="0">
                <a:solidFill>
                  <a:srgbClr val="002060"/>
                </a:solidFill>
              </a:rPr>
            </a:br>
            <a:r>
              <a:rPr lang="es-ES" sz="4800" dirty="0">
                <a:solidFill>
                  <a:srgbClr val="002060"/>
                </a:solidFill>
              </a:rPr>
              <a:t>Pues nadie te ama, como yo (bis). </a:t>
            </a:r>
            <a:br>
              <a:rPr lang="es-ES" sz="4800" dirty="0">
                <a:solidFill>
                  <a:srgbClr val="002060"/>
                </a:solidFill>
              </a:rPr>
            </a:br>
            <a:r>
              <a:rPr lang="es-ES" sz="4800" dirty="0">
                <a:solidFill>
                  <a:srgbClr val="002060"/>
                </a:solidFill>
              </a:rPr>
              <a:t>mira la cruz, fue por ti, </a:t>
            </a:r>
            <a:br>
              <a:rPr lang="es-ES" sz="4800" dirty="0">
                <a:solidFill>
                  <a:srgbClr val="002060"/>
                </a:solidFill>
              </a:rPr>
            </a:br>
            <a:r>
              <a:rPr lang="es-ES" sz="4800" dirty="0">
                <a:solidFill>
                  <a:srgbClr val="002060"/>
                </a:solidFill>
              </a:rPr>
              <a:t>fue porque te amo. </a:t>
            </a:r>
            <a:br>
              <a:rPr lang="es-ES" sz="4800" dirty="0">
                <a:solidFill>
                  <a:srgbClr val="002060"/>
                </a:solidFill>
              </a:rPr>
            </a:br>
            <a:r>
              <a:rPr lang="es-ES" sz="4800" dirty="0">
                <a:solidFill>
                  <a:srgbClr val="002060"/>
                </a:solidFill>
              </a:rPr>
              <a:t>nadie te ama...como yo. </a:t>
            </a:r>
          </a:p>
        </p:txBody>
      </p:sp>
      <p:sp>
        <p:nvSpPr>
          <p:cNvPr id="4" name="Marcador de texto 3"/>
          <p:cNvSpPr>
            <a:spLocks noGrp="1"/>
          </p:cNvSpPr>
          <p:nvPr>
            <p:ph type="body" sz="half" idx="2"/>
          </p:nvPr>
        </p:nvSpPr>
        <p:spPr/>
        <p:txBody>
          <a:bodyPr/>
          <a:lstStyle/>
          <a:p>
            <a:endParaRPr lang="es-ES"/>
          </a:p>
        </p:txBody>
      </p:sp>
      <p:pic>
        <p:nvPicPr>
          <p:cNvPr id="7" name="Picture 6" descr="http://4.bp.blogspot.com/_3qvjAggbgto/TQsenU0QfOI/AAAAAAAAAjI/RK1TDd7fmek/s1600/J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8"/>
          <a:stretch/>
        </p:blipFill>
        <p:spPr bwMode="auto">
          <a:xfrm>
            <a:off x="7320136" y="0"/>
            <a:ext cx="48620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688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724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Humana…Humana…</a:t>
            </a:r>
            <a:br>
              <a:rPr lang="es-ES" altLang="es-ES" sz="4800" b="1" dirty="0">
                <a:solidFill>
                  <a:srgbClr val="002060"/>
                </a:solidFill>
              </a:rPr>
            </a:br>
            <a:r>
              <a:rPr lang="es-ES" altLang="es-ES" sz="4800" b="1" dirty="0">
                <a:solidFill>
                  <a:srgbClr val="002060"/>
                </a:solidFill>
              </a:rPr>
              <a:t>Renovaos en la mente, y en el espíritu</a:t>
            </a:r>
          </a:p>
        </p:txBody>
      </p:sp>
      <p:sp>
        <p:nvSpPr>
          <p:cNvPr id="4" name="Marcador de texto 3"/>
          <p:cNvSpPr>
            <a:spLocks noGrp="1"/>
          </p:cNvSpPr>
          <p:nvPr>
            <p:ph type="body" sz="half" idx="2"/>
          </p:nvPr>
        </p:nvSpPr>
        <p:spPr/>
        <p:txBody>
          <a:bodyPr/>
          <a:lstStyle/>
          <a:p>
            <a:endParaRPr lang="es-ES"/>
          </a:p>
        </p:txBody>
      </p:sp>
      <p:pic>
        <p:nvPicPr>
          <p:cNvPr id="12" name="Imagen 11">
            <a:extLst>
              <a:ext uri="{FF2B5EF4-FFF2-40B4-BE49-F238E27FC236}">
                <a16:creationId xmlns:a16="http://schemas.microsoft.com/office/drawing/2014/main" id="{E92DECB9-1E2E-48EA-A99A-8EDB75281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3566" y="0"/>
            <a:ext cx="4878433" cy="6858000"/>
          </a:xfrm>
          <a:prstGeom prst="rect">
            <a:avLst/>
          </a:prstGeom>
        </p:spPr>
      </p:pic>
    </p:spTree>
    <p:extLst>
      <p:ext uri="{BB962C8B-B14F-4D97-AF65-F5344CB8AC3E}">
        <p14:creationId xmlns:p14="http://schemas.microsoft.com/office/powerpoint/2010/main" val="1318734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937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Dame de comer tu pan,</a:t>
            </a:r>
            <a:br>
              <a:rPr lang="es-ES" sz="4800" b="1" dirty="0">
                <a:solidFill>
                  <a:srgbClr val="002060"/>
                </a:solidFill>
              </a:rPr>
            </a:br>
            <a:r>
              <a:rPr lang="es-ES" sz="4800" b="1" dirty="0">
                <a:solidFill>
                  <a:srgbClr val="002060"/>
                </a:solidFill>
              </a:rPr>
              <a:t>Dame de beber de ti,</a:t>
            </a:r>
            <a:br>
              <a:rPr lang="es-ES" sz="4800" b="1" dirty="0">
                <a:solidFill>
                  <a:srgbClr val="002060"/>
                </a:solidFill>
              </a:rPr>
            </a:br>
            <a:r>
              <a:rPr lang="es-ES" sz="4800" b="1" dirty="0">
                <a:solidFill>
                  <a:srgbClr val="002060"/>
                </a:solidFill>
              </a:rPr>
              <a:t> Calma mi hambre y mi sed,</a:t>
            </a:r>
            <a:br>
              <a:rPr lang="es-ES" sz="4800" b="1" dirty="0">
                <a:solidFill>
                  <a:srgbClr val="002060"/>
                </a:solidFill>
              </a:rPr>
            </a:br>
            <a:r>
              <a:rPr lang="es-ES" sz="4800" b="1" dirty="0">
                <a:solidFill>
                  <a:srgbClr val="002060"/>
                </a:solidFill>
              </a:rPr>
              <a:t>Que yo no quiero morir.</a:t>
            </a:r>
            <a:br>
              <a:rPr lang="es-ES" sz="4800" b="1" dirty="0">
                <a:solidFill>
                  <a:srgbClr val="002060"/>
                </a:solidFill>
              </a:rPr>
            </a:br>
            <a:r>
              <a:rPr lang="es-ES" sz="4800" b="1" dirty="0">
                <a:solidFill>
                  <a:srgbClr val="002060"/>
                </a:solidFill>
              </a:rPr>
              <a:t>Dame de tu ser la luz,</a:t>
            </a:r>
            <a:br>
              <a:rPr lang="es-ES" sz="4800" b="1" dirty="0">
                <a:solidFill>
                  <a:srgbClr val="002060"/>
                </a:solidFill>
              </a:rPr>
            </a:br>
            <a:r>
              <a:rPr lang="es-ES" sz="4800" b="1" dirty="0">
                <a:solidFill>
                  <a:srgbClr val="002060"/>
                </a:solidFill>
              </a:rPr>
              <a:t>Y renovarás mi fe</a:t>
            </a:r>
            <a:br>
              <a:rPr lang="es-ES" sz="4800" b="1" dirty="0">
                <a:solidFill>
                  <a:srgbClr val="002060"/>
                </a:solidFill>
              </a:rPr>
            </a:br>
            <a:r>
              <a:rPr lang="es-ES" sz="4800" b="1" dirty="0">
                <a:solidFill>
                  <a:srgbClr val="002060"/>
                </a:solidFill>
              </a:rPr>
              <a:t>Y en Espíritu y Verdad </a:t>
            </a:r>
            <a:br>
              <a:rPr lang="es-ES" sz="4800" b="1" dirty="0">
                <a:solidFill>
                  <a:srgbClr val="002060"/>
                </a:solidFill>
              </a:rPr>
            </a:br>
            <a:r>
              <a:rPr lang="es-ES" sz="4800" b="1" dirty="0">
                <a:solidFill>
                  <a:srgbClr val="002060"/>
                </a:solidFill>
              </a:rPr>
              <a:t>Postrado te adoraré.</a:t>
            </a:r>
          </a:p>
        </p:txBody>
      </p:sp>
      <p:sp>
        <p:nvSpPr>
          <p:cNvPr id="4" name="Marcador de texto 3"/>
          <p:cNvSpPr>
            <a:spLocks noGrp="1"/>
          </p:cNvSpPr>
          <p:nvPr>
            <p:ph type="body" sz="half" idx="2"/>
          </p:nvPr>
        </p:nvSpPr>
        <p:spPr/>
        <p:txBody>
          <a:bodyPr/>
          <a:lstStyle/>
          <a:p>
            <a:endParaRPr lang="es-ES"/>
          </a:p>
        </p:txBody>
      </p:sp>
      <p:pic>
        <p:nvPicPr>
          <p:cNvPr id="20" name="Picture 6" descr="http://blogs.21rs.es/kamiano/files/2012/08/tu-pan-nos-lleva-al-cielo.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III DOMINGO DE CUARESMA</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ABFCF6F0-B9C8-4D20-AFBC-3164A2EDA7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5810" y="-42093"/>
            <a:ext cx="5557208" cy="4884786"/>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No te fabricarás ídolos, ni figura alguna de lo que hay arriba en el cielo,  abajo en la tierra, o en el agua debajo de la tierra.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1454</Words>
  <Application>Microsoft Office PowerPoint</Application>
  <PresentationFormat>Panorámica</PresentationFormat>
  <Paragraphs>79</Paragraphs>
  <Slides>85</Slides>
  <Notes>1</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85</vt:i4>
      </vt:variant>
    </vt:vector>
  </HeadingPairs>
  <TitlesOfParts>
    <vt:vector size="91" baseType="lpstr">
      <vt:lpstr>Arial</vt:lpstr>
      <vt:lpstr>Calibri</vt:lpstr>
      <vt:lpstr>Corbel</vt:lpstr>
      <vt:lpstr>Euphemia</vt:lpstr>
      <vt:lpstr>Wingdings</vt:lpstr>
      <vt:lpstr>Banded Design Blue 16x9</vt:lpstr>
      <vt:lpstr>III DOMINGO DE CUARESMA</vt:lpstr>
      <vt:lpstr>Cuarenta días caminado hacia la pascua de Jesús. La comunidad te anima a celebrar un nuevo cambio en tu vida.</vt:lpstr>
      <vt:lpstr>Cuarenta días caminado hacia la pascua de Jesús. La comunidad te anima a celebrar un nuevo cambio en tu vida. A celebrar un nuevo cambio en tu vida.</vt:lpstr>
      <vt:lpstr>Presentación de PowerPoint</vt:lpstr>
      <vt:lpstr>Perdónanos, Señor, perdónanos. Siendo Tú marginado se nos olvidó. Por las veces que te olvidamos en cada hermano. Perdónanos, Señor, perdónanos.</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SEÑOR, TÚ TIENES PALABRAS DE VIDA ETERNA</vt:lpstr>
      <vt:lpstr>La ley del Señor es perfecta y es descanso del alma; el precepto del Señor es fiel e instruye a los ignorantes.</vt:lpstr>
      <vt:lpstr>SEÑOR, TÚ TIENES PALABRAS DE VIDA ETERNA</vt:lpstr>
      <vt:lpstr>Los mandatos del Señor son rectos y alegran el corazón; la norma del Señor es límpida y da luz a los ojos. </vt:lpstr>
      <vt:lpstr>SEÑOR, TÚ TIENES PALABRAS DE VIDA ETERNA</vt:lpstr>
      <vt:lpstr>El temor del Señor es puro y eternamente estable; los mandamientos del Señor son verdaderos y enteramente justos. </vt:lpstr>
      <vt:lpstr>SEÑOR, TÚ TIENES PALABRAS DE VIDA ETERNA</vt:lpstr>
      <vt:lpstr>Más preciosos que el oro, más que el oro fino; más dulces que la miel de un panal que destila.  </vt:lpstr>
      <vt:lpstr>SEÑOR, TÚ TIENES PALABRAS DE VIDA ETERNA</vt:lpstr>
      <vt:lpstr>SEGUNDA LECTURA</vt:lpstr>
      <vt:lpstr>Presentación de PowerPoint</vt:lpstr>
      <vt:lpstr>Presentación de PowerPoint</vt:lpstr>
      <vt:lpstr>PALABRA DE DIOS TE ALABAMOS, SEÑOR</vt:lpstr>
      <vt:lpstr>EL SEÑOR ES LA ESPERANZA, DE LA VIDA Y EL DOLOR Y SU AMOR ES LA PALABRA QUE ILUMINA EL CORAZÓN.</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Dios del Universo, Santo por siempre Señor, llenos están el cielo y la tierra de tu Gloria oh Señor. ¡Bendito el que viene en nombre del Señor, Señor¡</vt:lpstr>
      <vt:lpstr>¡HOSANAA, HOSANAA,....  SANTO DIOS DEL UNIVERSO, SANTO  POR SIEMPRE SEÑOR, SEÑOR¡ (Bis)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Danos la paz, danos tu paz, no como el mundo la da.  Tú nos la das (bis)</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Cuánto he esperado este momento,  cuánto he esperado que estuvieras así. Cuánto he esperado que me hablaras, cuanto he esperado que vinieras a mí. </vt:lpstr>
      <vt:lpstr>Yo sé bien lo que has vivido,  yo sé bien lo que has llorado.  Yo sé bien lo que has sufrido,  pues de tu lado no me he ido.</vt:lpstr>
      <vt:lpstr>Pues nadie te ama, como yo (bis).  mira la cruz esa es mi  más grande prueba.  nadie te ama como yo (bis).  Pues nadie te ama, como yo (bis).  mira la cruz, fue por ti,  fue porque te amo.  nadie te ama...como yo. </vt:lpstr>
      <vt:lpstr>Yo sé bien lo que me dices,  aunque a veces no me hablas.  Yo se bien lo que en ti sientes, aunque nunca lo compartas.  Yo a tu lado he caminado,  junto a ti yo siempre he ido.  Aún a veces te he cargado. Yo he sido tu mejor amigo.</vt:lpstr>
      <vt:lpstr>Pues nadie te ama, como yo (bis).  mira la cruz esa es mi  más grande prueba.  nadie te ama como yo (bis).  Pues nadie te ama, como yo (bis).  mira la cruz, fue por ti,  fue porque te amo.  nadie te ama...como yo. </vt:lpstr>
      <vt:lpstr>Presentación de PowerPoint</vt:lpstr>
      <vt:lpstr>Renovaos en la mente, y en el espíritu Renovaos en la mente, y en el espíritu Y vestíos, y vestíos, de la nueva condición Y vestíos, y vestíos, de la nueva condición Humana…Humana… Renovaos en la mente, y en el espíritu</vt:lpstr>
      <vt:lpstr>Presentación de PowerPoint</vt:lpstr>
      <vt:lpstr>Dame de comer tu pan, Dame de beber de ti,  Calma mi hambre y mi sed, Que yo no quiero morir. Dame de tu ser la luz, Y renovarás mi fe Y en Espíritu y Verdad  Postrado te adoraré.</vt:lpstr>
      <vt:lpstr>III DOMINGO DE CUARESMA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2018-03-03T18:22:21Z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