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02"/>
  </p:notesMasterIdLst>
  <p:handoutMasterIdLst>
    <p:handoutMasterId r:id="rId103"/>
  </p:handoutMasterIdLst>
  <p:sldIdLst>
    <p:sldId id="265" r:id="rId3"/>
    <p:sldId id="1818" r:id="rId4"/>
    <p:sldId id="1819" r:id="rId5"/>
    <p:sldId id="1820" r:id="rId6"/>
    <p:sldId id="1821" r:id="rId7"/>
    <p:sldId id="1822" r:id="rId8"/>
    <p:sldId id="451" r:id="rId9"/>
    <p:sldId id="1859" r:id="rId10"/>
    <p:sldId id="1860" r:id="rId11"/>
    <p:sldId id="1861" r:id="rId12"/>
    <p:sldId id="1862" r:id="rId13"/>
    <p:sldId id="1607" r:id="rId14"/>
    <p:sldId id="1609" r:id="rId15"/>
    <p:sldId id="1610" r:id="rId16"/>
    <p:sldId id="1611" r:id="rId17"/>
    <p:sldId id="1612" r:id="rId18"/>
    <p:sldId id="300" r:id="rId19"/>
    <p:sldId id="315" r:id="rId20"/>
    <p:sldId id="316" r:id="rId21"/>
    <p:sldId id="1226" r:id="rId22"/>
    <p:sldId id="1296" r:id="rId23"/>
    <p:sldId id="1786" r:id="rId24"/>
    <p:sldId id="319" r:id="rId25"/>
    <p:sldId id="1680" r:id="rId26"/>
    <p:sldId id="1641" r:id="rId27"/>
    <p:sldId id="1863" r:id="rId28"/>
    <p:sldId id="1864" r:id="rId29"/>
    <p:sldId id="1865" r:id="rId30"/>
    <p:sldId id="1866" r:id="rId31"/>
    <p:sldId id="1867" r:id="rId32"/>
    <p:sldId id="329" r:id="rId33"/>
    <p:sldId id="330" r:id="rId34"/>
    <p:sldId id="331" r:id="rId35"/>
    <p:sldId id="333" r:id="rId36"/>
    <p:sldId id="1836" r:id="rId37"/>
    <p:sldId id="335" r:id="rId38"/>
    <p:sldId id="337" r:id="rId39"/>
    <p:sldId id="338" r:id="rId40"/>
    <p:sldId id="727" r:id="rId41"/>
    <p:sldId id="1529" r:id="rId42"/>
    <p:sldId id="370" r:id="rId43"/>
    <p:sldId id="1515" r:id="rId44"/>
    <p:sldId id="372" r:id="rId45"/>
    <p:sldId id="373" r:id="rId46"/>
    <p:sldId id="374" r:id="rId47"/>
    <p:sldId id="375" r:id="rId48"/>
    <p:sldId id="376" r:id="rId49"/>
    <p:sldId id="377" r:id="rId50"/>
    <p:sldId id="378" r:id="rId51"/>
    <p:sldId id="1868" r:id="rId52"/>
    <p:sldId id="1869" r:id="rId53"/>
    <p:sldId id="1870" r:id="rId54"/>
    <p:sldId id="1871" r:id="rId55"/>
    <p:sldId id="1872" r:id="rId56"/>
    <p:sldId id="1873" r:id="rId57"/>
    <p:sldId id="1874" r:id="rId58"/>
    <p:sldId id="1875" r:id="rId59"/>
    <p:sldId id="1876" r:id="rId60"/>
    <p:sldId id="382" r:id="rId61"/>
    <p:sldId id="1783" r:id="rId62"/>
    <p:sldId id="381" r:id="rId63"/>
    <p:sldId id="383" r:id="rId64"/>
    <p:sldId id="1877" r:id="rId65"/>
    <p:sldId id="1878" r:id="rId66"/>
    <p:sldId id="1879" r:id="rId67"/>
    <p:sldId id="385" r:id="rId68"/>
    <p:sldId id="386" r:id="rId69"/>
    <p:sldId id="387" r:id="rId70"/>
    <p:sldId id="388" r:id="rId71"/>
    <p:sldId id="389" r:id="rId72"/>
    <p:sldId id="1163" r:id="rId73"/>
    <p:sldId id="1164" r:id="rId74"/>
    <p:sldId id="1880" r:id="rId75"/>
    <p:sldId id="1881" r:id="rId76"/>
    <p:sldId id="1882" r:id="rId77"/>
    <p:sldId id="1883" r:id="rId78"/>
    <p:sldId id="391" r:id="rId79"/>
    <p:sldId id="1884" r:id="rId80"/>
    <p:sldId id="1885" r:id="rId81"/>
    <p:sldId id="393" r:id="rId82"/>
    <p:sldId id="394" r:id="rId83"/>
    <p:sldId id="397" r:id="rId84"/>
    <p:sldId id="1894" r:id="rId85"/>
    <p:sldId id="1895" r:id="rId86"/>
    <p:sldId id="1896" r:id="rId87"/>
    <p:sldId id="1897" r:id="rId88"/>
    <p:sldId id="1898" r:id="rId89"/>
    <p:sldId id="1899" r:id="rId90"/>
    <p:sldId id="1900" r:id="rId91"/>
    <p:sldId id="1552" r:id="rId92"/>
    <p:sldId id="1886" r:id="rId93"/>
    <p:sldId id="1887" r:id="rId94"/>
    <p:sldId id="1888" r:id="rId95"/>
    <p:sldId id="1889" r:id="rId96"/>
    <p:sldId id="1890" r:id="rId97"/>
    <p:sldId id="1891" r:id="rId98"/>
    <p:sldId id="1892" r:id="rId99"/>
    <p:sldId id="1893" r:id="rId100"/>
    <p:sldId id="1817" r:id="rId1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68" autoAdjust="0"/>
    <p:restoredTop sz="91869" autoAdjust="0"/>
  </p:normalViewPr>
  <p:slideViewPr>
    <p:cSldViewPr>
      <p:cViewPr varScale="1">
        <p:scale>
          <a:sx n="43" d="100"/>
          <a:sy n="43" d="100"/>
        </p:scale>
        <p:origin x="66" y="558"/>
      </p:cViewPr>
      <p:guideLst>
        <p:guide pos="3840"/>
        <p:guide pos="6816"/>
        <p:guide pos="816"/>
        <p:guide orient="horz" pos="2160"/>
      </p:guideLst>
    </p:cSldViewPr>
  </p:slideViewPr>
  <p:outlineViewPr>
    <p:cViewPr>
      <p:scale>
        <a:sx n="33" d="100"/>
        <a:sy n="33" d="100"/>
      </p:scale>
      <p:origin x="0" y="-1878"/>
    </p:cViewPr>
  </p:outlineViewPr>
  <p:notesTextViewPr>
    <p:cViewPr>
      <p:scale>
        <a:sx n="3" d="2"/>
        <a:sy n="3" d="2"/>
      </p:scale>
      <p:origin x="0" y="0"/>
    </p:cViewPr>
  </p:notesTextViewPr>
  <p:sorterViewPr>
    <p:cViewPr>
      <p:scale>
        <a:sx n="100" d="100"/>
        <a:sy n="100" d="100"/>
      </p:scale>
      <p:origin x="0" y="-60972"/>
    </p:cViewPr>
  </p:sorter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theme" Target="theme/theme1.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handoutMaster" Target="handoutMasters/handoutMaster1.xml"/><Relationship Id="rId108"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microsoft.com/office/2015/10/relationships/revisionInfo" Target="revisionInfo.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1/20/2018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1/20/2018</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71</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1/20/2018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1/20/2018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1/20/2018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1/20/2018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1/20/2018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1/20/2018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1/20/2018</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1/20/2018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1/20/2018</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1/20/2018</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1/20/2018</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1/20/2018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1/20/2018</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III DOMINGO DE TIEMPO ORDINARIO</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descr="Imagen que contiene interior&#10;&#10;Descripción generada con confianza alta">
            <a:extLst>
              <a:ext uri="{FF2B5EF4-FFF2-40B4-BE49-F238E27FC236}">
                <a16:creationId xmlns:a16="http://schemas.microsoft.com/office/drawing/2014/main" id="{2BF3344D-61EC-48A4-9989-C815B3DB1D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2366" y="0"/>
            <a:ext cx="5124096" cy="4800600"/>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SOMOS DE PIEDRA,</a:t>
            </a:r>
            <a:br>
              <a:rPr lang="es-ES" sz="4800" b="1" dirty="0">
                <a:solidFill>
                  <a:srgbClr val="002060"/>
                </a:solidFill>
              </a:rPr>
            </a:br>
            <a:r>
              <a:rPr lang="es-ES" sz="4800" b="1" dirty="0">
                <a:solidFill>
                  <a:srgbClr val="002060"/>
                </a:solidFill>
              </a:rPr>
              <a:t>SOMOS DE BARRO,</a:t>
            </a:r>
            <a:br>
              <a:rPr lang="es-ES" sz="4800" b="1" dirty="0">
                <a:solidFill>
                  <a:srgbClr val="002060"/>
                </a:solidFill>
              </a:rPr>
            </a:br>
            <a:r>
              <a:rPr lang="es-ES" sz="4800" b="1" dirty="0">
                <a:solidFill>
                  <a:srgbClr val="002060"/>
                </a:solidFill>
              </a:rPr>
              <a:t>Y BLASFEMAMOS Y CRITICAMOS.</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4506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ME CONFIESO,</a:t>
            </a:r>
            <a:br>
              <a:rPr lang="es-ES" sz="4800" b="1" dirty="0">
                <a:solidFill>
                  <a:srgbClr val="002060"/>
                </a:solidFill>
              </a:rPr>
            </a:br>
            <a:r>
              <a:rPr lang="es-ES" sz="4800" b="1" dirty="0">
                <a:solidFill>
                  <a:srgbClr val="002060"/>
                </a:solidFill>
              </a:rPr>
              <a:t>QUE HE PECADO,</a:t>
            </a:r>
            <a:br>
              <a:rPr lang="es-ES" sz="4800" b="1" dirty="0">
                <a:solidFill>
                  <a:srgbClr val="002060"/>
                </a:solidFill>
              </a:rPr>
            </a:br>
            <a:r>
              <a:rPr lang="es-ES" sz="4800" b="1" dirty="0">
                <a:solidFill>
                  <a:srgbClr val="002060"/>
                </a:solidFill>
              </a:rPr>
              <a:t>HE HERIDO A DIOS </a:t>
            </a:r>
            <a:br>
              <a:rPr lang="es-ES" sz="4800" b="1" dirty="0">
                <a:solidFill>
                  <a:srgbClr val="002060"/>
                </a:solidFill>
              </a:rPr>
            </a:br>
            <a:r>
              <a:rPr lang="es-ES" sz="4800" b="1" dirty="0">
                <a:solidFill>
                  <a:srgbClr val="002060"/>
                </a:solidFill>
              </a:rPr>
              <a:t>Y A MIS HERMANOS. </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39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439690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4800" b="1" dirty="0">
                <a:solidFill>
                  <a:srgbClr val="002060"/>
                </a:solidFill>
              </a:rPr>
              <a:t>Gloria a Dios en el cielo,</a:t>
            </a:r>
            <a:br>
              <a:rPr lang="es-ES" sz="4800" b="1" dirty="0">
                <a:solidFill>
                  <a:srgbClr val="002060"/>
                </a:solidFill>
              </a:rPr>
            </a:br>
            <a:r>
              <a:rPr lang="es-ES" sz="4800" b="1" dirty="0">
                <a:solidFill>
                  <a:srgbClr val="002060"/>
                </a:solidFill>
              </a:rPr>
              <a:t>y en la tierra paz a los hombres que ama el Señor. Por tu inmensa gloria te alabamos,</a:t>
            </a:r>
            <a:br>
              <a:rPr lang="es-ES" sz="4800" b="1" dirty="0">
                <a:solidFill>
                  <a:srgbClr val="002060"/>
                </a:solidFill>
              </a:rPr>
            </a:br>
            <a:r>
              <a:rPr lang="es-ES" sz="4800" b="1" dirty="0">
                <a:solidFill>
                  <a:srgbClr val="002060"/>
                </a:solidFill>
              </a:rPr>
              <a:t>te bendecimos, te adoramos,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62018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te glorificamos, te damos gracias, Señor Dios, Rey celestial,</a:t>
            </a:r>
            <a:br>
              <a:rPr lang="es-ES" sz="5400" b="1" dirty="0">
                <a:solidFill>
                  <a:srgbClr val="002060"/>
                </a:solidFill>
              </a:rPr>
            </a:br>
            <a:r>
              <a:rPr lang="es-ES" sz="5400" b="1" dirty="0">
                <a:solidFill>
                  <a:srgbClr val="002060"/>
                </a:solidFill>
              </a:rPr>
              <a:t>Dios Padre todopoderoso Señor,</a:t>
            </a:r>
            <a:br>
              <a:rPr lang="es-ES" sz="5400" b="1" dirty="0">
                <a:solidFill>
                  <a:srgbClr val="002060"/>
                </a:solidFill>
              </a:rPr>
            </a:br>
            <a:r>
              <a:rPr lang="es-ES" sz="5400" b="1" dirty="0">
                <a:solidFill>
                  <a:srgbClr val="002060"/>
                </a:solidFill>
              </a:rPr>
              <a:t>Hijo único, Jesucristo. Señor Dios, Cordero de Dios, Hijo del Padre;</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491798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tú que quitas el pecado del mundo, ten piedad de nosotros;</a:t>
            </a:r>
            <a:br>
              <a:rPr lang="es-ES" sz="5400" b="1" dirty="0">
                <a:solidFill>
                  <a:srgbClr val="002060"/>
                </a:solidFill>
              </a:rPr>
            </a:br>
            <a:r>
              <a:rPr lang="es-ES" sz="5400" b="1" dirty="0">
                <a:solidFill>
                  <a:srgbClr val="002060"/>
                </a:solidFill>
              </a:rPr>
              <a:t>tú que quitas el pecado del mundo,</a:t>
            </a:r>
            <a:br>
              <a:rPr lang="es-ES" sz="5400" b="1" dirty="0">
                <a:solidFill>
                  <a:srgbClr val="002060"/>
                </a:solidFill>
              </a:rPr>
            </a:br>
            <a:r>
              <a:rPr lang="es-ES" sz="5400" b="1" dirty="0">
                <a:solidFill>
                  <a:srgbClr val="002060"/>
                </a:solidFill>
              </a:rPr>
              <a:t>atiende nuestra súplica;</a:t>
            </a:r>
            <a:br>
              <a:rPr lang="es-ES" sz="5400" b="1" dirty="0">
                <a:solidFill>
                  <a:srgbClr val="002060"/>
                </a:solidFill>
              </a:rPr>
            </a:br>
            <a:r>
              <a:rPr lang="es-ES" sz="5400" b="1" dirty="0">
                <a:solidFill>
                  <a:srgbClr val="002060"/>
                </a:solidFill>
              </a:rPr>
              <a:t>tú que estás sentado a la derecha del Padre,</a:t>
            </a:r>
            <a:br>
              <a:rPr lang="es-ES" sz="5400" b="1" dirty="0">
                <a:solidFill>
                  <a:srgbClr val="002060"/>
                </a:solidFill>
              </a:rPr>
            </a:br>
            <a:r>
              <a:rPr lang="es-ES" sz="5400" b="1" dirty="0">
                <a:solidFill>
                  <a:srgbClr val="002060"/>
                </a:solidFill>
              </a:rPr>
              <a:t>ten piedad de nosotros;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286072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porque sólo tú eres Santo, sólo tú Señor, sólo tú Altísimo, Jesucristo,</a:t>
            </a:r>
            <a:br>
              <a:rPr lang="es-ES" sz="5400" b="1" dirty="0">
                <a:solidFill>
                  <a:srgbClr val="002060"/>
                </a:solidFill>
              </a:rPr>
            </a:br>
            <a:r>
              <a:rPr lang="es-ES" sz="5400" b="1" dirty="0">
                <a:solidFill>
                  <a:srgbClr val="002060"/>
                </a:solidFill>
              </a:rPr>
              <a:t>con el Espíritu Santo en la gloria de Dios Padre.</a:t>
            </a:r>
            <a:br>
              <a:rPr lang="es-ES" sz="5400" b="1" dirty="0">
                <a:solidFill>
                  <a:srgbClr val="002060"/>
                </a:solidFill>
              </a:rPr>
            </a:br>
            <a:r>
              <a:rPr lang="es-ES" sz="5400" b="1" dirty="0">
                <a:solidFill>
                  <a:srgbClr val="002060"/>
                </a:solidFill>
              </a:rPr>
              <a:t>Amén.</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920670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descr="Imagen que contiene edificio&#10;&#10;Descripción generada con confianza alta">
            <a:extLst>
              <a:ext uri="{FF2B5EF4-FFF2-40B4-BE49-F238E27FC236}">
                <a16:creationId xmlns:a16="http://schemas.microsoft.com/office/drawing/2014/main" id="{72AA1B6B-7D47-407C-B05C-10E886000B96}"/>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6"/>
          <a:stretch/>
        </p:blipFill>
        <p:spPr>
          <a:xfrm>
            <a:off x="0" y="0"/>
            <a:ext cx="7315200" cy="6858000"/>
          </a:xfrm>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El Señor dirigió la palabra a Jonás: «Ponte en marcha y ve a la gran ciudad de Nínive; allí les anunciarás el mensaje que yo te comunicaré» Jonás se puso en marcha hacia Nínive, siguiendo la orden del Señor. </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060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Nínive era una ciudad inmensa, hacían falta tres días para recorrerla. Jonás empezó a recorrer la ciudad el primer día, proclamando: «Dentro de cuarenta días Nínive será arrasada». </a:t>
            </a:r>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Los  ninivitas  creyeron  en  Dios;  proclamaron  un  ayuno  y  se  vistieron  con  rudo  sayal,  desde  el  más importante al menor. </a:t>
            </a:r>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Vio Dios su comportamiento, cómo habían abandonado el mal camino, y se  arrepintió de la desgracia que había determinado enviarles. Así que no la ejecutó.</a:t>
            </a:r>
          </a:p>
        </p:txBody>
      </p:sp>
    </p:spTree>
    <p:extLst>
      <p:ext uri="{BB962C8B-B14F-4D97-AF65-F5344CB8AC3E}">
        <p14:creationId xmlns:p14="http://schemas.microsoft.com/office/powerpoint/2010/main" val="39801990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SEÑOR, ENSÉÑAME TUS CAMINOS.</a:t>
            </a:r>
          </a:p>
        </p:txBody>
      </p:sp>
      <p:sp>
        <p:nvSpPr>
          <p:cNvPr id="4" name="Marcador de texto 3"/>
          <p:cNvSpPr>
            <a:spLocks noGrp="1"/>
          </p:cNvSpPr>
          <p:nvPr>
            <p:ph type="body" sz="half" idx="2"/>
          </p:nvPr>
        </p:nvSpPr>
        <p:spPr/>
        <p:txBody>
          <a:bodyPr/>
          <a:lstStyle/>
          <a:p>
            <a:endParaRPr lang="es-ES"/>
          </a:p>
        </p:txBody>
      </p:sp>
      <p:pic>
        <p:nvPicPr>
          <p:cNvPr id="7" name="Imagen 6" descr="Imagen que contiene hierba, árbol, suelo, exterior&#10;&#10;Descripción generada con confianza muy alta">
            <a:extLst>
              <a:ext uri="{FF2B5EF4-FFF2-40B4-BE49-F238E27FC236}">
                <a16:creationId xmlns:a16="http://schemas.microsoft.com/office/drawing/2014/main" id="{502320B1-6D29-4C5D-8836-7B384B5CBA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946"/>
            <a:ext cx="4866365" cy="6858000"/>
          </a:xfrm>
          <a:prstGeom prst="rect">
            <a:avLst/>
          </a:prstGeom>
        </p:spPr>
      </p:pic>
    </p:spTree>
    <p:extLst>
      <p:ext uri="{BB962C8B-B14F-4D97-AF65-F5344CB8AC3E}">
        <p14:creationId xmlns:p14="http://schemas.microsoft.com/office/powerpoint/2010/main" val="14386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enséñame tus caminos, instrúyeme en tus sendas:</a:t>
            </a:r>
            <a:br>
              <a:rPr lang="es-ES" altLang="es-ES" sz="4800" b="1" dirty="0">
                <a:solidFill>
                  <a:srgbClr val="002060"/>
                </a:solidFill>
              </a:rPr>
            </a:br>
            <a:r>
              <a:rPr lang="es-ES" altLang="es-ES" sz="4800" b="1" dirty="0">
                <a:solidFill>
                  <a:srgbClr val="002060"/>
                </a:solidFill>
              </a:rPr>
              <a:t>haz que camine con lealtad;</a:t>
            </a:r>
            <a:br>
              <a:rPr lang="es-ES" altLang="es-ES" sz="4800" b="1" dirty="0">
                <a:solidFill>
                  <a:srgbClr val="002060"/>
                </a:solidFill>
              </a:rPr>
            </a:br>
            <a:r>
              <a:rPr lang="es-ES" altLang="es-ES" sz="4800" b="1" dirty="0">
                <a:solidFill>
                  <a:srgbClr val="002060"/>
                </a:solidFill>
              </a:rPr>
              <a:t>enséñame, porque tú eres mi Dios y Salvador. </a:t>
            </a:r>
          </a:p>
        </p:txBody>
      </p:sp>
      <p:sp>
        <p:nvSpPr>
          <p:cNvPr id="4" name="Marcador de texto 3"/>
          <p:cNvSpPr>
            <a:spLocks noGrp="1"/>
          </p:cNvSpPr>
          <p:nvPr>
            <p:ph type="body" sz="half" idx="2"/>
          </p:nvPr>
        </p:nvSpPr>
        <p:spPr/>
        <p:txBody>
          <a:bodyPr/>
          <a:lstStyle/>
          <a:p>
            <a:endParaRPr lang="es-ES"/>
          </a:p>
        </p:txBody>
      </p:sp>
      <p:pic>
        <p:nvPicPr>
          <p:cNvPr id="5" name="Imagen 4" descr="Imagen que contiene hierba, árbol, suelo, exterior&#10;&#10;Descripción generada con confianza muy alta">
            <a:extLst>
              <a:ext uri="{FF2B5EF4-FFF2-40B4-BE49-F238E27FC236}">
                <a16:creationId xmlns:a16="http://schemas.microsoft.com/office/drawing/2014/main" id="{C2856B05-1590-403F-A222-B579FF9104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946"/>
            <a:ext cx="4866365" cy="6858000"/>
          </a:xfrm>
          <a:prstGeom prst="rect">
            <a:avLst/>
          </a:prstGeo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SEÑOR, ENSÉÑAME TUS CAMINOS.</a:t>
            </a:r>
          </a:p>
        </p:txBody>
      </p:sp>
      <p:sp>
        <p:nvSpPr>
          <p:cNvPr id="4" name="Marcador de texto 3"/>
          <p:cNvSpPr>
            <a:spLocks noGrp="1"/>
          </p:cNvSpPr>
          <p:nvPr>
            <p:ph type="body" sz="half" idx="2"/>
          </p:nvPr>
        </p:nvSpPr>
        <p:spPr/>
        <p:txBody>
          <a:bodyPr/>
          <a:lstStyle/>
          <a:p>
            <a:endParaRPr lang="es-ES"/>
          </a:p>
        </p:txBody>
      </p:sp>
      <p:pic>
        <p:nvPicPr>
          <p:cNvPr id="7" name="Imagen 6" descr="Imagen que contiene hierba, árbol, suelo, exterior&#10;&#10;Descripción generada con confianza muy alta">
            <a:extLst>
              <a:ext uri="{FF2B5EF4-FFF2-40B4-BE49-F238E27FC236}">
                <a16:creationId xmlns:a16="http://schemas.microsoft.com/office/drawing/2014/main" id="{502320B1-6D29-4C5D-8836-7B384B5CBA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946"/>
            <a:ext cx="4866365" cy="6858000"/>
          </a:xfrm>
          <a:prstGeom prst="rect">
            <a:avLst/>
          </a:prstGeom>
        </p:spPr>
      </p:pic>
    </p:spTree>
    <p:extLst>
      <p:ext uri="{BB962C8B-B14F-4D97-AF65-F5344CB8AC3E}">
        <p14:creationId xmlns:p14="http://schemas.microsoft.com/office/powerpoint/2010/main" val="2637928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Recuerda, Señor, que tu ternura y tu misericordia son eternas; </a:t>
            </a:r>
            <a:br>
              <a:rPr lang="es-ES" altLang="es-ES" sz="4800" b="1" dirty="0">
                <a:solidFill>
                  <a:srgbClr val="002060"/>
                </a:solidFill>
              </a:rPr>
            </a:br>
            <a:r>
              <a:rPr lang="es-ES" altLang="es-ES" sz="4800" b="1" dirty="0">
                <a:solidFill>
                  <a:srgbClr val="002060"/>
                </a:solidFill>
              </a:rPr>
              <a:t>acuérdate de mí con misericordia, por tu bondad, Señor. </a:t>
            </a:r>
          </a:p>
        </p:txBody>
      </p:sp>
      <p:sp>
        <p:nvSpPr>
          <p:cNvPr id="4" name="Marcador de texto 3"/>
          <p:cNvSpPr>
            <a:spLocks noGrp="1"/>
          </p:cNvSpPr>
          <p:nvPr>
            <p:ph type="body" sz="half" idx="2"/>
          </p:nvPr>
        </p:nvSpPr>
        <p:spPr/>
        <p:txBody>
          <a:bodyPr/>
          <a:lstStyle/>
          <a:p>
            <a:endParaRPr lang="es-ES"/>
          </a:p>
        </p:txBody>
      </p:sp>
      <p:pic>
        <p:nvPicPr>
          <p:cNvPr id="5" name="Imagen 4" descr="Imagen que contiene hierba, árbol, suelo, exterior&#10;&#10;Descripción generada con confianza muy alta">
            <a:extLst>
              <a:ext uri="{FF2B5EF4-FFF2-40B4-BE49-F238E27FC236}">
                <a16:creationId xmlns:a16="http://schemas.microsoft.com/office/drawing/2014/main" id="{C2856B05-1590-403F-A222-B579FF9104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946"/>
            <a:ext cx="4866365" cy="6858000"/>
          </a:xfrm>
          <a:prstGeom prst="rect">
            <a:avLst/>
          </a:prstGeom>
        </p:spPr>
      </p:pic>
    </p:spTree>
    <p:extLst>
      <p:ext uri="{BB962C8B-B14F-4D97-AF65-F5344CB8AC3E}">
        <p14:creationId xmlns:p14="http://schemas.microsoft.com/office/powerpoint/2010/main" val="2933224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SEÑOR, ENSÉÑAME TUS CAMINOS.</a:t>
            </a:r>
          </a:p>
        </p:txBody>
      </p:sp>
      <p:sp>
        <p:nvSpPr>
          <p:cNvPr id="4" name="Marcador de texto 3"/>
          <p:cNvSpPr>
            <a:spLocks noGrp="1"/>
          </p:cNvSpPr>
          <p:nvPr>
            <p:ph type="body" sz="half" idx="2"/>
          </p:nvPr>
        </p:nvSpPr>
        <p:spPr/>
        <p:txBody>
          <a:bodyPr/>
          <a:lstStyle/>
          <a:p>
            <a:endParaRPr lang="es-ES"/>
          </a:p>
        </p:txBody>
      </p:sp>
      <p:pic>
        <p:nvPicPr>
          <p:cNvPr id="7" name="Imagen 6" descr="Imagen que contiene hierba, árbol, suelo, exterior&#10;&#10;Descripción generada con confianza muy alta">
            <a:extLst>
              <a:ext uri="{FF2B5EF4-FFF2-40B4-BE49-F238E27FC236}">
                <a16:creationId xmlns:a16="http://schemas.microsoft.com/office/drawing/2014/main" id="{502320B1-6D29-4C5D-8836-7B384B5CBA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946"/>
            <a:ext cx="4866365" cy="6858000"/>
          </a:xfrm>
          <a:prstGeom prst="rect">
            <a:avLst/>
          </a:prstGeom>
        </p:spPr>
      </p:pic>
    </p:spTree>
    <p:extLst>
      <p:ext uri="{BB962C8B-B14F-4D97-AF65-F5344CB8AC3E}">
        <p14:creationId xmlns:p14="http://schemas.microsoft.com/office/powerpoint/2010/main" val="157376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bueno y es recto,</a:t>
            </a:r>
            <a:br>
              <a:rPr lang="es-ES" altLang="es-ES" sz="4800" b="1" dirty="0">
                <a:solidFill>
                  <a:srgbClr val="002060"/>
                </a:solidFill>
              </a:rPr>
            </a:br>
            <a:r>
              <a:rPr lang="es-ES" altLang="es-ES" sz="4800" b="1" dirty="0">
                <a:solidFill>
                  <a:srgbClr val="002060"/>
                </a:solidFill>
              </a:rPr>
              <a:t>y enseña el camino a los pecadores;  </a:t>
            </a:r>
            <a:br>
              <a:rPr lang="es-ES" altLang="es-ES" sz="4800" b="1" dirty="0">
                <a:solidFill>
                  <a:srgbClr val="002060"/>
                </a:solidFill>
              </a:rPr>
            </a:br>
            <a:r>
              <a:rPr lang="es-ES" altLang="es-ES" sz="4800" b="1" dirty="0">
                <a:solidFill>
                  <a:srgbClr val="002060"/>
                </a:solidFill>
              </a:rPr>
              <a:t>hace caminar a los humildes con rectitud, </a:t>
            </a:r>
            <a:br>
              <a:rPr lang="es-ES" altLang="es-ES" sz="4800" b="1" dirty="0">
                <a:solidFill>
                  <a:srgbClr val="002060"/>
                </a:solidFill>
              </a:rPr>
            </a:br>
            <a:r>
              <a:rPr lang="es-ES" altLang="es-ES" sz="4800" b="1" dirty="0">
                <a:solidFill>
                  <a:srgbClr val="002060"/>
                </a:solidFill>
              </a:rPr>
              <a:t>enseña su camino a los humildes.</a:t>
            </a:r>
          </a:p>
        </p:txBody>
      </p:sp>
      <p:sp>
        <p:nvSpPr>
          <p:cNvPr id="4" name="Marcador de texto 3"/>
          <p:cNvSpPr>
            <a:spLocks noGrp="1"/>
          </p:cNvSpPr>
          <p:nvPr>
            <p:ph type="body" sz="half" idx="2"/>
          </p:nvPr>
        </p:nvSpPr>
        <p:spPr/>
        <p:txBody>
          <a:bodyPr/>
          <a:lstStyle/>
          <a:p>
            <a:endParaRPr lang="es-ES"/>
          </a:p>
        </p:txBody>
      </p:sp>
      <p:pic>
        <p:nvPicPr>
          <p:cNvPr id="5" name="Imagen 4" descr="Imagen que contiene hierba, árbol, suelo, exterior&#10;&#10;Descripción generada con confianza muy alta">
            <a:extLst>
              <a:ext uri="{FF2B5EF4-FFF2-40B4-BE49-F238E27FC236}">
                <a16:creationId xmlns:a16="http://schemas.microsoft.com/office/drawing/2014/main" id="{C2856B05-1590-403F-A222-B579FF9104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946"/>
            <a:ext cx="4866365" cy="6858000"/>
          </a:xfrm>
          <a:prstGeom prst="rect">
            <a:avLst/>
          </a:prstGeom>
        </p:spPr>
      </p:pic>
    </p:spTree>
    <p:extLst>
      <p:ext uri="{BB962C8B-B14F-4D97-AF65-F5344CB8AC3E}">
        <p14:creationId xmlns:p14="http://schemas.microsoft.com/office/powerpoint/2010/main" val="1741722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629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SEÑOR, ENSÉÑAME TUS CAMINOS.</a:t>
            </a:r>
          </a:p>
        </p:txBody>
      </p:sp>
      <p:sp>
        <p:nvSpPr>
          <p:cNvPr id="4" name="Marcador de texto 3"/>
          <p:cNvSpPr>
            <a:spLocks noGrp="1"/>
          </p:cNvSpPr>
          <p:nvPr>
            <p:ph type="body" sz="half" idx="2"/>
          </p:nvPr>
        </p:nvSpPr>
        <p:spPr/>
        <p:txBody>
          <a:bodyPr/>
          <a:lstStyle/>
          <a:p>
            <a:endParaRPr lang="es-ES"/>
          </a:p>
        </p:txBody>
      </p:sp>
      <p:pic>
        <p:nvPicPr>
          <p:cNvPr id="7" name="Imagen 6" descr="Imagen que contiene hierba, árbol, suelo, exterior&#10;&#10;Descripción generada con confianza muy alta">
            <a:extLst>
              <a:ext uri="{FF2B5EF4-FFF2-40B4-BE49-F238E27FC236}">
                <a16:creationId xmlns:a16="http://schemas.microsoft.com/office/drawing/2014/main" id="{502320B1-6D29-4C5D-8836-7B384B5CBA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946"/>
            <a:ext cx="4866365" cy="6858000"/>
          </a:xfrm>
          <a:prstGeom prst="rect">
            <a:avLst/>
          </a:prstGeom>
        </p:spPr>
      </p:pic>
    </p:spTree>
    <p:extLst>
      <p:ext uri="{BB962C8B-B14F-4D97-AF65-F5344CB8AC3E}">
        <p14:creationId xmlns:p14="http://schemas.microsoft.com/office/powerpoint/2010/main" val="1618912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5" name="Imagen 4" descr="Imagen que contiene cielo, exterior, naturaleza&#10;&#10;Descripción generada con confianza muy alta">
            <a:extLst>
              <a:ext uri="{FF2B5EF4-FFF2-40B4-BE49-F238E27FC236}">
                <a16:creationId xmlns:a16="http://schemas.microsoft.com/office/drawing/2014/main" id="{108CEF47-4EBE-4623-8B2C-280EE2602C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20136" cy="6858000"/>
          </a:xfrm>
          <a:prstGeom prst="rect">
            <a:avLst/>
          </a:prstGeo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Digo esto, hermanos: que el momento es apremiante. Queda como solución que los que tienen mujer vivan como si no la tuvieran; los que lloran, como si no lloraran; los que están alegres, como si no se alegraran;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los que compran, como si no poseyeran; los que negocian en el mundo, como si no disfrutaran de él: porque la representación de este mundo se termina.</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Jesús es, Jesús es Señor. (3)</a:t>
            </a:r>
            <a:br>
              <a:rPr lang="es-ES" altLang="es-ES" sz="4800" b="1" dirty="0">
                <a:solidFill>
                  <a:srgbClr val="002060"/>
                </a:solidFill>
              </a:rPr>
            </a:br>
            <a:r>
              <a:rPr lang="es-ES" altLang="es-ES" sz="4800" b="1" dirty="0">
                <a:solidFill>
                  <a:srgbClr val="002060"/>
                </a:solidFill>
              </a:rPr>
              <a:t>Aleluya, aleluya.(3)</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144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Marcos.</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pic>
        <p:nvPicPr>
          <p:cNvPr id="4" name="Imagen 3" descr="Imagen que contiene interior&#10;&#10;Descripción generada con confianza alta">
            <a:extLst>
              <a:ext uri="{FF2B5EF4-FFF2-40B4-BE49-F238E27FC236}">
                <a16:creationId xmlns:a16="http://schemas.microsoft.com/office/drawing/2014/main" id="{CB41BCD6-ED2C-4C51-B22E-2A8FA1F51F1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7320137"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Después de que Juan fue entregado, Jesús se marchó a Galilea a proclamar el Evangelio de Dios;  decía: «Se ha cumplido el tiempo y está cerca el reino de Dios. Convertíos y creed en el Evangelio».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Pasando junto al mar de Galilea, vio a Simón y a Andrés, el hermano de Simón, echando las redes en el mar, pues eran pescadores. Jesús les dijo: «Venid en </a:t>
            </a:r>
            <a:r>
              <a:rPr lang="es-ES" sz="5400" b="1" dirty="0" err="1">
                <a:solidFill>
                  <a:srgbClr val="263050"/>
                </a:solidFill>
              </a:rPr>
              <a:t>pos</a:t>
            </a:r>
            <a:r>
              <a:rPr lang="es-ES" sz="5400" b="1" dirty="0">
                <a:solidFill>
                  <a:srgbClr val="263050"/>
                </a:solidFill>
              </a:rPr>
              <a:t> de mí y os haré pescadores de hombres».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Inmediatamente dejaron las redes y lo siguieron. Un  poco  más  adelante  vio  a  Santiago,  hijo  de  Zebedeo,  y  a  su  hermano  Juan,  que  estaban  en  la  barca repasando las redes. </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1.Si Jesús te dice amigo deja todo y ven conmigo </a:t>
            </a:r>
            <a:br>
              <a:rPr lang="es-ES" sz="4800" dirty="0">
                <a:solidFill>
                  <a:srgbClr val="002060"/>
                </a:solidFill>
              </a:rPr>
            </a:br>
            <a:r>
              <a:rPr lang="es-ES" sz="4800" dirty="0">
                <a:solidFill>
                  <a:srgbClr val="002060"/>
                </a:solidFill>
              </a:rPr>
              <a:t>donde todo es más hermoso y más feliz</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706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A continuación los llamó, dejaron a su padre Zebedeo en la barca con los jornaleros y se marcharon en </a:t>
            </a:r>
            <a:r>
              <a:rPr lang="es-ES" sz="5400" b="1" dirty="0" err="1">
                <a:solidFill>
                  <a:srgbClr val="263050"/>
                </a:solidFill>
              </a:rPr>
              <a:t>pos</a:t>
            </a:r>
            <a:r>
              <a:rPr lang="es-ES" sz="5400" b="1" dirty="0">
                <a:solidFill>
                  <a:srgbClr val="263050"/>
                </a:solidFill>
              </a:rPr>
              <a:t> de él.</a:t>
            </a:r>
          </a:p>
        </p:txBody>
      </p:sp>
    </p:spTree>
    <p:extLst>
      <p:ext uri="{BB962C8B-B14F-4D97-AF65-F5344CB8AC3E}">
        <p14:creationId xmlns:p14="http://schemas.microsoft.com/office/powerpoint/2010/main" val="372920147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426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Las fuerzas se rehacen en la mesa, </a:t>
            </a:r>
            <a:br>
              <a:rPr lang="es-ES" altLang="es-ES" sz="4800" b="1" dirty="0">
                <a:solidFill>
                  <a:srgbClr val="002060"/>
                </a:solidFill>
              </a:rPr>
            </a:br>
            <a:r>
              <a:rPr lang="es-ES" altLang="es-ES" sz="4800" b="1" dirty="0">
                <a:solidFill>
                  <a:srgbClr val="002060"/>
                </a:solidFill>
              </a:rPr>
              <a:t>se olvidan los silencios sin razón. </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 escucha una nueva palabra, </a:t>
            </a:r>
            <a:br>
              <a:rPr lang="es-ES" altLang="es-ES" sz="4800" b="1" dirty="0">
                <a:solidFill>
                  <a:srgbClr val="002060"/>
                </a:solidFill>
              </a:rPr>
            </a:br>
            <a:r>
              <a:rPr lang="es-ES" altLang="es-ES" sz="4800" b="1" dirty="0">
                <a:solidFill>
                  <a:srgbClr val="002060"/>
                </a:solidFill>
              </a:rPr>
              <a:t>con la mirada en torno al pan, </a:t>
            </a:r>
            <a:br>
              <a:rPr lang="es-ES" altLang="es-ES" sz="4800" b="1" dirty="0">
                <a:solidFill>
                  <a:srgbClr val="002060"/>
                </a:solidFill>
              </a:rPr>
            </a:br>
            <a:r>
              <a:rPr lang="es-ES" altLang="es-ES" sz="4800" b="1" dirty="0">
                <a:solidFill>
                  <a:srgbClr val="002060"/>
                </a:solidFill>
              </a:rPr>
              <a:t>en torno a Él.</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9323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Una mesa que no tenga horarios, </a:t>
            </a:r>
            <a:br>
              <a:rPr lang="es-ES" altLang="es-ES" sz="4800" b="1" dirty="0">
                <a:solidFill>
                  <a:srgbClr val="002060"/>
                </a:solidFill>
              </a:rPr>
            </a:br>
            <a:r>
              <a:rPr lang="es-ES" altLang="es-ES" sz="4800" b="1" dirty="0">
                <a:solidFill>
                  <a:srgbClr val="002060"/>
                </a:solidFill>
              </a:rPr>
              <a:t>mesas amplias con mucho lugar. </a:t>
            </a:r>
            <a:br>
              <a:rPr lang="es-ES" altLang="es-ES" sz="4800" b="1" dirty="0">
                <a:solidFill>
                  <a:srgbClr val="002060"/>
                </a:solidFill>
              </a:rPr>
            </a:br>
            <a:r>
              <a:rPr lang="es-ES" altLang="es-ES" sz="4800" b="1" dirty="0">
                <a:solidFill>
                  <a:srgbClr val="002060"/>
                </a:solidFill>
              </a:rPr>
              <a:t>Platos llenos de gran confianza, compartiendo el calor del hogar.</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1181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la mesa reúna ilusiones, y detalles de un mismo vivir. </a:t>
            </a:r>
            <a:br>
              <a:rPr lang="es-ES" altLang="es-ES" sz="4800" b="1" dirty="0">
                <a:solidFill>
                  <a:srgbClr val="002060"/>
                </a:solidFill>
              </a:rPr>
            </a:br>
            <a:r>
              <a:rPr lang="es-ES" altLang="es-ES" sz="4800" b="1" dirty="0">
                <a:solidFill>
                  <a:srgbClr val="002060"/>
                </a:solidFill>
              </a:rPr>
              <a:t>El sabor del encuentro y la fiesta, </a:t>
            </a:r>
            <a:br>
              <a:rPr lang="es-ES" altLang="es-ES" sz="4800" b="1" dirty="0">
                <a:solidFill>
                  <a:srgbClr val="002060"/>
                </a:solidFill>
              </a:rPr>
            </a:br>
            <a:r>
              <a:rPr lang="es-ES" altLang="es-ES" sz="4800" b="1" dirty="0">
                <a:solidFill>
                  <a:srgbClr val="002060"/>
                </a:solidFill>
              </a:rPr>
              <a:t>crecerá como masa de pan.</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667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Las fuerzas se rehacen en la mesa, </a:t>
            </a:r>
            <a:br>
              <a:rPr lang="es-ES" altLang="es-ES" sz="4800" b="1" dirty="0">
                <a:solidFill>
                  <a:srgbClr val="002060"/>
                </a:solidFill>
              </a:rPr>
            </a:br>
            <a:r>
              <a:rPr lang="es-ES" altLang="es-ES" sz="4800" b="1" dirty="0">
                <a:solidFill>
                  <a:srgbClr val="002060"/>
                </a:solidFill>
              </a:rPr>
              <a:t>se olvidan los silencios sin razón. Se escucha una nueva palabra, con la mirada en torno al pan, en torno a Él.</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3329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En la mesa vivamos sin prisa cada gesto de hermano y su fe, </a:t>
            </a:r>
            <a:br>
              <a:rPr lang="es-ES" altLang="es-ES" sz="4800" b="1" dirty="0">
                <a:solidFill>
                  <a:srgbClr val="002060"/>
                </a:solidFill>
              </a:rPr>
            </a:br>
            <a:r>
              <a:rPr lang="es-ES" altLang="es-ES" sz="4800" b="1" dirty="0">
                <a:solidFill>
                  <a:srgbClr val="002060"/>
                </a:solidFill>
              </a:rPr>
              <a:t>que la mesa serene las penas, fortalezca los cuerpos y el dar.</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5625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En la mesa busquemos descanso y un resquicio de tiempo y un tú, </a:t>
            </a:r>
            <a:br>
              <a:rPr lang="es-ES" altLang="es-ES" sz="4800" b="1" dirty="0">
                <a:solidFill>
                  <a:srgbClr val="002060"/>
                </a:solidFill>
              </a:rPr>
            </a:br>
            <a:r>
              <a:rPr lang="es-ES" altLang="es-ES" sz="4800" b="1" dirty="0">
                <a:solidFill>
                  <a:srgbClr val="002060"/>
                </a:solidFill>
              </a:rPr>
              <a:t>de aquel tiempo gratuito que empuja a llevar a los hombres la paz.</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4259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Las fuerzas se rehacen en la mesa, </a:t>
            </a:r>
            <a:br>
              <a:rPr lang="es-ES" altLang="es-ES" sz="4800" b="1" dirty="0">
                <a:solidFill>
                  <a:srgbClr val="002060"/>
                </a:solidFill>
              </a:rPr>
            </a:br>
            <a:r>
              <a:rPr lang="es-ES" altLang="es-ES" sz="4800" b="1" dirty="0">
                <a:solidFill>
                  <a:srgbClr val="002060"/>
                </a:solidFill>
              </a:rPr>
              <a:t>se olvidan los silencios sin razón. Se escucha una nueva palabra, con la mirada en torno al pan, en torno a Él.</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2237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a:solidFill>
                  <a:srgbClr val="002060"/>
                </a:solidFill>
              </a:rPr>
              <a:t>Vivir en torno </a:t>
            </a:r>
            <a:r>
              <a:rPr lang="es-ES" altLang="es-ES" sz="4800" b="1" dirty="0">
                <a:solidFill>
                  <a:srgbClr val="002060"/>
                </a:solidFill>
              </a:rPr>
              <a:t>a Él</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7678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226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EF49E0E-CE7D-416A-A567-2167585E9507}"/>
              </a:ext>
            </a:extLst>
          </p:cNvPr>
          <p:cNvSpPr txBox="1"/>
          <p:nvPr/>
        </p:nvSpPr>
        <p:spPr>
          <a:xfrm>
            <a:off x="3215680" y="305068"/>
            <a:ext cx="5760640" cy="6247864"/>
          </a:xfrm>
          <a:prstGeom prst="rect">
            <a:avLst/>
          </a:prstGeom>
          <a:noFill/>
        </p:spPr>
        <p:txBody>
          <a:bodyPr wrap="square" rtlCol="0">
            <a:spAutoFit/>
          </a:bodyPr>
          <a:lstStyle/>
          <a:p>
            <a:pPr algn="ctr"/>
            <a:r>
              <a:rPr lang="es-ES" sz="20000" b="1" dirty="0">
                <a:solidFill>
                  <a:schemeClr val="bg1"/>
                </a:solidFill>
                <a:latin typeface="Calibri" panose="020F0502020204030204"/>
              </a:rPr>
              <a:t>EN PIE</a:t>
            </a:r>
          </a:p>
        </p:txBody>
      </p:sp>
    </p:spTree>
    <p:extLst>
      <p:ext uri="{BB962C8B-B14F-4D97-AF65-F5344CB8AC3E}">
        <p14:creationId xmlns:p14="http://schemas.microsoft.com/office/powerpoint/2010/main" val="20400738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Santo eres Señor, Dios Nuestro, rey del cielo y de la tierra,</a:t>
            </a:r>
            <a:br>
              <a:rPr lang="es-ES" altLang="es-ES" sz="5400" dirty="0">
                <a:solidFill>
                  <a:srgbClr val="002060"/>
                </a:solidFill>
              </a:rPr>
            </a:br>
            <a:r>
              <a:rPr lang="es-ES" altLang="es-ES" sz="5400" dirty="0">
                <a:solidFill>
                  <a:srgbClr val="002060"/>
                </a:solidFill>
              </a:rPr>
              <a:t>Luz de vida eterna, pan de salvación.</a:t>
            </a:r>
            <a:br>
              <a:rPr lang="es-ES" altLang="es-ES" sz="5400" dirty="0">
                <a:solidFill>
                  <a:srgbClr val="002060"/>
                </a:solidFill>
              </a:rPr>
            </a:b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3.bp.blogspot.com/-qdJsdsS8B0k/UPjfBNJmfTI/AAAAAAAADOI/4sfEHFQchBo/s1600/1801+b.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1" t="399" r="1038" b="-399"/>
          <a:stretch/>
        </p:blipFill>
        <p:spPr bwMode="auto">
          <a:xfrm>
            <a:off x="7320136" y="-1"/>
            <a:ext cx="4871864" cy="687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2319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Bendito el que a ti te busca y el que tu palabra escucha,</a:t>
            </a:r>
            <a:br>
              <a:rPr lang="es-ES" altLang="es-ES" sz="5400" dirty="0">
                <a:solidFill>
                  <a:srgbClr val="002060"/>
                </a:solidFill>
              </a:rPr>
            </a:br>
            <a:r>
              <a:rPr lang="es-ES" altLang="es-ES" sz="5400" dirty="0">
                <a:solidFill>
                  <a:srgbClr val="002060"/>
                </a:solidFill>
              </a:rPr>
              <a:t>Diciendo tu nombre va sembrando amor.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qdJsdsS8B0k/UPjfBNJmfTI/AAAAAAAADOI/4sfEHFQchBo/s1600/1801+b.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1" t="399" r="1038" b="-399"/>
          <a:stretch/>
        </p:blipFill>
        <p:spPr bwMode="auto">
          <a:xfrm>
            <a:off x="7320136" y="-1"/>
            <a:ext cx="4871864" cy="687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4237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SANTO, SANTO, SANTO ES MI DIOS LLENOS ESTAN DE TU GLORIA (BIS)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qdJsdsS8B0k/UPjfBNJmfTI/AAAAAAAADOI/4sfEHFQchBo/s1600/1801+b.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1" t="399" r="1038" b="-399"/>
          <a:stretch/>
        </p:blipFill>
        <p:spPr bwMode="auto">
          <a:xfrm>
            <a:off x="7320136" y="-1"/>
            <a:ext cx="4871864" cy="687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9819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4728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404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2805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3064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Paz para todos aquellos </a:t>
            </a:r>
            <a:br>
              <a:rPr lang="es-ES" altLang="es-ES" sz="4800" b="1" dirty="0">
                <a:solidFill>
                  <a:srgbClr val="002060"/>
                </a:solidFill>
              </a:rPr>
            </a:br>
            <a:r>
              <a:rPr lang="es-ES" altLang="es-ES" sz="4800" b="1" dirty="0">
                <a:solidFill>
                  <a:srgbClr val="002060"/>
                </a:solidFill>
              </a:rPr>
              <a:t>que no han llegado,</a:t>
            </a:r>
            <a:br>
              <a:rPr lang="es-ES" altLang="es-ES" sz="4800" b="1" dirty="0">
                <a:solidFill>
                  <a:srgbClr val="002060"/>
                </a:solidFill>
              </a:rPr>
            </a:br>
            <a:r>
              <a:rPr lang="es-ES" altLang="es-ES" sz="4800" b="1" dirty="0">
                <a:solidFill>
                  <a:srgbClr val="002060"/>
                </a:solidFill>
              </a:rPr>
              <a:t>para todos aquellos</a:t>
            </a:r>
            <a:br>
              <a:rPr lang="es-ES" altLang="es-ES" sz="4800" b="1" dirty="0">
                <a:solidFill>
                  <a:srgbClr val="002060"/>
                </a:solidFill>
              </a:rPr>
            </a:br>
            <a:r>
              <a:rPr lang="es-ES" altLang="es-ES" sz="4800" b="1" dirty="0">
                <a:solidFill>
                  <a:srgbClr val="002060"/>
                </a:solidFill>
              </a:rPr>
              <a:t> que ya pasaron,</a:t>
            </a:r>
            <a:br>
              <a:rPr lang="es-ES" altLang="es-ES" sz="4800" b="1" dirty="0">
                <a:solidFill>
                  <a:srgbClr val="002060"/>
                </a:solidFill>
              </a:rPr>
            </a:br>
            <a:r>
              <a:rPr lang="es-ES" altLang="es-ES" sz="4800" b="1" dirty="0">
                <a:solidFill>
                  <a:srgbClr val="002060"/>
                </a:solidFill>
              </a:rPr>
              <a:t>para todos los hombres</a:t>
            </a:r>
            <a:br>
              <a:rPr lang="es-ES" altLang="es-ES" sz="4800" b="1" dirty="0">
                <a:solidFill>
                  <a:srgbClr val="002060"/>
                </a:solidFill>
              </a:rPr>
            </a:br>
            <a:r>
              <a:rPr lang="es-ES" altLang="es-ES" sz="4800" b="1" dirty="0">
                <a:solidFill>
                  <a:srgbClr val="002060"/>
                </a:solidFill>
              </a:rPr>
              <a:t> venga la paz.</a:t>
            </a:r>
          </a:p>
        </p:txBody>
      </p:sp>
      <p:sp>
        <p:nvSpPr>
          <p:cNvPr id="4" name="Marcador de texto 3"/>
          <p:cNvSpPr>
            <a:spLocks noGrp="1"/>
          </p:cNvSpPr>
          <p:nvPr>
            <p:ph type="body" sz="half" idx="2"/>
          </p:nvPr>
        </p:nvSpPr>
        <p:spPr/>
        <p:txBody>
          <a:bodyPr/>
          <a:lstStyle/>
          <a:p>
            <a:endParaRPr lang="es-ES"/>
          </a:p>
        </p:txBody>
      </p:sp>
      <p:pic>
        <p:nvPicPr>
          <p:cNvPr id="12" name="Picture 6" descr="https://encrypted-tbn2.gstatic.com/images?q=tbn:ANd9GcSUNEbKx3cVhS8-HtNXpoDRxc0hN_RurRizLE5NmkkPXOdAVHkj7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403"/>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1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Paz si eres padre de familia tendrás paz,</a:t>
            </a:r>
            <a:br>
              <a:rPr lang="es-ES" altLang="es-ES" sz="4800" b="1" dirty="0">
                <a:solidFill>
                  <a:srgbClr val="002060"/>
                </a:solidFill>
              </a:rPr>
            </a:br>
            <a:r>
              <a:rPr lang="es-ES" altLang="es-ES" sz="4800" b="1" dirty="0">
                <a:solidFill>
                  <a:srgbClr val="002060"/>
                </a:solidFill>
              </a:rPr>
              <a:t>si vives enamorado tendrás paz,</a:t>
            </a:r>
            <a:br>
              <a:rPr lang="es-ES" altLang="es-ES" sz="4800" b="1" dirty="0">
                <a:solidFill>
                  <a:srgbClr val="002060"/>
                </a:solidFill>
              </a:rPr>
            </a:br>
            <a:r>
              <a:rPr lang="es-ES" altLang="es-ES" sz="4800" b="1" dirty="0">
                <a:solidFill>
                  <a:srgbClr val="002060"/>
                </a:solidFill>
              </a:rPr>
              <a:t>si compartes tu vida ¡venga la paz!</a:t>
            </a:r>
            <a:br>
              <a:rPr lang="es-ES" altLang="es-ES" sz="4800" b="1" dirty="0">
                <a:solidFill>
                  <a:srgbClr val="002060"/>
                </a:solidFill>
              </a:rPr>
            </a:br>
            <a:r>
              <a:rPr lang="es-ES" altLang="es-ES" sz="4800" b="1" dirty="0">
                <a:solidFill>
                  <a:srgbClr val="002060"/>
                </a:solidFill>
              </a:rPr>
              <a:t>¡Paz!</a:t>
            </a:r>
          </a:p>
        </p:txBody>
      </p:sp>
      <p:sp>
        <p:nvSpPr>
          <p:cNvPr id="4" name="Marcador de texto 3"/>
          <p:cNvSpPr>
            <a:spLocks noGrp="1"/>
          </p:cNvSpPr>
          <p:nvPr>
            <p:ph type="body" sz="half" idx="2"/>
          </p:nvPr>
        </p:nvSpPr>
        <p:spPr/>
        <p:txBody>
          <a:bodyPr/>
          <a:lstStyle/>
          <a:p>
            <a:endParaRPr lang="es-ES"/>
          </a:p>
        </p:txBody>
      </p:sp>
      <p:pic>
        <p:nvPicPr>
          <p:cNvPr id="12" name="Picture 6" descr="https://encrypted-tbn2.gstatic.com/images?q=tbn:ANd9GcSUNEbKx3cVhS8-HtNXpoDRxc0hN_RurRizLE5NmkkPXOdAVHkj7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403"/>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671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quiero ahora contaros todo, ahora que estamos aquí reunidos.</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2047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Sólo tocar tu manto y me curé, sólo una mirada tuya y creí en Ti,  hizo falta que hablaras para conocerte. Inconfundible tu figura caminando sobre las olas.</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agua, exterior&#10;&#10;Descripción generada con confianza muy alta">
            <a:extLst>
              <a:ext uri="{FF2B5EF4-FFF2-40B4-BE49-F238E27FC236}">
                <a16:creationId xmlns:a16="http://schemas.microsoft.com/office/drawing/2014/main" id="{E7178633-F1E8-4BC9-B3E3-6A884374C7C7}"/>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0000" r="20000"/>
          <a:stretch>
            <a:fillRect/>
          </a:stretch>
        </p:blipFill>
        <p:spPr>
          <a:xfrm>
            <a:off x="7320136" y="0"/>
            <a:ext cx="4871864" cy="6858000"/>
          </a:xfrm>
        </p:spPr>
      </p:pic>
    </p:spTree>
    <p:extLst>
      <p:ext uri="{BB962C8B-B14F-4D97-AF65-F5344CB8AC3E}">
        <p14:creationId xmlns:p14="http://schemas.microsoft.com/office/powerpoint/2010/main" val="4073166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Me hiciste una señal y te seguí, dejando atrás todo aquello que amé por Ti, ahora ya tengo otro amor que llena todo mi vivir. </a:t>
            </a:r>
            <a:br>
              <a:rPr lang="es-ES" altLang="es-ES" sz="4800" b="1" dirty="0">
                <a:solidFill>
                  <a:srgbClr val="002060"/>
                </a:solidFill>
              </a:rPr>
            </a:br>
            <a:r>
              <a:rPr lang="es-ES" altLang="es-ES" sz="4800" b="1" dirty="0">
                <a:solidFill>
                  <a:srgbClr val="002060"/>
                </a:solidFill>
              </a:rPr>
              <a:t>Alguien a quien no negaré, mi amor: Jesús de Nazaret.</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agua, exterior&#10;&#10;Descripción generada con confianza muy alta">
            <a:extLst>
              <a:ext uri="{FF2B5EF4-FFF2-40B4-BE49-F238E27FC236}">
                <a16:creationId xmlns:a16="http://schemas.microsoft.com/office/drawing/2014/main" id="{E7178633-F1E8-4BC9-B3E3-6A884374C7C7}"/>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0000" r="20000"/>
          <a:stretch>
            <a:fillRect/>
          </a:stretch>
        </p:blipFill>
        <p:spPr>
          <a:xfrm>
            <a:off x="7320136" y="0"/>
            <a:ext cx="4871864" cy="6858000"/>
          </a:xfrm>
        </p:spPr>
      </p:pic>
    </p:spTree>
    <p:extLst>
      <p:ext uri="{BB962C8B-B14F-4D97-AF65-F5344CB8AC3E}">
        <p14:creationId xmlns:p14="http://schemas.microsoft.com/office/powerpoint/2010/main" val="3337537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Caminando por las olas yo te sueño cada día, e imagino que soy Pedro y te conozco, y me acerco hacia tu mano sin dudarlo ni un momento, quién eres Tú que hasta te obedece el viento. </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agua, exterior&#10;&#10;Descripción generada con confianza muy alta">
            <a:extLst>
              <a:ext uri="{FF2B5EF4-FFF2-40B4-BE49-F238E27FC236}">
                <a16:creationId xmlns:a16="http://schemas.microsoft.com/office/drawing/2014/main" id="{E7178633-F1E8-4BC9-B3E3-6A884374C7C7}"/>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0000" r="20000"/>
          <a:stretch>
            <a:fillRect/>
          </a:stretch>
        </p:blipFill>
        <p:spPr>
          <a:xfrm>
            <a:off x="7320136" y="0"/>
            <a:ext cx="4871864" cy="6858000"/>
          </a:xfrm>
        </p:spPr>
      </p:pic>
    </p:spTree>
    <p:extLst>
      <p:ext uri="{BB962C8B-B14F-4D97-AF65-F5344CB8AC3E}">
        <p14:creationId xmlns:p14="http://schemas.microsoft.com/office/powerpoint/2010/main" val="905572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Caminando por las olas</a:t>
            </a:r>
            <a:br>
              <a:rPr lang="es-ES" altLang="es-ES" sz="4800" b="1" dirty="0">
                <a:solidFill>
                  <a:srgbClr val="002060"/>
                </a:solidFill>
              </a:rPr>
            </a:br>
            <a:r>
              <a:rPr lang="es-ES" altLang="es-ES" sz="4800" b="1" dirty="0">
                <a:solidFill>
                  <a:srgbClr val="002060"/>
                </a:solidFill>
              </a:rPr>
              <a:t> te imagino cada día y me creo que soy barca y que derivo. Y con sólo una palabra haces Tú cambiar el tiempo. Tienes Tú mi red, recupero el aliento, Señor.</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agua, exterior&#10;&#10;Descripción generada con confianza muy alta">
            <a:extLst>
              <a:ext uri="{FF2B5EF4-FFF2-40B4-BE49-F238E27FC236}">
                <a16:creationId xmlns:a16="http://schemas.microsoft.com/office/drawing/2014/main" id="{E7178633-F1E8-4BC9-B3E3-6A884374C7C7}"/>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0000" r="20000"/>
          <a:stretch>
            <a:fillRect/>
          </a:stretch>
        </p:blipFill>
        <p:spPr>
          <a:xfrm>
            <a:off x="7320136" y="0"/>
            <a:ext cx="4871864" cy="6858000"/>
          </a:xfrm>
        </p:spPr>
      </p:pic>
    </p:spTree>
    <p:extLst>
      <p:ext uri="{BB962C8B-B14F-4D97-AF65-F5344CB8AC3E}">
        <p14:creationId xmlns:p14="http://schemas.microsoft.com/office/powerpoint/2010/main" val="168558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Para pedirte ayuda yo acudí, me tendiste tu mano sin dudar, Señor, y yo aunque pobre pecador,</a:t>
            </a:r>
            <a:br>
              <a:rPr lang="es-ES" altLang="es-ES" sz="4800" b="1" dirty="0">
                <a:solidFill>
                  <a:srgbClr val="002060"/>
                </a:solidFill>
              </a:rPr>
            </a:br>
            <a:r>
              <a:rPr lang="es-ES" altLang="es-ES" sz="4800" b="1" dirty="0">
                <a:solidFill>
                  <a:srgbClr val="002060"/>
                </a:solidFill>
              </a:rPr>
              <a:t> respondí como el centurión:  aunque indigna mi casa es, hablarme Tú y sano estaré. </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agua, exterior&#10;&#10;Descripción generada con confianza muy alta">
            <a:extLst>
              <a:ext uri="{FF2B5EF4-FFF2-40B4-BE49-F238E27FC236}">
                <a16:creationId xmlns:a16="http://schemas.microsoft.com/office/drawing/2014/main" id="{E7178633-F1E8-4BC9-B3E3-6A884374C7C7}"/>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0000" r="20000"/>
          <a:stretch>
            <a:fillRect/>
          </a:stretch>
        </p:blipFill>
        <p:spPr>
          <a:xfrm>
            <a:off x="7320136" y="0"/>
            <a:ext cx="4871864" cy="6858000"/>
          </a:xfrm>
        </p:spPr>
      </p:pic>
    </p:spTree>
    <p:extLst>
      <p:ext uri="{BB962C8B-B14F-4D97-AF65-F5344CB8AC3E}">
        <p14:creationId xmlns:p14="http://schemas.microsoft.com/office/powerpoint/2010/main" val="659628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Caminando por las olas yo te sueño cada día, e imagino que soy Pedro y te conozco, y me acerco hacia tu mano sin dudarlo ni un momento, quién eres Tú que hasta te obedece el viento. </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agua, exterior&#10;&#10;Descripción generada con confianza muy alta">
            <a:extLst>
              <a:ext uri="{FF2B5EF4-FFF2-40B4-BE49-F238E27FC236}">
                <a16:creationId xmlns:a16="http://schemas.microsoft.com/office/drawing/2014/main" id="{E7178633-F1E8-4BC9-B3E3-6A884374C7C7}"/>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0000" r="20000"/>
          <a:stretch>
            <a:fillRect/>
          </a:stretch>
        </p:blipFill>
        <p:spPr>
          <a:xfrm>
            <a:off x="7320136" y="0"/>
            <a:ext cx="4871864" cy="6858000"/>
          </a:xfrm>
        </p:spPr>
      </p:pic>
    </p:spTree>
    <p:extLst>
      <p:ext uri="{BB962C8B-B14F-4D97-AF65-F5344CB8AC3E}">
        <p14:creationId xmlns:p14="http://schemas.microsoft.com/office/powerpoint/2010/main" val="1660423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Caminando por las olas</a:t>
            </a:r>
            <a:br>
              <a:rPr lang="es-ES" altLang="es-ES" sz="4800" b="1" dirty="0">
                <a:solidFill>
                  <a:srgbClr val="002060"/>
                </a:solidFill>
              </a:rPr>
            </a:br>
            <a:r>
              <a:rPr lang="es-ES" altLang="es-ES" sz="4800" b="1" dirty="0">
                <a:solidFill>
                  <a:srgbClr val="002060"/>
                </a:solidFill>
              </a:rPr>
              <a:t> te imagino cada día y me creo que soy barca y que derivo. Y con sólo una palabra haces Tú cambiar el tiempo. Tienes Tú mi red, recupero el aliento, Señor.</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agua, exterior&#10;&#10;Descripción generada con confianza muy alta">
            <a:extLst>
              <a:ext uri="{FF2B5EF4-FFF2-40B4-BE49-F238E27FC236}">
                <a16:creationId xmlns:a16="http://schemas.microsoft.com/office/drawing/2014/main" id="{E7178633-F1E8-4BC9-B3E3-6A884374C7C7}"/>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0000" r="20000"/>
          <a:stretch>
            <a:fillRect/>
          </a:stretch>
        </p:blipFill>
        <p:spPr>
          <a:xfrm>
            <a:off x="7320136" y="0"/>
            <a:ext cx="4871864" cy="6858000"/>
          </a:xfrm>
        </p:spPr>
      </p:pic>
    </p:spTree>
    <p:extLst>
      <p:ext uri="{BB962C8B-B14F-4D97-AF65-F5344CB8AC3E}">
        <p14:creationId xmlns:p14="http://schemas.microsoft.com/office/powerpoint/2010/main" val="3169874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He hecho daño aun amigo,</a:t>
            </a:r>
            <a:br>
              <a:rPr lang="es-ES" sz="4800" b="1" dirty="0">
                <a:solidFill>
                  <a:srgbClr val="002060"/>
                </a:solidFill>
              </a:rPr>
            </a:br>
            <a:r>
              <a:rPr lang="es-ES" sz="4800" b="1" dirty="0">
                <a:solidFill>
                  <a:srgbClr val="002060"/>
                </a:solidFill>
              </a:rPr>
              <a:t>pues me venció el egoísmo.</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945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788157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1-Tú has venido a la orilla,</a:t>
            </a:r>
            <a:br>
              <a:rPr lang="es-ES" altLang="es-ES" sz="4800" b="1" dirty="0">
                <a:solidFill>
                  <a:srgbClr val="002060"/>
                </a:solidFill>
              </a:rPr>
            </a:br>
            <a:r>
              <a:rPr lang="es-ES" altLang="es-ES" sz="4800" b="1" dirty="0">
                <a:solidFill>
                  <a:srgbClr val="002060"/>
                </a:solidFill>
              </a:rPr>
              <a:t>no has buscado ni a</a:t>
            </a:r>
            <a:br>
              <a:rPr lang="es-ES" altLang="es-ES" sz="4800" b="1" dirty="0">
                <a:solidFill>
                  <a:srgbClr val="002060"/>
                </a:solidFill>
              </a:rPr>
            </a:br>
            <a:r>
              <a:rPr lang="es-ES" altLang="es-ES" sz="4800" b="1" dirty="0">
                <a:solidFill>
                  <a:srgbClr val="002060"/>
                </a:solidFill>
              </a:rPr>
              <a:t> pobres ni a ricos,</a:t>
            </a:r>
            <a:br>
              <a:rPr lang="es-ES" altLang="es-ES" sz="4800" b="1" dirty="0">
                <a:solidFill>
                  <a:srgbClr val="002060"/>
                </a:solidFill>
              </a:rPr>
            </a:br>
            <a:r>
              <a:rPr lang="es-ES" altLang="es-ES" sz="4800" b="1" dirty="0">
                <a:solidFill>
                  <a:srgbClr val="002060"/>
                </a:solidFill>
              </a:rPr>
              <a:t>tan sólo quieres que yo te siga.</a:t>
            </a:r>
          </a:p>
        </p:txBody>
      </p:sp>
      <p:sp>
        <p:nvSpPr>
          <p:cNvPr id="4" name="Marcador de texto 3"/>
          <p:cNvSpPr>
            <a:spLocks noGrp="1"/>
          </p:cNvSpPr>
          <p:nvPr>
            <p:ph type="body" sz="half" idx="2"/>
          </p:nvPr>
        </p:nvSpPr>
        <p:spPr/>
        <p:txBody>
          <a:bodyPr/>
          <a:lstStyle/>
          <a:p>
            <a:endParaRPr lang="es-ES"/>
          </a:p>
        </p:txBody>
      </p:sp>
      <p:pic>
        <p:nvPicPr>
          <p:cNvPr id="16" name="Picture 6" descr="http://imblog.aufeminin.com/blog/D20100121/351654_797385811_jesus-barca_H032857_L.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6748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ME HAS MIRADO </a:t>
            </a:r>
            <a:br>
              <a:rPr lang="es-ES" altLang="es-ES" sz="4800" b="1" dirty="0">
                <a:solidFill>
                  <a:srgbClr val="002060"/>
                </a:solidFill>
              </a:rPr>
            </a:br>
            <a:r>
              <a:rPr lang="es-ES" altLang="es-ES" sz="4800" b="1" dirty="0">
                <a:solidFill>
                  <a:srgbClr val="002060"/>
                </a:solidFill>
              </a:rPr>
              <a:t>A LOS OJOS,</a:t>
            </a:r>
            <a:br>
              <a:rPr lang="es-ES" altLang="es-ES" sz="4800" b="1" dirty="0">
                <a:solidFill>
                  <a:srgbClr val="002060"/>
                </a:solidFill>
              </a:rPr>
            </a:br>
            <a:r>
              <a:rPr lang="es-ES" altLang="es-ES" sz="4800" b="1" dirty="0">
                <a:solidFill>
                  <a:srgbClr val="002060"/>
                </a:solidFill>
              </a:rPr>
              <a:t>SONRIENDO HAS DICHO </a:t>
            </a:r>
            <a:br>
              <a:rPr lang="es-ES" altLang="es-ES" sz="4800" b="1" dirty="0">
                <a:solidFill>
                  <a:srgbClr val="002060"/>
                </a:solidFill>
              </a:rPr>
            </a:br>
            <a:r>
              <a:rPr lang="es-ES" altLang="es-ES" sz="4800" b="1" dirty="0">
                <a:solidFill>
                  <a:srgbClr val="002060"/>
                </a:solidFill>
              </a:rPr>
              <a:t>MI NOMBRE,</a:t>
            </a:r>
            <a:br>
              <a:rPr lang="es-ES" altLang="es-ES" sz="4800" b="1" dirty="0">
                <a:solidFill>
                  <a:srgbClr val="002060"/>
                </a:solidFill>
              </a:rPr>
            </a:br>
            <a:r>
              <a:rPr lang="es-ES" altLang="es-ES" sz="4800" b="1" dirty="0">
                <a:solidFill>
                  <a:srgbClr val="002060"/>
                </a:solidFill>
              </a:rPr>
              <a:t>EN LA ARENA HE DEJADO </a:t>
            </a:r>
            <a:br>
              <a:rPr lang="es-ES" altLang="es-ES" sz="4800" b="1" dirty="0">
                <a:solidFill>
                  <a:srgbClr val="002060"/>
                </a:solidFill>
              </a:rPr>
            </a:br>
            <a:r>
              <a:rPr lang="es-ES" altLang="es-ES" sz="4800" b="1" dirty="0">
                <a:solidFill>
                  <a:srgbClr val="002060"/>
                </a:solidFill>
              </a:rPr>
              <a:t>MI BARCA,</a:t>
            </a:r>
            <a:br>
              <a:rPr lang="es-ES" altLang="es-ES" sz="4800" b="1" dirty="0">
                <a:solidFill>
                  <a:srgbClr val="002060"/>
                </a:solidFill>
              </a:rPr>
            </a:br>
            <a:r>
              <a:rPr lang="es-ES" altLang="es-ES" sz="4800" b="1" dirty="0">
                <a:solidFill>
                  <a:srgbClr val="002060"/>
                </a:solidFill>
              </a:rPr>
              <a:t>JUNTO A TI BUSCARÉ OTRO MAR.</a:t>
            </a:r>
          </a:p>
        </p:txBody>
      </p:sp>
      <p:sp>
        <p:nvSpPr>
          <p:cNvPr id="4" name="Marcador de texto 3"/>
          <p:cNvSpPr>
            <a:spLocks noGrp="1"/>
          </p:cNvSpPr>
          <p:nvPr>
            <p:ph type="body" sz="half" idx="2"/>
          </p:nvPr>
        </p:nvSpPr>
        <p:spPr/>
        <p:txBody>
          <a:bodyPr/>
          <a:lstStyle/>
          <a:p>
            <a:endParaRPr lang="es-ES"/>
          </a:p>
        </p:txBody>
      </p:sp>
      <p:pic>
        <p:nvPicPr>
          <p:cNvPr id="16" name="Picture 6" descr="http://imblog.aufeminin.com/blog/D20100121/351654_797385811_jesus-barca_H032857_L.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2318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2-Tú sabes bien lo que tengo,</a:t>
            </a:r>
            <a:br>
              <a:rPr lang="es-ES" altLang="es-ES" sz="4800" b="1" dirty="0">
                <a:solidFill>
                  <a:srgbClr val="002060"/>
                </a:solidFill>
              </a:rPr>
            </a:br>
            <a:r>
              <a:rPr lang="es-ES" altLang="es-ES" sz="4800" b="1" dirty="0">
                <a:solidFill>
                  <a:srgbClr val="002060"/>
                </a:solidFill>
              </a:rPr>
              <a:t>en mi barca no hay oro </a:t>
            </a:r>
            <a:br>
              <a:rPr lang="es-ES" altLang="es-ES" sz="4800" b="1" dirty="0">
                <a:solidFill>
                  <a:srgbClr val="002060"/>
                </a:solidFill>
              </a:rPr>
            </a:br>
            <a:r>
              <a:rPr lang="es-ES" altLang="es-ES" sz="4800" b="1" dirty="0">
                <a:solidFill>
                  <a:srgbClr val="002060"/>
                </a:solidFill>
              </a:rPr>
              <a:t>ni espadas,</a:t>
            </a:r>
            <a:br>
              <a:rPr lang="es-ES" altLang="es-ES" sz="4800" b="1" dirty="0">
                <a:solidFill>
                  <a:srgbClr val="002060"/>
                </a:solidFill>
              </a:rPr>
            </a:br>
            <a:r>
              <a:rPr lang="es-ES" altLang="es-ES" sz="4800" b="1" dirty="0">
                <a:solidFill>
                  <a:srgbClr val="002060"/>
                </a:solidFill>
              </a:rPr>
              <a:t>tan sólo redes y mi trabajo.</a:t>
            </a:r>
          </a:p>
        </p:txBody>
      </p:sp>
      <p:sp>
        <p:nvSpPr>
          <p:cNvPr id="4" name="Marcador de texto 3"/>
          <p:cNvSpPr>
            <a:spLocks noGrp="1"/>
          </p:cNvSpPr>
          <p:nvPr>
            <p:ph type="body" sz="half" idx="2"/>
          </p:nvPr>
        </p:nvSpPr>
        <p:spPr/>
        <p:txBody>
          <a:bodyPr/>
          <a:lstStyle/>
          <a:p>
            <a:endParaRPr lang="es-ES"/>
          </a:p>
        </p:txBody>
      </p:sp>
      <p:pic>
        <p:nvPicPr>
          <p:cNvPr id="16" name="Picture 6" descr="http://imblog.aufeminin.com/blog/D20100121/351654_797385811_jesus-barca_H032857_L.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489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ME HAS MIRADO </a:t>
            </a:r>
            <a:br>
              <a:rPr lang="es-ES" altLang="es-ES" sz="4800" b="1" dirty="0">
                <a:solidFill>
                  <a:srgbClr val="002060"/>
                </a:solidFill>
              </a:rPr>
            </a:br>
            <a:r>
              <a:rPr lang="es-ES" altLang="es-ES" sz="4800" b="1" dirty="0">
                <a:solidFill>
                  <a:srgbClr val="002060"/>
                </a:solidFill>
              </a:rPr>
              <a:t>A LOS OJOS,</a:t>
            </a:r>
            <a:br>
              <a:rPr lang="es-ES" altLang="es-ES" sz="4800" b="1" dirty="0">
                <a:solidFill>
                  <a:srgbClr val="002060"/>
                </a:solidFill>
              </a:rPr>
            </a:br>
            <a:r>
              <a:rPr lang="es-ES" altLang="es-ES" sz="4800" b="1" dirty="0">
                <a:solidFill>
                  <a:srgbClr val="002060"/>
                </a:solidFill>
              </a:rPr>
              <a:t>SONRIENDO HAS DICHO </a:t>
            </a:r>
            <a:br>
              <a:rPr lang="es-ES" altLang="es-ES" sz="4800" b="1" dirty="0">
                <a:solidFill>
                  <a:srgbClr val="002060"/>
                </a:solidFill>
              </a:rPr>
            </a:br>
            <a:r>
              <a:rPr lang="es-ES" altLang="es-ES" sz="4800" b="1" dirty="0">
                <a:solidFill>
                  <a:srgbClr val="002060"/>
                </a:solidFill>
              </a:rPr>
              <a:t>MI NOMBRE,</a:t>
            </a:r>
            <a:br>
              <a:rPr lang="es-ES" altLang="es-ES" sz="4800" b="1" dirty="0">
                <a:solidFill>
                  <a:srgbClr val="002060"/>
                </a:solidFill>
              </a:rPr>
            </a:br>
            <a:r>
              <a:rPr lang="es-ES" altLang="es-ES" sz="4800" b="1" dirty="0">
                <a:solidFill>
                  <a:srgbClr val="002060"/>
                </a:solidFill>
              </a:rPr>
              <a:t>EN LA ARENA HE DEJADO </a:t>
            </a:r>
            <a:br>
              <a:rPr lang="es-ES" altLang="es-ES" sz="4800" b="1" dirty="0">
                <a:solidFill>
                  <a:srgbClr val="002060"/>
                </a:solidFill>
              </a:rPr>
            </a:br>
            <a:r>
              <a:rPr lang="es-ES" altLang="es-ES" sz="4800" b="1" dirty="0">
                <a:solidFill>
                  <a:srgbClr val="002060"/>
                </a:solidFill>
              </a:rPr>
              <a:t>MI BARCA,</a:t>
            </a:r>
            <a:br>
              <a:rPr lang="es-ES" altLang="es-ES" sz="4800" b="1" dirty="0">
                <a:solidFill>
                  <a:srgbClr val="002060"/>
                </a:solidFill>
              </a:rPr>
            </a:br>
            <a:r>
              <a:rPr lang="es-ES" altLang="es-ES" sz="4800" b="1" dirty="0">
                <a:solidFill>
                  <a:srgbClr val="002060"/>
                </a:solidFill>
              </a:rPr>
              <a:t>JUNTO A TI BUSCARÉ OTRO MAR.</a:t>
            </a:r>
          </a:p>
        </p:txBody>
      </p:sp>
      <p:sp>
        <p:nvSpPr>
          <p:cNvPr id="4" name="Marcador de texto 3"/>
          <p:cNvSpPr>
            <a:spLocks noGrp="1"/>
          </p:cNvSpPr>
          <p:nvPr>
            <p:ph type="body" sz="half" idx="2"/>
          </p:nvPr>
        </p:nvSpPr>
        <p:spPr/>
        <p:txBody>
          <a:bodyPr/>
          <a:lstStyle/>
          <a:p>
            <a:endParaRPr lang="es-ES"/>
          </a:p>
        </p:txBody>
      </p:sp>
      <p:pic>
        <p:nvPicPr>
          <p:cNvPr id="16" name="Picture 6" descr="http://imblog.aufeminin.com/blog/D20100121/351654_797385811_jesus-barca_H032857_L.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9684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3.Tú necesitas mis manos,</a:t>
            </a:r>
            <a:br>
              <a:rPr lang="es-ES" altLang="es-ES" sz="4800" b="1" dirty="0">
                <a:solidFill>
                  <a:srgbClr val="002060"/>
                </a:solidFill>
              </a:rPr>
            </a:br>
            <a:r>
              <a:rPr lang="es-ES" altLang="es-ES" sz="4800" b="1" dirty="0">
                <a:solidFill>
                  <a:srgbClr val="002060"/>
                </a:solidFill>
              </a:rPr>
              <a:t>mi cansancio que a otros descanse,</a:t>
            </a:r>
            <a:br>
              <a:rPr lang="es-ES" altLang="es-ES" sz="4800" b="1" dirty="0">
                <a:solidFill>
                  <a:srgbClr val="002060"/>
                </a:solidFill>
              </a:rPr>
            </a:br>
            <a:r>
              <a:rPr lang="es-ES" altLang="es-ES" sz="4800" b="1" dirty="0">
                <a:solidFill>
                  <a:srgbClr val="002060"/>
                </a:solidFill>
              </a:rPr>
              <a:t>amor que quiera seguir amando.</a:t>
            </a:r>
          </a:p>
        </p:txBody>
      </p:sp>
      <p:sp>
        <p:nvSpPr>
          <p:cNvPr id="4" name="Marcador de texto 3"/>
          <p:cNvSpPr>
            <a:spLocks noGrp="1"/>
          </p:cNvSpPr>
          <p:nvPr>
            <p:ph type="body" sz="half" idx="2"/>
          </p:nvPr>
        </p:nvSpPr>
        <p:spPr/>
        <p:txBody>
          <a:bodyPr/>
          <a:lstStyle/>
          <a:p>
            <a:endParaRPr lang="es-ES"/>
          </a:p>
        </p:txBody>
      </p:sp>
      <p:pic>
        <p:nvPicPr>
          <p:cNvPr id="16" name="Picture 6" descr="http://imblog.aufeminin.com/blog/D20100121/351654_797385811_jesus-barca_H032857_L.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032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ME HAS MIRADO </a:t>
            </a:r>
            <a:br>
              <a:rPr lang="es-ES" altLang="es-ES" sz="4800" b="1" dirty="0">
                <a:solidFill>
                  <a:srgbClr val="002060"/>
                </a:solidFill>
              </a:rPr>
            </a:br>
            <a:r>
              <a:rPr lang="es-ES" altLang="es-ES" sz="4800" b="1" dirty="0">
                <a:solidFill>
                  <a:srgbClr val="002060"/>
                </a:solidFill>
              </a:rPr>
              <a:t>A LOS OJOS,</a:t>
            </a:r>
            <a:br>
              <a:rPr lang="es-ES" altLang="es-ES" sz="4800" b="1" dirty="0">
                <a:solidFill>
                  <a:srgbClr val="002060"/>
                </a:solidFill>
              </a:rPr>
            </a:br>
            <a:r>
              <a:rPr lang="es-ES" altLang="es-ES" sz="4800" b="1" dirty="0">
                <a:solidFill>
                  <a:srgbClr val="002060"/>
                </a:solidFill>
              </a:rPr>
              <a:t>SONRIENDO HAS DICHO </a:t>
            </a:r>
            <a:br>
              <a:rPr lang="es-ES" altLang="es-ES" sz="4800" b="1" dirty="0">
                <a:solidFill>
                  <a:srgbClr val="002060"/>
                </a:solidFill>
              </a:rPr>
            </a:br>
            <a:r>
              <a:rPr lang="es-ES" altLang="es-ES" sz="4800" b="1" dirty="0">
                <a:solidFill>
                  <a:srgbClr val="002060"/>
                </a:solidFill>
              </a:rPr>
              <a:t>MI NOMBRE,</a:t>
            </a:r>
            <a:br>
              <a:rPr lang="es-ES" altLang="es-ES" sz="4800" b="1" dirty="0">
                <a:solidFill>
                  <a:srgbClr val="002060"/>
                </a:solidFill>
              </a:rPr>
            </a:br>
            <a:r>
              <a:rPr lang="es-ES" altLang="es-ES" sz="4800" b="1" dirty="0">
                <a:solidFill>
                  <a:srgbClr val="002060"/>
                </a:solidFill>
              </a:rPr>
              <a:t>EN LA ARENA HE DEJADO </a:t>
            </a:r>
            <a:br>
              <a:rPr lang="es-ES" altLang="es-ES" sz="4800" b="1" dirty="0">
                <a:solidFill>
                  <a:srgbClr val="002060"/>
                </a:solidFill>
              </a:rPr>
            </a:br>
            <a:r>
              <a:rPr lang="es-ES" altLang="es-ES" sz="4800" b="1" dirty="0">
                <a:solidFill>
                  <a:srgbClr val="002060"/>
                </a:solidFill>
              </a:rPr>
              <a:t>MI BARCA,</a:t>
            </a:r>
            <a:br>
              <a:rPr lang="es-ES" altLang="es-ES" sz="4800" b="1" dirty="0">
                <a:solidFill>
                  <a:srgbClr val="002060"/>
                </a:solidFill>
              </a:rPr>
            </a:br>
            <a:r>
              <a:rPr lang="es-ES" altLang="es-ES" sz="4800" b="1" dirty="0">
                <a:solidFill>
                  <a:srgbClr val="002060"/>
                </a:solidFill>
              </a:rPr>
              <a:t>JUNTO A TI BUSCARÉ OTRO MAR.</a:t>
            </a:r>
          </a:p>
        </p:txBody>
      </p:sp>
      <p:sp>
        <p:nvSpPr>
          <p:cNvPr id="4" name="Marcador de texto 3"/>
          <p:cNvSpPr>
            <a:spLocks noGrp="1"/>
          </p:cNvSpPr>
          <p:nvPr>
            <p:ph type="body" sz="half" idx="2"/>
          </p:nvPr>
        </p:nvSpPr>
        <p:spPr/>
        <p:txBody>
          <a:bodyPr/>
          <a:lstStyle/>
          <a:p>
            <a:endParaRPr lang="es-ES"/>
          </a:p>
        </p:txBody>
      </p:sp>
      <p:pic>
        <p:nvPicPr>
          <p:cNvPr id="16" name="Picture 6" descr="http://imblog.aufeminin.com/blog/D20100121/351654_797385811_jesus-barca_H032857_L.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567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4.Tú, pescador de otros lagos,</a:t>
            </a:r>
            <a:br>
              <a:rPr lang="es-ES" altLang="es-ES" sz="4800" b="1" dirty="0">
                <a:solidFill>
                  <a:srgbClr val="002060"/>
                </a:solidFill>
              </a:rPr>
            </a:br>
            <a:r>
              <a:rPr lang="es-ES" altLang="es-ES" sz="4800" b="1" dirty="0">
                <a:solidFill>
                  <a:srgbClr val="002060"/>
                </a:solidFill>
              </a:rPr>
              <a:t>ansia eterna de almas que esperan,</a:t>
            </a:r>
            <a:br>
              <a:rPr lang="es-ES" altLang="es-ES" sz="4800" b="1" dirty="0">
                <a:solidFill>
                  <a:srgbClr val="002060"/>
                </a:solidFill>
              </a:rPr>
            </a:br>
            <a:r>
              <a:rPr lang="es-ES" altLang="es-ES" sz="4800" b="1" dirty="0">
                <a:solidFill>
                  <a:srgbClr val="002060"/>
                </a:solidFill>
              </a:rPr>
              <a:t>amigo, bueno, que así me llamas.</a:t>
            </a:r>
          </a:p>
        </p:txBody>
      </p:sp>
      <p:sp>
        <p:nvSpPr>
          <p:cNvPr id="4" name="Marcador de texto 3"/>
          <p:cNvSpPr>
            <a:spLocks noGrp="1"/>
          </p:cNvSpPr>
          <p:nvPr>
            <p:ph type="body" sz="half" idx="2"/>
          </p:nvPr>
        </p:nvSpPr>
        <p:spPr/>
        <p:txBody>
          <a:bodyPr/>
          <a:lstStyle/>
          <a:p>
            <a:endParaRPr lang="es-ES"/>
          </a:p>
        </p:txBody>
      </p:sp>
      <p:pic>
        <p:nvPicPr>
          <p:cNvPr id="16" name="Picture 6" descr="http://imblog.aufeminin.com/blog/D20100121/351654_797385811_jesus-barca_H032857_L.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7021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ME HAS MIRADO </a:t>
            </a:r>
            <a:br>
              <a:rPr lang="es-ES" altLang="es-ES" sz="4800" b="1" dirty="0">
                <a:solidFill>
                  <a:srgbClr val="002060"/>
                </a:solidFill>
              </a:rPr>
            </a:br>
            <a:r>
              <a:rPr lang="es-ES" altLang="es-ES" sz="4800" b="1" dirty="0">
                <a:solidFill>
                  <a:srgbClr val="002060"/>
                </a:solidFill>
              </a:rPr>
              <a:t>A LOS OJOS,</a:t>
            </a:r>
            <a:br>
              <a:rPr lang="es-ES" altLang="es-ES" sz="4800" b="1" dirty="0">
                <a:solidFill>
                  <a:srgbClr val="002060"/>
                </a:solidFill>
              </a:rPr>
            </a:br>
            <a:r>
              <a:rPr lang="es-ES" altLang="es-ES" sz="4800" b="1" dirty="0">
                <a:solidFill>
                  <a:srgbClr val="002060"/>
                </a:solidFill>
              </a:rPr>
              <a:t>SONRIENDO HAS DICHO </a:t>
            </a:r>
            <a:br>
              <a:rPr lang="es-ES" altLang="es-ES" sz="4800" b="1" dirty="0">
                <a:solidFill>
                  <a:srgbClr val="002060"/>
                </a:solidFill>
              </a:rPr>
            </a:br>
            <a:r>
              <a:rPr lang="es-ES" altLang="es-ES" sz="4800" b="1" dirty="0">
                <a:solidFill>
                  <a:srgbClr val="002060"/>
                </a:solidFill>
              </a:rPr>
              <a:t>MI NOMBRE,</a:t>
            </a:r>
            <a:br>
              <a:rPr lang="es-ES" altLang="es-ES" sz="4800" b="1" dirty="0">
                <a:solidFill>
                  <a:srgbClr val="002060"/>
                </a:solidFill>
              </a:rPr>
            </a:br>
            <a:r>
              <a:rPr lang="es-ES" altLang="es-ES" sz="4800" b="1" dirty="0">
                <a:solidFill>
                  <a:srgbClr val="002060"/>
                </a:solidFill>
              </a:rPr>
              <a:t>EN LA ARENA HE DEJADO </a:t>
            </a:r>
            <a:br>
              <a:rPr lang="es-ES" altLang="es-ES" sz="4800" b="1" dirty="0">
                <a:solidFill>
                  <a:srgbClr val="002060"/>
                </a:solidFill>
              </a:rPr>
            </a:br>
            <a:r>
              <a:rPr lang="es-ES" altLang="es-ES" sz="4800" b="1" dirty="0">
                <a:solidFill>
                  <a:srgbClr val="002060"/>
                </a:solidFill>
              </a:rPr>
              <a:t>MI BARCA,</a:t>
            </a:r>
            <a:br>
              <a:rPr lang="es-ES" altLang="es-ES" sz="4800" b="1" dirty="0">
                <a:solidFill>
                  <a:srgbClr val="002060"/>
                </a:solidFill>
              </a:rPr>
            </a:br>
            <a:r>
              <a:rPr lang="es-ES" altLang="es-ES" sz="4800" b="1" dirty="0">
                <a:solidFill>
                  <a:srgbClr val="002060"/>
                </a:solidFill>
              </a:rPr>
              <a:t>JUNTO A TI BUSCARÉ OTRO MAR.</a:t>
            </a:r>
          </a:p>
        </p:txBody>
      </p:sp>
      <p:sp>
        <p:nvSpPr>
          <p:cNvPr id="4" name="Marcador de texto 3"/>
          <p:cNvSpPr>
            <a:spLocks noGrp="1"/>
          </p:cNvSpPr>
          <p:nvPr>
            <p:ph type="body" sz="half" idx="2"/>
          </p:nvPr>
        </p:nvSpPr>
        <p:spPr/>
        <p:txBody>
          <a:bodyPr/>
          <a:lstStyle/>
          <a:p>
            <a:endParaRPr lang="es-ES"/>
          </a:p>
        </p:txBody>
      </p:sp>
      <p:pic>
        <p:nvPicPr>
          <p:cNvPr id="16" name="Picture 6" descr="http://imblog.aufeminin.com/blog/D20100121/351654_797385811_jesus-barca_H032857_L.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8565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III DOMINGO DE TIEMPO ORDINARIO</a:t>
            </a:r>
          </a:p>
        </p:txBody>
      </p:sp>
      <p:sp>
        <p:nvSpPr>
          <p:cNvPr id="4" name="Subtítulo 3"/>
          <p:cNvSpPr>
            <a:spLocks noGrp="1"/>
          </p:cNvSpPr>
          <p:nvPr>
            <p:ph type="subTitle" idx="1"/>
          </p:nvPr>
        </p:nvSpPr>
        <p:spPr>
          <a:xfrm>
            <a:off x="1522413" y="5805264"/>
            <a:ext cx="9144002" cy="762000"/>
          </a:xfrm>
        </p:spPr>
        <p:txBody>
          <a:bodyPr>
            <a:noAutofit/>
          </a:bodyPr>
          <a:lstStyle/>
          <a:p>
            <a:r>
              <a:rPr lang="es-ES" sz="6600" dirty="0"/>
              <a:t> FELIZ SEMANA</a:t>
            </a:r>
            <a:endParaRPr lang="es-ES" sz="6600" b="1" dirty="0"/>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descr="Imagen que contiene interior&#10;&#10;Descripción generada con confianza alta">
            <a:extLst>
              <a:ext uri="{FF2B5EF4-FFF2-40B4-BE49-F238E27FC236}">
                <a16:creationId xmlns:a16="http://schemas.microsoft.com/office/drawing/2014/main" id="{75DC1B0F-AE7C-4A2E-A35D-2EF652309D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2366" y="0"/>
            <a:ext cx="5124096" cy="4800600"/>
          </a:xfrm>
          <a:prstGeom prst="rect">
            <a:avLst/>
          </a:prstGeom>
        </p:spPr>
      </p:pic>
    </p:spTree>
    <p:extLst>
      <p:ext uri="{BB962C8B-B14F-4D97-AF65-F5344CB8AC3E}">
        <p14:creationId xmlns:p14="http://schemas.microsoft.com/office/powerpoint/2010/main" val="1909511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1385</Words>
  <Application>Microsoft Office PowerPoint</Application>
  <PresentationFormat>Panorámica</PresentationFormat>
  <Paragraphs>93</Paragraphs>
  <Slides>99</Slides>
  <Notes>1</Notes>
  <HiddenSlides>2</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99</vt:i4>
      </vt:variant>
    </vt:vector>
  </HeadingPairs>
  <TitlesOfParts>
    <vt:vector size="105" baseType="lpstr">
      <vt:lpstr>Arial</vt:lpstr>
      <vt:lpstr>Calibri</vt:lpstr>
      <vt:lpstr>Corbel</vt:lpstr>
      <vt:lpstr>Euphemia</vt:lpstr>
      <vt:lpstr>Wingdings</vt:lpstr>
      <vt:lpstr>Banded Design Blue 16x9</vt:lpstr>
      <vt:lpstr>III DOMINGO DE TIEMPO ORDINARIO</vt:lpstr>
      <vt:lpstr>TOMADO DE LA MANO CON JESÚS YO VOY LE SIGO COMO OVEJA QUE ENCONTRÓ AL PASTOR.</vt:lpstr>
      <vt:lpstr>TOMADO DE LA MANO CON JESÚS YO VOY A DÓNDE ÉL VA.</vt:lpstr>
      <vt:lpstr>1.Si Jesús te dice amigo deja todo y ven conmigo  donde todo es más hermoso y más feliz</vt:lpstr>
      <vt:lpstr>TOMADO DE LA MANO CON JESÚS YO VOY LE SIGO COMO OVEJA QUE ENCONTRÓ AL PASTOR.</vt:lpstr>
      <vt:lpstr>TOMADO DE LA MANO CON JESÚS YO VOY A DÓNDE ÉL VA.</vt:lpstr>
      <vt:lpstr>Presentación de PowerPoint</vt:lpstr>
      <vt:lpstr>Yo quiero ahora contaros todo, ahora que estamos aquí reunidos.</vt:lpstr>
      <vt:lpstr>He hecho daño aun amigo, pues me venció el egoísmo.</vt:lpstr>
      <vt:lpstr>SOMOS DE PIEDRA, SOMOS DE BARRO, Y BLASFEMAMOS Y CRITICAMOS.</vt:lpstr>
      <vt:lpstr>YO ME CONFIESO, QUE HE PECADO, HE HERIDO A DIOS  Y A MIS HERMANOS. </vt:lpstr>
      <vt:lpstr>Presentación de PowerPoint</vt:lpstr>
      <vt:lpstr>Gloria a Dios en el cielo, y en la tierra paz a los hombres que ama el Señor. Por tu inmensa gloria te alabamos, te bendecimos, te adoramos,</vt:lpstr>
      <vt:lpstr>te glorificamos, te damos gracias, Señor Dios, Rey celestial, Dios Padre todopoderoso Señor, Hijo único, Jesucristo. Señor Dios, Cordero de Dios, Hijo del Padre;</vt:lpstr>
      <vt:lpstr>tú que quitas el pecado del mundo, ten piedad de nosotros; tú que quitas el pecado del mundo, atiende nuestra súplica; tú que estás sentado a la derecha del Padre, ten piedad de nosotros;</vt:lpstr>
      <vt:lpstr>porque sólo tú eres Santo, sólo tú Señor, sólo tú Altísimo, Jesucristo, con el Espíritu Santo en la gloria de Dios Padre. Amén.</vt:lpstr>
      <vt:lpstr>Presentación de PowerPoint</vt:lpstr>
      <vt:lpstr>PRIMERA LECTURA</vt:lpstr>
      <vt:lpstr>Presentación de PowerPoint</vt:lpstr>
      <vt:lpstr>Presentación de PowerPoint</vt:lpstr>
      <vt:lpstr>Presentación de PowerPoint</vt:lpstr>
      <vt:lpstr>Presentación de PowerPoint</vt:lpstr>
      <vt:lpstr>PALABRA DE DIOS TE ALABAMOS, SEÑOR</vt:lpstr>
      <vt:lpstr> SEÑOR, ENSÉÑAME TUS CAMINOS.</vt:lpstr>
      <vt:lpstr>Señor, enséñame tus caminos, instrúyeme en tus sendas: haz que camine con lealtad; enséñame, porque tú eres mi Dios y Salvador. </vt:lpstr>
      <vt:lpstr> SEÑOR, ENSÉÑAME TUS CAMINOS.</vt:lpstr>
      <vt:lpstr>Recuerda, Señor, que tu ternura y tu misericordia son eternas;  acuérdate de mí con misericordia, por tu bondad, Señor. </vt:lpstr>
      <vt:lpstr> SEÑOR, ENSÉÑAME TUS CAMINOS.</vt:lpstr>
      <vt:lpstr>El Señor es bueno y es recto, y enseña el camino a los pecadores;   hace caminar a los humildes con rectitud,  enseña su camino a los humildes.</vt:lpstr>
      <vt:lpstr> SEÑOR, ENSÉÑAME TUS CAMINOS.</vt:lpstr>
      <vt:lpstr>SEGUNDA LECTURA</vt:lpstr>
      <vt:lpstr>Presentación de PowerPoint</vt:lpstr>
      <vt:lpstr>Presentación de PowerPoint</vt:lpstr>
      <vt:lpstr>PALABRA DE DIOS TE ALABAMOS, SEÑOR</vt:lpstr>
      <vt:lpstr>Jesús es, Jesús es Señor. (3) Aleluya, aleluya.(3)</vt:lpstr>
      <vt:lpstr>El Señor esté con vosotros. Y con tu espíritu. Lectura del santo Evangelio según san Marcos. Gloria a ti, Señor. </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Las fuerzas se rehacen en la mesa,  se olvidan los silencios sin razón. </vt:lpstr>
      <vt:lpstr>Se escucha una nueva palabra,  con la mirada en torno al pan,  en torno a Él.</vt:lpstr>
      <vt:lpstr>Una mesa que no tenga horarios,  mesas amplias con mucho lugar.  Platos llenos de gran confianza, compartiendo el calor del hogar.</vt:lpstr>
      <vt:lpstr>Que la mesa reúna ilusiones, y detalles de un mismo vivir.  El sabor del encuentro y la fiesta,  crecerá como masa de pan.</vt:lpstr>
      <vt:lpstr>Las fuerzas se rehacen en la mesa,  se olvidan los silencios sin razón. Se escucha una nueva palabra, con la mirada en torno al pan, en torno a Él.</vt:lpstr>
      <vt:lpstr>En la mesa vivamos sin prisa cada gesto de hermano y su fe,  que la mesa serene las penas, fortalezca los cuerpos y el dar.</vt:lpstr>
      <vt:lpstr>En la mesa busquemos descanso y un resquicio de tiempo y un tú,  de aquel tiempo gratuito que empuja a llevar a los hombres la paz.</vt:lpstr>
      <vt:lpstr>Las fuerzas se rehacen en la mesa,  se olvidan los silencios sin razón. Se escucha una nueva palabra, con la mirada en torno al pan, en torno a Él.</vt:lpstr>
      <vt:lpstr>Vivir en torno a Él</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eres Señor, Dios Nuestro, rey del cielo y de la tierra, Luz de vida eterna, pan de salvación. </vt:lpstr>
      <vt:lpstr>Bendito el que a ti te busca y el que tu palabra escucha, Diciendo tu nombre va sembrando amor.</vt:lpstr>
      <vt:lpstr>SANTO, SANTO, SANTO ES MI DIOS LLENOS ESTAN DE TU GLORIA (BIS) </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Paz para todos aquellos  que no han llegado, para todos aquellos  que ya pasaron, para todos los hombres  venga la paz.</vt:lpstr>
      <vt:lpstr>Paz si eres padre de familia tendrás paz, si vives enamorado tendrás paz, si compartes tu vida ¡venga la paz! ¡Paz!</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Sólo tocar tu manto y me curé, sólo una mirada tuya y creí en Ti,  hizo falta que hablaras para conocerte. Inconfundible tu figura caminando sobre las olas.</vt:lpstr>
      <vt:lpstr>Me hiciste una señal y te seguí, dejando atrás todo aquello que amé por Ti, ahora ya tengo otro amor que llena todo mi vivir.  Alguien a quien no negaré, mi amor: Jesús de Nazaret.</vt:lpstr>
      <vt:lpstr>Caminando por las olas yo te sueño cada día, e imagino que soy Pedro y te conozco, y me acerco hacia tu mano sin dudarlo ni un momento, quién eres Tú que hasta te obedece el viento. </vt:lpstr>
      <vt:lpstr>Caminando por las olas  te imagino cada día y me creo que soy barca y que derivo. Y con sólo una palabra haces Tú cambiar el tiempo. Tienes Tú mi red, recupero el aliento, Señor.</vt:lpstr>
      <vt:lpstr>Para pedirte ayuda yo acudí, me tendiste tu mano sin dudar, Señor, y yo aunque pobre pecador,  respondí como el centurión:  aunque indigna mi casa es, hablarme Tú y sano estaré. </vt:lpstr>
      <vt:lpstr>Caminando por las olas yo te sueño cada día, e imagino que soy Pedro y te conozco, y me acerco hacia tu mano sin dudarlo ni un momento, quién eres Tú que hasta te obedece el viento. </vt:lpstr>
      <vt:lpstr>Caminando por las olas  te imagino cada día y me creo que soy barca y que derivo. Y con sólo una palabra haces Tú cambiar el tiempo. Tienes Tú mi red, recupero el aliento, Señor.</vt:lpstr>
      <vt:lpstr>Presentación de PowerPoint</vt:lpstr>
      <vt:lpstr>1-Tú has venido a la orilla, no has buscado ni a  pobres ni a ricos, tan sólo quieres que yo te siga.</vt:lpstr>
      <vt:lpstr>SEÑOR, ME HAS MIRADO  A LOS OJOS, SONRIENDO HAS DICHO  MI NOMBRE, EN LA ARENA HE DEJADO  MI BARCA, JUNTO A TI BUSCARÉ OTRO MAR.</vt:lpstr>
      <vt:lpstr>2-Tú sabes bien lo que tengo, en mi barca no hay oro  ni espadas, tan sólo redes y mi trabajo.</vt:lpstr>
      <vt:lpstr>SEÑOR, ME HAS MIRADO  A LOS OJOS, SONRIENDO HAS DICHO  MI NOMBRE, EN LA ARENA HE DEJADO  MI BARCA, JUNTO A TI BUSCARÉ OTRO MAR.</vt:lpstr>
      <vt:lpstr>3.Tú necesitas mis manos, mi cansancio que a otros descanse, amor que quiera seguir amando.</vt:lpstr>
      <vt:lpstr>SEÑOR, ME HAS MIRADO  A LOS OJOS, SONRIENDO HAS DICHO  MI NOMBRE, EN LA ARENA HE DEJADO  MI BARCA, JUNTO A TI BUSCARÉ OTRO MAR.</vt:lpstr>
      <vt:lpstr>4.Tú, pescador de otros lagos, ansia eterna de almas que esperan, amigo, bueno, que así me llamas.</vt:lpstr>
      <vt:lpstr>SEÑOR, ME HAS MIRADO  A LOS OJOS, SONRIENDO HAS DICHO  MI NOMBRE, EN LA ARENA HE DEJADO  MI BARCA, JUNTO A TI BUSCARÉ OTRO MAR.</vt:lpstr>
      <vt:lpstr>III DOMINGO DE TIEMPO ORDINARIO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2018-01-20T17:35:13Z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