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0"/>
  </p:notesMasterIdLst>
  <p:handoutMasterIdLst>
    <p:handoutMasterId r:id="rId91"/>
  </p:handoutMasterIdLst>
  <p:sldIdLst>
    <p:sldId id="265" r:id="rId3"/>
    <p:sldId id="914" r:id="rId4"/>
    <p:sldId id="915" r:id="rId5"/>
    <p:sldId id="916" r:id="rId6"/>
    <p:sldId id="917" r:id="rId7"/>
    <p:sldId id="918" r:id="rId8"/>
    <p:sldId id="289" r:id="rId9"/>
    <p:sldId id="451" r:id="rId10"/>
    <p:sldId id="919" r:id="rId11"/>
    <p:sldId id="490" r:id="rId12"/>
    <p:sldId id="547" r:id="rId13"/>
    <p:sldId id="300" r:id="rId14"/>
    <p:sldId id="315" r:id="rId15"/>
    <p:sldId id="316" r:id="rId16"/>
    <p:sldId id="317" r:id="rId17"/>
    <p:sldId id="906" r:id="rId18"/>
    <p:sldId id="319" r:id="rId19"/>
    <p:sldId id="548" r:id="rId20"/>
    <p:sldId id="549" r:id="rId21"/>
    <p:sldId id="907" r:id="rId22"/>
    <p:sldId id="908" r:id="rId23"/>
    <p:sldId id="909" r:id="rId24"/>
    <p:sldId id="910" r:id="rId25"/>
    <p:sldId id="911" r:id="rId26"/>
    <p:sldId id="912" r:id="rId27"/>
    <p:sldId id="913" r:id="rId28"/>
    <p:sldId id="329" r:id="rId29"/>
    <p:sldId id="330" r:id="rId30"/>
    <p:sldId id="331" r:id="rId31"/>
    <p:sldId id="333" r:id="rId32"/>
    <p:sldId id="920" r:id="rId33"/>
    <p:sldId id="921" r:id="rId34"/>
    <p:sldId id="922" r:id="rId35"/>
    <p:sldId id="335" r:id="rId36"/>
    <p:sldId id="337" r:id="rId37"/>
    <p:sldId id="338" r:id="rId38"/>
    <p:sldId id="727" r:id="rId39"/>
    <p:sldId id="763" r:id="rId40"/>
    <p:sldId id="370" r:id="rId41"/>
    <p:sldId id="371" r:id="rId42"/>
    <p:sldId id="938" r:id="rId43"/>
    <p:sldId id="939" r:id="rId44"/>
    <p:sldId id="940" r:id="rId45"/>
    <p:sldId id="941" r:id="rId46"/>
    <p:sldId id="942" r:id="rId47"/>
    <p:sldId id="943" r:id="rId48"/>
    <p:sldId id="937" r:id="rId49"/>
    <p:sldId id="372" r:id="rId50"/>
    <p:sldId id="373" r:id="rId51"/>
    <p:sldId id="374" r:id="rId52"/>
    <p:sldId id="375" r:id="rId53"/>
    <p:sldId id="376" r:id="rId54"/>
    <p:sldId id="377" r:id="rId55"/>
    <p:sldId id="378" r:id="rId56"/>
    <p:sldId id="923" r:id="rId57"/>
    <p:sldId id="924" r:id="rId58"/>
    <p:sldId id="925" r:id="rId59"/>
    <p:sldId id="382" r:id="rId60"/>
    <p:sldId id="380" r:id="rId61"/>
    <p:sldId id="381" r:id="rId62"/>
    <p:sldId id="383" r:id="rId63"/>
    <p:sldId id="926" r:id="rId64"/>
    <p:sldId id="927" r:id="rId65"/>
    <p:sldId id="928" r:id="rId66"/>
    <p:sldId id="929" r:id="rId67"/>
    <p:sldId id="930" r:id="rId68"/>
    <p:sldId id="931" r:id="rId69"/>
    <p:sldId id="385" r:id="rId70"/>
    <p:sldId id="386" r:id="rId71"/>
    <p:sldId id="387" r:id="rId72"/>
    <p:sldId id="388" r:id="rId73"/>
    <p:sldId id="389" r:id="rId74"/>
    <p:sldId id="851" r:id="rId75"/>
    <p:sldId id="852" r:id="rId76"/>
    <p:sldId id="853" r:id="rId77"/>
    <p:sldId id="854" r:id="rId78"/>
    <p:sldId id="391" r:id="rId79"/>
    <p:sldId id="897" r:id="rId80"/>
    <p:sldId id="393" r:id="rId81"/>
    <p:sldId id="394" r:id="rId82"/>
    <p:sldId id="395" r:id="rId83"/>
    <p:sldId id="933" r:id="rId84"/>
    <p:sldId id="934" r:id="rId85"/>
    <p:sldId id="935" r:id="rId86"/>
    <p:sldId id="936" r:id="rId87"/>
    <p:sldId id="397" r:id="rId88"/>
    <p:sldId id="932" r:id="rId8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7F5"/>
    <a:srgbClr val="F5F5F5"/>
    <a:srgbClr val="263050"/>
    <a:srgbClr val="F08F1E"/>
    <a:srgbClr val="1E253D"/>
    <a:srgbClr val="1E253E"/>
    <a:srgbClr val="232C49"/>
    <a:srgbClr val="242D4B"/>
    <a:srgbClr val="1D243C"/>
    <a:srgbClr val="2129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00" autoAdjust="0"/>
    <p:restoredTop sz="79619" autoAdjust="0"/>
  </p:normalViewPr>
  <p:slideViewPr>
    <p:cSldViewPr>
      <p:cViewPr varScale="1">
        <p:scale>
          <a:sx n="72" d="100"/>
          <a:sy n="72" d="100"/>
        </p:scale>
        <p:origin x="732" y="66"/>
      </p:cViewPr>
      <p:guideLst>
        <p:guide pos="3840"/>
        <p:guide pos="6816"/>
        <p:guide pos="816"/>
        <p:guide orient="horz" pos="2160"/>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90" Type="http://schemas.openxmlformats.org/officeDocument/2006/relationships/notesMaster" Target="notesMasters/notesMaster1.xml"/><Relationship Id="rId95" Type="http://schemas.openxmlformats.org/officeDocument/2006/relationships/theme" Target="theme/theme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handoutMaster" Target="handoutMasters/handoutMaster1.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commentAuthors" Target="commentAuthors.xml"/><Relationship Id="rId2" Type="http://schemas.openxmlformats.org/officeDocument/2006/relationships/slideMaster" Target="slideMasters/slideMaster1.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1/15/2017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1/15/2017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81</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1/15/2017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1/15/2017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1/15/2017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1/15/2017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1/15/2017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1/15/2017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1/15/2017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a:bodyPr>
          <a:lstStyle/>
          <a:p>
            <a:pPr marL="0" indent="0" algn="ctr" defTabSz="914400">
              <a:lnSpc>
                <a:spcPct val="90000"/>
              </a:lnSpc>
              <a:spcBef>
                <a:spcPts val="0"/>
              </a:spcBef>
              <a:buNone/>
            </a:pPr>
            <a:r>
              <a:rPr lang="es-ES" dirty="0" smtClean="0"/>
              <a:t>II 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p>
          <a:p>
            <a:r>
              <a:rPr lang="es-ES" dirty="0"/>
              <a:t>http://pptparasanjose.mex.tl/</a:t>
            </a:r>
          </a:p>
        </p:txBody>
      </p:sp>
      <p:sp>
        <p:nvSpPr>
          <p:cNvPr id="3" name="Rectángulo 2"/>
          <p:cNvSpPr/>
          <p:nvPr/>
        </p:nvSpPr>
        <p:spPr>
          <a:xfrm>
            <a:off x="0" y="-171400"/>
            <a:ext cx="12432704" cy="4896544"/>
          </a:xfrm>
          <a:prstGeom prst="rect">
            <a:avLst/>
          </a:prstGeom>
          <a:solidFill>
            <a:srgbClr val="F8F7F5"/>
          </a:solidFill>
          <a:ln>
            <a:solidFill>
              <a:srgbClr val="F8F7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3314" name="Picture 2" descr="http://1.bp.blogspot.com/-70UHbYfHpqw/UtgRjTe_tRI/AAAAAAAAHBI/m1ON5YdJqF0/s1600/TOA1-14_c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2388" y="-171400"/>
            <a:ext cx="4803207"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12290" name="Picture 2" descr="http://photolook.yolasite.com/resources/Jesuswisemenxc.jpg?timestamp=1294542996078"/>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400" b="-653"/>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Me dijo el Señor: «Tú eres mi siervo, Israel, por medio de ti me glorificaré». Y ahora dice el Señor, el que me formó desde el vientre como siervo suyo, para que le devolviese a Jacob.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Para que le reuniera a Israel; he sido glorificado a los ojos de Dios. Y mi Dios era mi fuerza: «Es  poco que seas mi siervo para restablecer las tribus de Jacob y traer de vuelta a los supervivientes de Israel. </a:t>
            </a:r>
            <a:endParaRPr lang="es-ES" sz="5400"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Te hago luz de las naciones, para que mi salvación alcance hasta el confín de la tierra».</a:t>
            </a:r>
            <a:endParaRPr lang="es-ES" sz="5400" dirty="0"/>
          </a:p>
        </p:txBody>
      </p:sp>
    </p:spTree>
    <p:extLst>
      <p:ext uri="{BB962C8B-B14F-4D97-AF65-F5344CB8AC3E}">
        <p14:creationId xmlns:p14="http://schemas.microsoft.com/office/powerpoint/2010/main" val="17091002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AQUÍ ESTOY, SEÑOR, PARA HACER TU VOLUNTAD</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esperaba con ansia al Señor; él se inclinó y escuchó mi grito. Me puso en la boca un cántico nuevo, un himno a nuestro Dios.</a:t>
            </a: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smtClean="0">
                <a:solidFill>
                  <a:srgbClr val="002060"/>
                </a:solidFill>
              </a:rPr>
              <a:t>Jesús </a:t>
            </a:r>
            <a:r>
              <a:rPr lang="es-ES" altLang="es-ES" sz="4800" b="1" dirty="0">
                <a:solidFill>
                  <a:srgbClr val="002060"/>
                </a:solidFill>
              </a:rPr>
              <a:t>está entre nosotros</a:t>
            </a:r>
            <a:br>
              <a:rPr lang="es-ES" altLang="es-ES" sz="4800" b="1" dirty="0">
                <a:solidFill>
                  <a:srgbClr val="002060"/>
                </a:solidFill>
              </a:rPr>
            </a:br>
            <a:r>
              <a:rPr lang="es-ES" altLang="es-ES" sz="4800" b="1" dirty="0">
                <a:solidFill>
                  <a:srgbClr val="002060"/>
                </a:solidFill>
              </a:rPr>
              <a:t>Él vive hoy, </a:t>
            </a:r>
            <a:br>
              <a:rPr lang="es-ES" altLang="es-ES" sz="4800" b="1" dirty="0">
                <a:solidFill>
                  <a:srgbClr val="002060"/>
                </a:solidFill>
              </a:rPr>
            </a:br>
            <a:r>
              <a:rPr lang="es-ES" altLang="es-ES" sz="4800" b="1" dirty="0">
                <a:solidFill>
                  <a:srgbClr val="002060"/>
                </a:solidFill>
              </a:rPr>
              <a:t>y su Espíritu a todos da.</a:t>
            </a:r>
            <a:br>
              <a:rPr lang="es-ES" altLang="es-ES" sz="4800" b="1" dirty="0">
                <a:solidFill>
                  <a:srgbClr val="002060"/>
                </a:solidFill>
              </a:rPr>
            </a:br>
            <a:r>
              <a:rPr lang="es-ES" altLang="es-ES" sz="4800" b="1" dirty="0">
                <a:solidFill>
                  <a:srgbClr val="002060"/>
                </a:solidFill>
              </a:rPr>
              <a:t>Jesús, razón de nuestra vida,</a:t>
            </a:r>
            <a:br>
              <a:rPr lang="es-ES" altLang="es-ES" sz="4800" b="1" dirty="0">
                <a:solidFill>
                  <a:srgbClr val="002060"/>
                </a:solidFill>
              </a:rPr>
            </a:br>
            <a:r>
              <a:rPr lang="es-ES" altLang="es-ES" sz="4800" b="1" dirty="0">
                <a:solidFill>
                  <a:srgbClr val="002060"/>
                </a:solidFill>
              </a:rPr>
              <a:t>Es el Señor, nos reúne</a:t>
            </a:r>
            <a:br>
              <a:rPr lang="es-ES" altLang="es-ES" sz="4800" b="1" dirty="0">
                <a:solidFill>
                  <a:srgbClr val="002060"/>
                </a:solidFill>
              </a:rPr>
            </a:br>
            <a:r>
              <a:rPr lang="es-ES" altLang="es-ES" sz="4800" b="1" dirty="0">
                <a:solidFill>
                  <a:srgbClr val="002060"/>
                </a:solidFill>
              </a:rPr>
              <a:t>En  pueblo de amor</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9483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AQUÍ ESTOY, SEÑOR, PARA HACER TU VOLUNTAD</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9094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no quieres sacrificios ni ofrendas, y, en cambio, me abriste el oído; no pides holocaustos ni sacrificios expiatorios, entonces yo digo: «Aquí estoy». </a:t>
            </a: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474700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AQUÍ ESTOY, SEÑOR, PARA HACER TU VOLUNTAD</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741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«-Como está escrito en mi libro- para hacer tu voluntad. Dios mío, lo quiero, y llevo tu ley en las entrañas».</a:t>
            </a: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793875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AQUÍ ESTOY, SEÑOR, PARA HACER TU VOLUNTAD</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1433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He proclamado tu justicia ante la gran asamblea; no he cerrado los labios, Señor, tú lo sabes.</a:t>
            </a: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89661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AQUÍ ESTOY, SEÑOR, PARA HACER TU VOLUNTAD</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1.bp.blogspot.com/-mosiFD2tK9c/VLmQa1RLQII/AAAAAAAAG5Q/1iexcg67SO0/s1600/sord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6657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26090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11268" name="Picture 4" descr="https://justojuicio.files.wordpress.com/2014/06/avatar.png?w=80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Pablo, llamado a ser apóstol de Jesucristo por voluntad de Dios, y </a:t>
            </a:r>
            <a:r>
              <a:rPr lang="es-ES" sz="5400" b="1" dirty="0" err="1"/>
              <a:t>Sóstenes</a:t>
            </a:r>
            <a:r>
              <a:rPr lang="es-ES" sz="5400" b="1" dirty="0"/>
              <a:t>, nuestro hermano, a la Iglesia de Dios que está en Corinto, a los santificados por Jesucristo, </a:t>
            </a:r>
            <a:endParaRPr lang="es-ES" sz="5400"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llamados santos con todos los que en cualquier lugar invocan el nombre de nuestro Señor Jesucristo, Señor de ellos y nuestro: a vosotros, gracia y paz de parte de Dios nuestro Padre y del Señor Jesucristo.</a:t>
            </a:r>
            <a:endParaRPr lang="es-ES" sz="5400"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Cambia nuestras vidas </a:t>
            </a:r>
            <a:br>
              <a:rPr lang="es-ES" altLang="es-ES" sz="4800" dirty="0">
                <a:solidFill>
                  <a:srgbClr val="002060"/>
                </a:solidFill>
              </a:rPr>
            </a:br>
            <a:r>
              <a:rPr lang="es-ES" altLang="es-ES" sz="4800" dirty="0">
                <a:solidFill>
                  <a:srgbClr val="002060"/>
                </a:solidFill>
              </a:rPr>
              <a:t>Con  tu fuerza.</a:t>
            </a:r>
            <a:br>
              <a:rPr lang="es-ES" altLang="es-ES" sz="4800" dirty="0">
                <a:solidFill>
                  <a:srgbClr val="002060"/>
                </a:solidFill>
              </a:rPr>
            </a:br>
            <a:r>
              <a:rPr lang="es-ES" altLang="es-ES" sz="4800" dirty="0">
                <a:solidFill>
                  <a:srgbClr val="002060"/>
                </a:solidFill>
              </a:rPr>
              <a:t>Guárdanos por siempre</a:t>
            </a:r>
            <a:br>
              <a:rPr lang="es-ES" altLang="es-ES" sz="4800" dirty="0">
                <a:solidFill>
                  <a:srgbClr val="002060"/>
                </a:solidFill>
              </a:rPr>
            </a:br>
            <a:r>
              <a:rPr lang="es-ES" altLang="es-ES" sz="4800" dirty="0">
                <a:solidFill>
                  <a:srgbClr val="002060"/>
                </a:solidFill>
              </a:rPr>
              <a:t>En  tu presencia.</a:t>
            </a:r>
            <a:br>
              <a:rPr lang="es-ES" altLang="es-ES" sz="4800" dirty="0">
                <a:solidFill>
                  <a:srgbClr val="002060"/>
                </a:solidFill>
              </a:rPr>
            </a:br>
            <a:r>
              <a:rPr lang="es-ES" altLang="es-ES" sz="4800" dirty="0">
                <a:solidFill>
                  <a:srgbClr val="002060"/>
                </a:solidFill>
              </a:rPr>
              <a:t>Tú eres verdad, tú eres la paz</a:t>
            </a:r>
            <a:endParaRPr lang="es-ES" altLang="es-ES" sz="36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9034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9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070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4139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Juan.</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2050" name="Picture 2" descr="http://www.somalojoven.org/wp-content/corder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al ver Juan a Jesús que venía hacia él, exclamó: «Este es el Cordero de Dios, que quita el pecado del mundo. Este es aquel de quien yo dije</a:t>
            </a:r>
            <a:r>
              <a:rPr lang="es-ES" sz="5400" b="1" dirty="0" smtClean="0">
                <a:solidFill>
                  <a:srgbClr val="263050"/>
                </a:solidFill>
              </a:rPr>
              <a:t>:</a:t>
            </a:r>
            <a:endParaRPr lang="es-ES" sz="5400" b="1" dirty="0">
              <a:solidFill>
                <a:srgbClr val="263050"/>
              </a:solidFill>
            </a:endParaRP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“Tras de mí viene un hombre que está por delante de mí, porque existía antes que yo”. Yo no lo conocía, pero he salido a bautizar con agua, para que sea manifestado a Israel». Y Juan dio testimonio diciendo</a:t>
            </a:r>
            <a:r>
              <a:rPr lang="es-ES" sz="5400" b="1" dirty="0" smtClean="0">
                <a:solidFill>
                  <a:srgbClr val="263050"/>
                </a:solidFill>
              </a:rPr>
              <a:t>:</a:t>
            </a:r>
            <a:endParaRPr lang="es-ES" sz="5400" b="1" dirty="0">
              <a:solidFill>
                <a:srgbClr val="263050"/>
              </a:solidFill>
            </a:endParaRP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«He contemplado al Espíritu que bajaba del cielo como una paloma, y se posó sobre </a:t>
            </a:r>
            <a:r>
              <a:rPr lang="es-ES" sz="5400" b="1" dirty="0" smtClean="0">
                <a:solidFill>
                  <a:srgbClr val="263050"/>
                </a:solidFill>
              </a:rPr>
              <a:t>él. Yo </a:t>
            </a:r>
            <a:r>
              <a:rPr lang="es-ES" sz="5400" b="1" dirty="0">
                <a:solidFill>
                  <a:srgbClr val="263050"/>
                </a:solidFill>
              </a:rPr>
              <a:t>no lo conocía, pero el que me envió a bautizar con agua me dijo</a:t>
            </a:r>
            <a:r>
              <a:rPr lang="es-ES" sz="5400" b="1" dirty="0" smtClean="0">
                <a:solidFill>
                  <a:srgbClr val="263050"/>
                </a:solidFill>
              </a:rPr>
              <a:t>:</a:t>
            </a:r>
            <a:endParaRPr lang="es-ES" sz="5400" b="1" dirty="0">
              <a:solidFill>
                <a:srgbClr val="263050"/>
              </a:solidFill>
            </a:endParaRP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“Aquel sobre quien veas bajar el Espíritu y posarse sobre él, ese es el que bautiza con Espíritu Santo”. Y yo lo he visto y he dado testimonio de que este es el Hijo de Dios».</a:t>
            </a:r>
          </a:p>
        </p:txBody>
      </p:sp>
    </p:spTree>
    <p:extLst>
      <p:ext uri="{BB962C8B-B14F-4D97-AF65-F5344CB8AC3E}">
        <p14:creationId xmlns:p14="http://schemas.microsoft.com/office/powerpoint/2010/main" val="17800155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Jesús está entre nosotros</a:t>
            </a:r>
            <a:br>
              <a:rPr lang="es-ES" altLang="es-ES" sz="4800" b="1" dirty="0">
                <a:solidFill>
                  <a:srgbClr val="002060"/>
                </a:solidFill>
              </a:rPr>
            </a:br>
            <a:r>
              <a:rPr lang="es-ES" altLang="es-ES" sz="4800" b="1" dirty="0">
                <a:solidFill>
                  <a:srgbClr val="002060"/>
                </a:solidFill>
              </a:rPr>
              <a:t>Él vive hoy,</a:t>
            </a:r>
            <a:br>
              <a:rPr lang="es-ES" altLang="es-ES" sz="4800" b="1" dirty="0">
                <a:solidFill>
                  <a:srgbClr val="002060"/>
                </a:solidFill>
              </a:rPr>
            </a:br>
            <a:r>
              <a:rPr lang="es-ES" altLang="es-ES" sz="4800" b="1" dirty="0">
                <a:solidFill>
                  <a:srgbClr val="002060"/>
                </a:solidFill>
              </a:rPr>
              <a:t> y su Espíritu a todos da.</a:t>
            </a:r>
            <a:br>
              <a:rPr lang="es-ES" altLang="es-ES" sz="4800" b="1" dirty="0">
                <a:solidFill>
                  <a:srgbClr val="002060"/>
                </a:solidFill>
              </a:rPr>
            </a:br>
            <a:r>
              <a:rPr lang="es-ES" altLang="es-ES" sz="4800" b="1" dirty="0">
                <a:solidFill>
                  <a:srgbClr val="002060"/>
                </a:solidFill>
              </a:rPr>
              <a:t>Jesús, razón de nuestra vida,</a:t>
            </a:r>
            <a:br>
              <a:rPr lang="es-ES" altLang="es-ES" sz="4800" b="1" dirty="0">
                <a:solidFill>
                  <a:srgbClr val="002060"/>
                </a:solidFill>
              </a:rPr>
            </a:br>
            <a:r>
              <a:rPr lang="es-ES" altLang="es-ES" sz="4800" b="1" dirty="0">
                <a:solidFill>
                  <a:srgbClr val="002060"/>
                </a:solidFill>
              </a:rPr>
              <a:t>Es el Señor, nos reúne</a:t>
            </a:r>
            <a:br>
              <a:rPr lang="es-ES" altLang="es-ES" sz="4800" b="1" dirty="0">
                <a:solidFill>
                  <a:srgbClr val="002060"/>
                </a:solidFill>
              </a:rPr>
            </a:br>
            <a:r>
              <a:rPr lang="es-ES" altLang="es-ES" sz="4800" b="1" dirty="0">
                <a:solidFill>
                  <a:srgbClr val="002060"/>
                </a:solidFill>
              </a:rPr>
              <a:t>En  pueblo de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483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En el mar he oído hoy,</a:t>
            </a:r>
            <a:br>
              <a:rPr lang="es-ES" sz="6000" b="1" dirty="0">
                <a:solidFill>
                  <a:srgbClr val="002060"/>
                </a:solidFill>
              </a:rPr>
            </a:br>
            <a:r>
              <a:rPr lang="es-ES" sz="6000" b="1" dirty="0">
                <a:solidFill>
                  <a:srgbClr val="002060"/>
                </a:solidFill>
              </a:rPr>
              <a:t>Señor tu voz que me llamó,</a:t>
            </a:r>
            <a:br>
              <a:rPr lang="es-ES" sz="6000" b="1" dirty="0">
                <a:solidFill>
                  <a:srgbClr val="002060"/>
                </a:solidFill>
              </a:rPr>
            </a:br>
            <a:r>
              <a:rPr lang="es-ES" sz="6000" b="1" dirty="0">
                <a:solidFill>
                  <a:srgbClr val="002060"/>
                </a:solidFill>
              </a:rPr>
              <a:t>y me pidió que me entregara</a:t>
            </a:r>
            <a:br>
              <a:rPr lang="es-ES" sz="6000" b="1" dirty="0">
                <a:solidFill>
                  <a:srgbClr val="002060"/>
                </a:solidFill>
              </a:rPr>
            </a:br>
            <a:r>
              <a:rPr lang="es-ES" sz="6000" b="1" dirty="0">
                <a:solidFill>
                  <a:srgbClr val="002060"/>
                </a:solidFill>
              </a:rPr>
              <a:t>a mis hermanos.</a:t>
            </a:r>
            <a:endParaRPr lang="es-ES" sz="60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85729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Esa voz me transformó,</a:t>
            </a:r>
            <a:br>
              <a:rPr lang="es-ES" sz="6000" b="1" dirty="0">
                <a:solidFill>
                  <a:srgbClr val="002060"/>
                </a:solidFill>
              </a:rPr>
            </a:br>
            <a:r>
              <a:rPr lang="es-ES" sz="6000" b="1" dirty="0">
                <a:solidFill>
                  <a:srgbClr val="002060"/>
                </a:solidFill>
              </a:rPr>
              <a:t>mi vida entera ya cambió,</a:t>
            </a:r>
            <a:br>
              <a:rPr lang="es-ES" sz="6000" b="1" dirty="0">
                <a:solidFill>
                  <a:srgbClr val="002060"/>
                </a:solidFill>
              </a:rPr>
            </a:br>
            <a:r>
              <a:rPr lang="es-ES" sz="6000" b="1" dirty="0">
                <a:solidFill>
                  <a:srgbClr val="002060"/>
                </a:solidFill>
              </a:rPr>
              <a:t>y sólo pienso ahora, Señor, en repetirte:</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918324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Padre nuestro, en Ti creemos,</a:t>
            </a:r>
            <a:br>
              <a:rPr lang="es-ES" sz="6000" b="1" dirty="0">
                <a:solidFill>
                  <a:srgbClr val="002060"/>
                </a:solidFill>
              </a:rPr>
            </a:br>
            <a:r>
              <a:rPr lang="es-ES" sz="6000" b="1" dirty="0">
                <a:solidFill>
                  <a:srgbClr val="002060"/>
                </a:solidFill>
              </a:rPr>
              <a:t>Padre nuestro, te ofrecemos,</a:t>
            </a:r>
            <a:br>
              <a:rPr lang="es-ES" sz="6000" b="1" dirty="0">
                <a:solidFill>
                  <a:srgbClr val="002060"/>
                </a:solidFill>
              </a:rPr>
            </a:br>
            <a:r>
              <a:rPr lang="es-ES" sz="6000" b="1" dirty="0">
                <a:solidFill>
                  <a:srgbClr val="002060"/>
                </a:solidFill>
              </a:rPr>
              <a:t>Padre nuestro, nuestras manos,</a:t>
            </a:r>
            <a:br>
              <a:rPr lang="es-ES" sz="6000" b="1" dirty="0">
                <a:solidFill>
                  <a:srgbClr val="002060"/>
                </a:solidFill>
              </a:rPr>
            </a:br>
            <a:r>
              <a:rPr lang="es-ES" sz="6000" b="1" dirty="0">
                <a:solidFill>
                  <a:srgbClr val="002060"/>
                </a:solidFill>
              </a:rPr>
              <a:t>De hermanos. (bis)</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474756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Cuando vaya a otro lugar,</a:t>
            </a:r>
            <a:br>
              <a:rPr lang="es-ES" sz="6000" b="1" dirty="0">
                <a:solidFill>
                  <a:srgbClr val="002060"/>
                </a:solidFill>
              </a:rPr>
            </a:br>
            <a:r>
              <a:rPr lang="es-ES" sz="6000" b="1" dirty="0">
                <a:solidFill>
                  <a:srgbClr val="002060"/>
                </a:solidFill>
              </a:rPr>
              <a:t>Tendré Señor que abandonar</a:t>
            </a:r>
            <a:br>
              <a:rPr lang="es-ES" sz="6000" b="1" dirty="0">
                <a:solidFill>
                  <a:srgbClr val="002060"/>
                </a:solidFill>
              </a:rPr>
            </a:br>
            <a:r>
              <a:rPr lang="es-ES" sz="6000" b="1" dirty="0">
                <a:solidFill>
                  <a:srgbClr val="002060"/>
                </a:solidFill>
              </a:rPr>
              <a:t>A mi familia, a mis amigos</a:t>
            </a:r>
            <a:br>
              <a:rPr lang="es-ES" sz="6000" b="1" dirty="0">
                <a:solidFill>
                  <a:srgbClr val="002060"/>
                </a:solidFill>
              </a:rPr>
            </a:br>
            <a:r>
              <a:rPr lang="es-ES" sz="6000" b="1" dirty="0">
                <a:solidFill>
                  <a:srgbClr val="002060"/>
                </a:solidFill>
              </a:rPr>
              <a:t>por seguirte.</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4127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Pero sé que así algún día</a:t>
            </a:r>
            <a:br>
              <a:rPr lang="es-ES" sz="6000" b="1" dirty="0">
                <a:solidFill>
                  <a:srgbClr val="002060"/>
                </a:solidFill>
              </a:rPr>
            </a:br>
            <a:r>
              <a:rPr lang="es-ES" sz="6000" b="1" dirty="0">
                <a:solidFill>
                  <a:srgbClr val="002060"/>
                </a:solidFill>
              </a:rPr>
              <a:t>podré enseñar tu verdad</a:t>
            </a:r>
            <a:br>
              <a:rPr lang="es-ES" sz="6000" b="1" dirty="0">
                <a:solidFill>
                  <a:srgbClr val="002060"/>
                </a:solidFill>
              </a:rPr>
            </a:br>
            <a:r>
              <a:rPr lang="es-ES" sz="6000" b="1" dirty="0">
                <a:solidFill>
                  <a:srgbClr val="002060"/>
                </a:solidFill>
              </a:rPr>
              <a:t>a mi hermano y junto a él</a:t>
            </a:r>
            <a:br>
              <a:rPr lang="es-ES" sz="6000" b="1" dirty="0">
                <a:solidFill>
                  <a:srgbClr val="002060"/>
                </a:solidFill>
              </a:rPr>
            </a:br>
            <a:r>
              <a:rPr lang="es-ES" sz="6000" b="1" dirty="0">
                <a:solidFill>
                  <a:srgbClr val="002060"/>
                </a:solidFill>
              </a:rPr>
              <a:t>yo repetirte:</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95521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6000" b="1" dirty="0">
                <a:solidFill>
                  <a:srgbClr val="002060"/>
                </a:solidFill>
              </a:rPr>
              <a:t>Padre nuestro, en Ti creemos,</a:t>
            </a:r>
            <a:br>
              <a:rPr lang="es-ES" sz="6000" b="1" dirty="0">
                <a:solidFill>
                  <a:srgbClr val="002060"/>
                </a:solidFill>
              </a:rPr>
            </a:br>
            <a:r>
              <a:rPr lang="es-ES" sz="6000" b="1" dirty="0">
                <a:solidFill>
                  <a:srgbClr val="002060"/>
                </a:solidFill>
              </a:rPr>
              <a:t>Padre nuestro, te ofrecemos,</a:t>
            </a:r>
            <a:br>
              <a:rPr lang="es-ES" sz="6000" b="1" dirty="0">
                <a:solidFill>
                  <a:srgbClr val="002060"/>
                </a:solidFill>
              </a:rPr>
            </a:br>
            <a:r>
              <a:rPr lang="es-ES" sz="6000" b="1" dirty="0">
                <a:solidFill>
                  <a:srgbClr val="002060"/>
                </a:solidFill>
              </a:rPr>
              <a:t>Padre nuestro, nuestras manos,</a:t>
            </a:r>
            <a:br>
              <a:rPr lang="es-ES" sz="6000" b="1" dirty="0">
                <a:solidFill>
                  <a:srgbClr val="002060"/>
                </a:solidFill>
              </a:rPr>
            </a:br>
            <a:r>
              <a:rPr lang="es-ES" sz="6000" b="1" dirty="0">
                <a:solidFill>
                  <a:srgbClr val="002060"/>
                </a:solidFill>
              </a:rPr>
              <a:t>De hermanos. (bis)</a:t>
            </a:r>
          </a:p>
        </p:txBody>
      </p:sp>
      <p:sp>
        <p:nvSpPr>
          <p:cNvPr id="4" name="Marcador de texto 3"/>
          <p:cNvSpPr>
            <a:spLocks noGrp="1"/>
          </p:cNvSpPr>
          <p:nvPr>
            <p:ph type="body" sz="half" idx="2"/>
          </p:nvPr>
        </p:nvSpPr>
        <p:spPr/>
        <p:txBody>
          <a:bodyPr/>
          <a:lstStyle/>
          <a:p>
            <a:endParaRPr lang="es-ES"/>
          </a:p>
        </p:txBody>
      </p:sp>
      <p:pic>
        <p:nvPicPr>
          <p:cNvPr id="6" name="Picture 15" descr="http://cafe.themarker.com/media/t/266/837/9/file_0.jpg"/>
          <p:cNvPicPr>
            <a:picLocks noGrp="1" noChangeAspect="1" noChangeArrowheads="1"/>
          </p:cNvPicPr>
          <p:nvPr>
            <p:ph type="pic" idx="1"/>
          </p:nvPr>
        </p:nvPicPr>
        <p:blipFill>
          <a:blip r:embed="rId2" cstate="print">
            <a:extLst>
              <a:ext uri="{28A0092B-C50C-407E-A947-70E740481C1C}">
                <a14:useLocalDpi xmlns:a14="http://schemas.microsoft.com/office/drawing/2010/main" val="0"/>
              </a:ext>
            </a:extLst>
          </a:blip>
          <a:srcRect l="10006" r="10006"/>
          <a:stretch>
            <a:fillRect/>
          </a:stretch>
        </p:blipFill>
        <p:spPr bwMode="auto">
          <a:xfrm>
            <a:off x="7320136" y="9148"/>
            <a:ext cx="4892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482864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343669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Rompe las cadenas </a:t>
            </a:r>
            <a:br>
              <a:rPr lang="es-ES" altLang="es-ES" sz="4800" dirty="0">
                <a:solidFill>
                  <a:srgbClr val="002060"/>
                </a:solidFill>
              </a:rPr>
            </a:br>
            <a:r>
              <a:rPr lang="es-ES" altLang="es-ES" sz="4800" dirty="0">
                <a:solidFill>
                  <a:srgbClr val="002060"/>
                </a:solidFill>
              </a:rPr>
              <a:t>Que   nos atan.</a:t>
            </a:r>
            <a:br>
              <a:rPr lang="es-ES" altLang="es-ES" sz="4800" dirty="0">
                <a:solidFill>
                  <a:srgbClr val="002060"/>
                </a:solidFill>
              </a:rPr>
            </a:br>
            <a:r>
              <a:rPr lang="es-ES" altLang="es-ES" sz="4800" dirty="0">
                <a:solidFill>
                  <a:srgbClr val="002060"/>
                </a:solidFill>
              </a:rPr>
              <a:t>Llénanos de gracia en tu Palabra.</a:t>
            </a:r>
            <a:br>
              <a:rPr lang="es-ES" altLang="es-ES" sz="4800" dirty="0">
                <a:solidFill>
                  <a:srgbClr val="002060"/>
                </a:solidFill>
              </a:rPr>
            </a:br>
            <a:r>
              <a:rPr lang="es-ES" altLang="es-ES" sz="4800" dirty="0">
                <a:solidFill>
                  <a:srgbClr val="002060"/>
                </a:solidFill>
              </a:rPr>
              <a:t>Gracias, Señor, gracias, Salvador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3726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te puedo dar,</a:t>
            </a:r>
            <a:br>
              <a:rPr lang="es-ES" altLang="es-ES" sz="4800" b="1" dirty="0">
                <a:solidFill>
                  <a:srgbClr val="002060"/>
                </a:solidFill>
              </a:rPr>
            </a:br>
            <a:r>
              <a:rPr lang="es-ES" altLang="es-ES" sz="4800" b="1" dirty="0">
                <a:solidFill>
                  <a:srgbClr val="002060"/>
                </a:solidFill>
              </a:rPr>
              <a:t>que no me hayas dado Tú.</a:t>
            </a:r>
            <a:br>
              <a:rPr lang="es-ES" altLang="es-ES" sz="4800" b="1" dirty="0">
                <a:solidFill>
                  <a:srgbClr val="002060"/>
                </a:solidFill>
              </a:rPr>
            </a:br>
            <a:r>
              <a:rPr lang="es-ES" altLang="es-ES" sz="4800" b="1" dirty="0">
                <a:solidFill>
                  <a:srgbClr val="002060"/>
                </a:solidFill>
              </a:rPr>
              <a:t>Qué te puedo decir,</a:t>
            </a:r>
            <a:br>
              <a:rPr lang="es-ES" altLang="es-ES" sz="4800" b="1" dirty="0">
                <a:solidFill>
                  <a:srgbClr val="002060"/>
                </a:solidFill>
              </a:rPr>
            </a:br>
            <a:r>
              <a:rPr lang="es-ES" altLang="es-ES" sz="4800" b="1" dirty="0">
                <a:solidFill>
                  <a:srgbClr val="002060"/>
                </a:solidFill>
              </a:rPr>
              <a:t>que no me hayas dicho Tú.</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008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Qué puedo hacer por Ti,</a:t>
            </a:r>
            <a:br>
              <a:rPr lang="es-ES" altLang="es-ES" sz="4800" b="1" dirty="0">
                <a:solidFill>
                  <a:srgbClr val="002060"/>
                </a:solidFill>
              </a:rPr>
            </a:br>
            <a:r>
              <a:rPr lang="es-ES" altLang="es-ES" sz="4800" b="1" dirty="0">
                <a:solidFill>
                  <a:srgbClr val="002060"/>
                </a:solidFill>
              </a:rPr>
              <a:t>si yo no puedo hacer nada, </a:t>
            </a:r>
            <a:br>
              <a:rPr lang="es-ES" altLang="es-ES" sz="4800" b="1" dirty="0">
                <a:solidFill>
                  <a:srgbClr val="002060"/>
                </a:solidFill>
              </a:rPr>
            </a:br>
            <a:r>
              <a:rPr lang="es-ES" altLang="es-ES" sz="4800" b="1" dirty="0">
                <a:solidFill>
                  <a:srgbClr val="002060"/>
                </a:solidFill>
              </a:rPr>
              <a:t>si yo no puedo hacer nada,</a:t>
            </a:r>
            <a:br>
              <a:rPr lang="es-ES" altLang="es-ES" sz="4800" b="1" dirty="0">
                <a:solidFill>
                  <a:srgbClr val="002060"/>
                </a:solidFill>
              </a:rPr>
            </a:br>
            <a:r>
              <a:rPr lang="es-ES" altLang="es-ES" sz="4800" b="1" dirty="0">
                <a:solidFill>
                  <a:srgbClr val="002060"/>
                </a:solidFill>
              </a:rPr>
              <a:t>si no es por Ti, mi Dios.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6281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 lo que sé,</a:t>
            </a:r>
            <a:br>
              <a:rPr lang="es-ES" altLang="es-ES" sz="4800" b="1" dirty="0">
                <a:solidFill>
                  <a:srgbClr val="002060"/>
                </a:solidFill>
              </a:rPr>
            </a:br>
            <a:r>
              <a:rPr lang="es-ES" altLang="es-ES" sz="4800" b="1" dirty="0">
                <a:solidFill>
                  <a:srgbClr val="002060"/>
                </a:solidFill>
              </a:rPr>
              <a:t>todo lo que soy,</a:t>
            </a:r>
            <a:br>
              <a:rPr lang="es-ES" altLang="es-ES" sz="4800" b="1" dirty="0">
                <a:solidFill>
                  <a:srgbClr val="002060"/>
                </a:solidFill>
              </a:rPr>
            </a:br>
            <a:r>
              <a:rPr lang="es-ES" altLang="es-ES" sz="4800" b="1" dirty="0">
                <a:solidFill>
                  <a:srgbClr val="002060"/>
                </a:solidFill>
              </a:rPr>
              <a:t>todo lo que tengo,</a:t>
            </a:r>
            <a:br>
              <a:rPr lang="es-ES" altLang="es-ES" sz="4800" b="1" dirty="0">
                <a:solidFill>
                  <a:srgbClr val="002060"/>
                </a:solidFill>
              </a:rPr>
            </a:br>
            <a:r>
              <a:rPr lang="es-ES" altLang="es-ES" sz="4800" b="1" dirty="0">
                <a:solidFill>
                  <a:srgbClr val="002060"/>
                </a:solidFill>
              </a:rPr>
              <a:t>es tuyo.</a:t>
            </a:r>
            <a:br>
              <a:rPr lang="es-ES" altLang="es-ES" sz="4800" b="1" dirty="0">
                <a:solidFill>
                  <a:srgbClr val="002060"/>
                </a:solidFill>
              </a:rPr>
            </a:br>
            <a:r>
              <a:rPr lang="es-ES" altLang="es-ES" sz="4800" b="1" dirty="0">
                <a:solidFill>
                  <a:srgbClr val="002060"/>
                </a:solidFill>
              </a:rPr>
              <a:t>(Bis)</a:t>
            </a:r>
          </a:p>
        </p:txBody>
      </p:sp>
      <p:sp>
        <p:nvSpPr>
          <p:cNvPr id="4" name="Marcador de texto 3"/>
          <p:cNvSpPr>
            <a:spLocks noGrp="1"/>
          </p:cNvSpPr>
          <p:nvPr>
            <p:ph type="body" sz="half" idx="2"/>
          </p:nvPr>
        </p:nvSpPr>
        <p:spPr/>
        <p:txBody>
          <a:bodyPr/>
          <a:lstStyle/>
          <a:p>
            <a:endParaRPr lang="es-ES"/>
          </a:p>
        </p:txBody>
      </p:sp>
      <p:pic>
        <p:nvPicPr>
          <p:cNvPr id="6" name="Picture 6" descr="http://i1.ytimg.com/vi/v8EFrWqex80/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10398"/>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146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Jesús está entre nosotros</a:t>
            </a:r>
            <a:br>
              <a:rPr lang="es-ES" altLang="es-ES" sz="4800" b="1" dirty="0">
                <a:solidFill>
                  <a:srgbClr val="002060"/>
                </a:solidFill>
              </a:rPr>
            </a:br>
            <a:r>
              <a:rPr lang="es-ES" altLang="es-ES" sz="4800" b="1" dirty="0">
                <a:solidFill>
                  <a:srgbClr val="002060"/>
                </a:solidFill>
              </a:rPr>
              <a:t>Él vive hoy, y su Espíritu </a:t>
            </a:r>
            <a:br>
              <a:rPr lang="es-ES" altLang="es-ES" sz="4800" b="1" dirty="0">
                <a:solidFill>
                  <a:srgbClr val="002060"/>
                </a:solidFill>
              </a:rPr>
            </a:br>
            <a:r>
              <a:rPr lang="es-ES" altLang="es-ES" sz="4800" b="1" dirty="0">
                <a:solidFill>
                  <a:srgbClr val="002060"/>
                </a:solidFill>
              </a:rPr>
              <a:t>a todos da.</a:t>
            </a:r>
            <a:br>
              <a:rPr lang="es-ES" altLang="es-ES" sz="4800" b="1" dirty="0">
                <a:solidFill>
                  <a:srgbClr val="002060"/>
                </a:solidFill>
              </a:rPr>
            </a:br>
            <a:r>
              <a:rPr lang="es-ES" altLang="es-ES" sz="4800" b="1" dirty="0">
                <a:solidFill>
                  <a:srgbClr val="002060"/>
                </a:solidFill>
              </a:rPr>
              <a:t>Jesús, razón de nuestra vida,</a:t>
            </a:r>
            <a:br>
              <a:rPr lang="es-ES" altLang="es-ES" sz="4800" b="1" dirty="0">
                <a:solidFill>
                  <a:srgbClr val="002060"/>
                </a:solidFill>
              </a:rPr>
            </a:br>
            <a:r>
              <a:rPr lang="es-ES" altLang="es-ES" sz="4800" b="1" dirty="0">
                <a:solidFill>
                  <a:srgbClr val="002060"/>
                </a:solidFill>
              </a:rPr>
              <a:t>Es el Señor, nos reúne</a:t>
            </a:r>
            <a:br>
              <a:rPr lang="es-ES" altLang="es-ES" sz="4800" b="1" dirty="0">
                <a:solidFill>
                  <a:srgbClr val="002060"/>
                </a:solidFill>
              </a:rPr>
            </a:br>
            <a:r>
              <a:rPr lang="es-ES" altLang="es-ES" sz="4800" b="1" dirty="0">
                <a:solidFill>
                  <a:srgbClr val="002060"/>
                </a:solidFill>
              </a:rPr>
              <a:t>En  pueblo de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1088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5392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0676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acompaña nuestras vidas, </a:t>
            </a:r>
            <a:br>
              <a:rPr lang="es-ES" altLang="es-ES" sz="4800" b="1" dirty="0">
                <a:solidFill>
                  <a:srgbClr val="002060"/>
                </a:solidFill>
              </a:rPr>
            </a:br>
            <a:r>
              <a:rPr lang="es-ES" altLang="es-ES" sz="4800" b="1" dirty="0">
                <a:solidFill>
                  <a:srgbClr val="002060"/>
                </a:solidFill>
              </a:rPr>
              <a:t>que vive en nuestras luchas, </a:t>
            </a:r>
            <a:br>
              <a:rPr lang="es-ES" altLang="es-ES" sz="4800" b="1" dirty="0">
                <a:solidFill>
                  <a:srgbClr val="002060"/>
                </a:solidFill>
              </a:rPr>
            </a:br>
            <a:r>
              <a:rPr lang="es-ES" altLang="es-ES" sz="4800" b="1" dirty="0">
                <a:solidFill>
                  <a:srgbClr val="002060"/>
                </a:solidFill>
              </a:rPr>
              <a:t>del universo entero el único Señor.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289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Benditos los que en su nombre </a:t>
            </a:r>
            <a:br>
              <a:rPr lang="es-ES" altLang="es-ES" sz="4800" b="1" dirty="0">
                <a:solidFill>
                  <a:srgbClr val="002060"/>
                </a:solidFill>
              </a:rPr>
            </a:br>
            <a:r>
              <a:rPr lang="es-ES" altLang="es-ES" sz="4800" b="1" dirty="0">
                <a:solidFill>
                  <a:srgbClr val="002060"/>
                </a:solidFill>
              </a:rPr>
              <a:t>el Evangelio anuncian, </a:t>
            </a:r>
            <a:br>
              <a:rPr lang="es-ES" altLang="es-ES" sz="4800" b="1" dirty="0">
                <a:solidFill>
                  <a:srgbClr val="002060"/>
                </a:solidFill>
              </a:rPr>
            </a:br>
            <a:r>
              <a:rPr lang="es-ES" altLang="es-ES" sz="4800" b="1" dirty="0">
                <a:solidFill>
                  <a:srgbClr val="002060"/>
                </a:solidFill>
              </a:rPr>
              <a:t>la buena y gran noticia de la liberación.</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566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907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0554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345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972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3961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5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ítulo 3"/>
          <p:cNvSpPr>
            <a:spLocks noGrp="1"/>
          </p:cNvSpPr>
          <p:nvPr>
            <p:ph type="title"/>
          </p:nvPr>
        </p:nvSpPr>
        <p:spPr/>
        <p:txBody>
          <a:bodyPr/>
          <a:lstStyle/>
          <a:p>
            <a:pPr algn="ctr"/>
            <a:r>
              <a:rPr lang="es-ES" altLang="es-ES" sz="6600" u="sng" smtClean="0"/>
              <a:t>Paz.</a:t>
            </a:r>
          </a:p>
        </p:txBody>
      </p:sp>
      <p:sp>
        <p:nvSpPr>
          <p:cNvPr id="2051" name="Marcador de contenido 4"/>
          <p:cNvSpPr>
            <a:spLocks noGrp="1"/>
          </p:cNvSpPr>
          <p:nvPr>
            <p:ph idx="1"/>
          </p:nvPr>
        </p:nvSpPr>
        <p:spPr/>
        <p:txBody>
          <a:bodyPr>
            <a:normAutofit fontScale="92500"/>
          </a:bodyPr>
          <a:lstStyle/>
          <a:p>
            <a:pPr marL="0" indent="0">
              <a:buFont typeface="Arial" panose="020B0604020202020204" pitchFamily="34" charset="0"/>
              <a:buNone/>
            </a:pPr>
            <a:r>
              <a:rPr lang="es-ES" altLang="es-ES" sz="5400" smtClean="0"/>
              <a:t>Cordero de Dios que al mundo quitas el pecado. Ten piedad de nosotros. (bis)</a:t>
            </a:r>
          </a:p>
          <a:p>
            <a:pPr marL="0" indent="0">
              <a:buFont typeface="Arial" panose="020B0604020202020204" pitchFamily="34" charset="0"/>
              <a:buNone/>
            </a:pPr>
            <a:r>
              <a:rPr lang="es-ES" altLang="es-ES" sz="5400" smtClean="0"/>
              <a:t>Cordero de Dios que al mundo quitas el pecado. Danos la paz.(bis)</a:t>
            </a:r>
          </a:p>
        </p:txBody>
      </p:sp>
    </p:spTree>
    <p:extLst>
      <p:ext uri="{BB962C8B-B14F-4D97-AF65-F5344CB8AC3E}">
        <p14:creationId xmlns:p14="http://schemas.microsoft.com/office/powerpoint/2010/main" val="36138303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Bendigamos al Señor </a:t>
            </a:r>
            <a:br>
              <a:rPr lang="es-ES" altLang="es-ES" sz="4800" b="1" dirty="0">
                <a:solidFill>
                  <a:srgbClr val="002060"/>
                </a:solidFill>
              </a:rPr>
            </a:br>
            <a:r>
              <a:rPr lang="es-ES" altLang="es-ES" sz="4800" b="1" dirty="0">
                <a:solidFill>
                  <a:srgbClr val="002060"/>
                </a:solidFill>
              </a:rPr>
              <a:t>Dios de toda la creación </a:t>
            </a:r>
            <a:br>
              <a:rPr lang="es-ES" altLang="es-ES" sz="4800" b="1" dirty="0">
                <a:solidFill>
                  <a:srgbClr val="002060"/>
                </a:solidFill>
              </a:rPr>
            </a:br>
            <a:r>
              <a:rPr lang="es-ES" altLang="es-ES" sz="4800" b="1" dirty="0">
                <a:solidFill>
                  <a:srgbClr val="002060"/>
                </a:solidFill>
              </a:rPr>
              <a:t>por habernos </a:t>
            </a:r>
            <a:br>
              <a:rPr lang="es-ES" altLang="es-ES" sz="4800" b="1" dirty="0">
                <a:solidFill>
                  <a:srgbClr val="002060"/>
                </a:solidFill>
              </a:rPr>
            </a:br>
            <a:r>
              <a:rPr lang="es-ES" altLang="es-ES" sz="4800" b="1" dirty="0">
                <a:solidFill>
                  <a:srgbClr val="002060"/>
                </a:solidFill>
              </a:rPr>
              <a:t>regalado su amor. </a:t>
            </a:r>
            <a:br>
              <a:rPr lang="es-ES" altLang="es-ES" sz="4800" b="1" dirty="0">
                <a:solidFill>
                  <a:srgbClr val="002060"/>
                </a:solidFill>
              </a:rPr>
            </a:br>
            <a:r>
              <a:rPr lang="es-ES" altLang="es-ES" sz="4800" b="1" dirty="0">
                <a:solidFill>
                  <a:srgbClr val="002060"/>
                </a:solidFill>
              </a:rPr>
              <a:t>Su bondad y su perdón</a:t>
            </a:r>
            <a:br>
              <a:rPr lang="es-ES" altLang="es-ES" sz="4800" b="1" dirty="0">
                <a:solidFill>
                  <a:srgbClr val="002060"/>
                </a:solidFill>
              </a:rPr>
            </a:br>
            <a:r>
              <a:rPr lang="es-ES" altLang="es-ES" sz="4800" b="1" dirty="0">
                <a:solidFill>
                  <a:srgbClr val="002060"/>
                </a:solidFill>
              </a:rPr>
              <a:t>y su gran fidelidad </a:t>
            </a:r>
            <a:br>
              <a:rPr lang="es-ES" altLang="es-ES" sz="4800" b="1" dirty="0">
                <a:solidFill>
                  <a:srgbClr val="002060"/>
                </a:solidFill>
              </a:rPr>
            </a:br>
            <a:r>
              <a:rPr lang="es-ES" altLang="es-ES" sz="4800" b="1" dirty="0">
                <a:solidFill>
                  <a:srgbClr val="002060"/>
                </a:solidFill>
              </a:rPr>
              <a:t>por los siglos de los siglos durarán</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api.ning.com/files/KCJe2NNBNAQIK0qj4z2MIG9KL4D*hgyP6i1fSKIPjXB15h1oly*KQVD-mwKArDmJtXCKjyeKOadE*0l46fUSkJXbRVAxT6w4/purityheart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12757"/>
            <a:ext cx="488278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8142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ESPÍRITU DE DIOS </a:t>
            </a:r>
            <a:br>
              <a:rPr lang="es-ES" altLang="es-ES" sz="4800" b="1" dirty="0">
                <a:solidFill>
                  <a:srgbClr val="002060"/>
                </a:solidFill>
              </a:rPr>
            </a:br>
            <a:r>
              <a:rPr lang="es-ES" altLang="es-ES" sz="4800" b="1" dirty="0">
                <a:solidFill>
                  <a:srgbClr val="002060"/>
                </a:solidFill>
              </a:rPr>
              <a:t>HOY ESTÁ SOBRE MI, </a:t>
            </a:r>
            <a:br>
              <a:rPr lang="es-ES" altLang="es-ES" sz="4800" b="1" dirty="0">
                <a:solidFill>
                  <a:srgbClr val="002060"/>
                </a:solidFill>
              </a:rPr>
            </a:br>
            <a:r>
              <a:rPr lang="es-ES" altLang="es-ES" sz="4800" b="1" dirty="0">
                <a:solidFill>
                  <a:srgbClr val="002060"/>
                </a:solidFill>
              </a:rPr>
              <a:t>ÉL ES QUIEN ME HA UNGIDO</a:t>
            </a:r>
            <a:br>
              <a:rPr lang="es-ES" altLang="es-ES" sz="4800" b="1" dirty="0">
                <a:solidFill>
                  <a:srgbClr val="002060"/>
                </a:solidFill>
              </a:rPr>
            </a:br>
            <a:r>
              <a:rPr lang="es-ES" altLang="es-ES" sz="4800" b="1" dirty="0">
                <a:solidFill>
                  <a:srgbClr val="002060"/>
                </a:solidFill>
              </a:rPr>
              <a:t>PARA PROCLAMAR</a:t>
            </a:r>
            <a:br>
              <a:rPr lang="es-ES" altLang="es-ES" sz="4800" b="1" dirty="0">
                <a:solidFill>
                  <a:srgbClr val="002060"/>
                </a:solidFill>
              </a:rPr>
            </a:br>
            <a:r>
              <a:rPr lang="es-ES" altLang="es-ES" sz="4800" b="1" dirty="0">
                <a:solidFill>
                  <a:srgbClr val="002060"/>
                </a:solidFill>
              </a:rPr>
              <a:t>LA BUENA NUEVA </a:t>
            </a:r>
            <a:br>
              <a:rPr lang="es-ES" altLang="es-ES" sz="4800" b="1" dirty="0">
                <a:solidFill>
                  <a:srgbClr val="002060"/>
                </a:solidFill>
              </a:rPr>
            </a:br>
            <a:r>
              <a:rPr lang="es-ES" altLang="es-ES" sz="4800" b="1" dirty="0">
                <a:solidFill>
                  <a:srgbClr val="002060"/>
                </a:solidFill>
              </a:rPr>
              <a:t>A LOS MÁS POBRES,</a:t>
            </a:r>
            <a:br>
              <a:rPr lang="es-ES" altLang="es-ES" sz="4800" b="1" dirty="0">
                <a:solidFill>
                  <a:srgbClr val="002060"/>
                </a:solidFill>
              </a:rPr>
            </a:br>
            <a:r>
              <a:rPr lang="es-ES" altLang="es-ES" sz="4800" b="1" dirty="0">
                <a:solidFill>
                  <a:srgbClr val="002060"/>
                </a:solidFill>
              </a:rPr>
              <a:t>LA GRACIA DE SU SALVACIÓN. (BIS</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api.ning.com/files/KCJe2NNBNAQIK0qj4z2MIG9KL4D*hgyP6i1fSKIPjXB15h1oly*KQVD-mwKArDmJtXCKjyeKOadE*0l46fUSkJXbRVAxT6w4/purityheart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12757"/>
            <a:ext cx="488278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54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Enviados con poder</a:t>
            </a:r>
            <a:br>
              <a:rPr lang="es-ES" altLang="es-ES" sz="4800" b="1" dirty="0">
                <a:solidFill>
                  <a:srgbClr val="002060"/>
                </a:solidFill>
              </a:rPr>
            </a:br>
            <a:r>
              <a:rPr lang="es-ES" altLang="es-ES" sz="4800" b="1" dirty="0">
                <a:solidFill>
                  <a:srgbClr val="002060"/>
                </a:solidFill>
              </a:rPr>
              <a:t>y en el nombre de Jesús</a:t>
            </a:r>
            <a:br>
              <a:rPr lang="es-ES" altLang="es-ES" sz="4800" b="1" dirty="0">
                <a:solidFill>
                  <a:srgbClr val="002060"/>
                </a:solidFill>
              </a:rPr>
            </a:br>
            <a:r>
              <a:rPr lang="es-ES" altLang="es-ES" sz="4800" b="1" dirty="0">
                <a:solidFill>
                  <a:srgbClr val="002060"/>
                </a:solidFill>
              </a:rPr>
              <a:t>a sanar a los enfermos del dolor</a:t>
            </a:r>
            <a:br>
              <a:rPr lang="es-ES" altLang="es-ES" sz="4800" b="1" dirty="0">
                <a:solidFill>
                  <a:srgbClr val="002060"/>
                </a:solidFill>
              </a:rPr>
            </a:br>
            <a:r>
              <a:rPr lang="es-ES" altLang="es-ES" sz="4800" b="1" dirty="0">
                <a:solidFill>
                  <a:srgbClr val="002060"/>
                </a:solidFill>
              </a:rPr>
              <a:t>a los ciegos dar visión</a:t>
            </a:r>
            <a:br>
              <a:rPr lang="es-ES" altLang="es-ES" sz="4800" b="1" dirty="0">
                <a:solidFill>
                  <a:srgbClr val="002060"/>
                </a:solidFill>
              </a:rPr>
            </a:br>
            <a:r>
              <a:rPr lang="es-ES" altLang="es-ES" sz="4800" b="1" dirty="0">
                <a:solidFill>
                  <a:srgbClr val="002060"/>
                </a:solidFill>
              </a:rPr>
              <a:t>a  los pobres la verdad</a:t>
            </a:r>
            <a:br>
              <a:rPr lang="es-ES" altLang="es-ES" sz="4800" b="1" dirty="0">
                <a:solidFill>
                  <a:srgbClr val="002060"/>
                </a:solidFill>
              </a:rPr>
            </a:br>
            <a:r>
              <a:rPr lang="es-ES" altLang="es-ES" sz="4800" b="1" dirty="0">
                <a:solidFill>
                  <a:srgbClr val="002060"/>
                </a:solidFill>
              </a:rPr>
              <a:t>y a los presos </a:t>
            </a:r>
            <a:br>
              <a:rPr lang="es-ES" altLang="es-ES" sz="4800" b="1" dirty="0">
                <a:solidFill>
                  <a:srgbClr val="002060"/>
                </a:solidFill>
              </a:rPr>
            </a:br>
            <a:r>
              <a:rPr lang="es-ES" altLang="es-ES" sz="4800" b="1" dirty="0">
                <a:solidFill>
                  <a:srgbClr val="002060"/>
                </a:solidFill>
              </a:rPr>
              <a:t>y oprimidos libertad</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api.ning.com/files/KCJe2NNBNAQIK0qj4z2MIG9KL4D*hgyP6i1fSKIPjXB15h1oly*KQVD-mwKArDmJtXCKjyeKOadE*0l46fUSkJXbRVAxT6w4/purityheart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12757"/>
            <a:ext cx="488278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769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ESPÍRITU DE DIOS </a:t>
            </a:r>
            <a:br>
              <a:rPr lang="es-ES" altLang="es-ES" sz="4800" b="1" dirty="0">
                <a:solidFill>
                  <a:srgbClr val="002060"/>
                </a:solidFill>
              </a:rPr>
            </a:br>
            <a:r>
              <a:rPr lang="es-ES" altLang="es-ES" sz="4800" b="1" dirty="0">
                <a:solidFill>
                  <a:srgbClr val="002060"/>
                </a:solidFill>
              </a:rPr>
              <a:t>HOY ESTÁ SOBRE MI, </a:t>
            </a:r>
            <a:br>
              <a:rPr lang="es-ES" altLang="es-ES" sz="4800" b="1" dirty="0">
                <a:solidFill>
                  <a:srgbClr val="002060"/>
                </a:solidFill>
              </a:rPr>
            </a:br>
            <a:r>
              <a:rPr lang="es-ES" altLang="es-ES" sz="4800" b="1" dirty="0">
                <a:solidFill>
                  <a:srgbClr val="002060"/>
                </a:solidFill>
              </a:rPr>
              <a:t>ÉL ES QUIEN ME HA UNGIDO</a:t>
            </a:r>
            <a:br>
              <a:rPr lang="es-ES" altLang="es-ES" sz="4800" b="1" dirty="0">
                <a:solidFill>
                  <a:srgbClr val="002060"/>
                </a:solidFill>
              </a:rPr>
            </a:br>
            <a:r>
              <a:rPr lang="es-ES" altLang="es-ES" sz="4800" b="1" dirty="0">
                <a:solidFill>
                  <a:srgbClr val="002060"/>
                </a:solidFill>
              </a:rPr>
              <a:t>PARA PROCLAMAR</a:t>
            </a:r>
            <a:br>
              <a:rPr lang="es-ES" altLang="es-ES" sz="4800" b="1" dirty="0">
                <a:solidFill>
                  <a:srgbClr val="002060"/>
                </a:solidFill>
              </a:rPr>
            </a:br>
            <a:r>
              <a:rPr lang="es-ES" altLang="es-ES" sz="4800" b="1" dirty="0">
                <a:solidFill>
                  <a:srgbClr val="002060"/>
                </a:solidFill>
              </a:rPr>
              <a:t>LA BUENA NUEVA </a:t>
            </a:r>
            <a:br>
              <a:rPr lang="es-ES" altLang="es-ES" sz="4800" b="1" dirty="0">
                <a:solidFill>
                  <a:srgbClr val="002060"/>
                </a:solidFill>
              </a:rPr>
            </a:br>
            <a:r>
              <a:rPr lang="es-ES" altLang="es-ES" sz="4800" b="1" dirty="0">
                <a:solidFill>
                  <a:srgbClr val="002060"/>
                </a:solidFill>
              </a:rPr>
              <a:t>A LOS MÁS POBRES,</a:t>
            </a:r>
            <a:br>
              <a:rPr lang="es-ES" altLang="es-ES" sz="4800" b="1" dirty="0">
                <a:solidFill>
                  <a:srgbClr val="002060"/>
                </a:solidFill>
              </a:rPr>
            </a:br>
            <a:r>
              <a:rPr lang="es-ES" altLang="es-ES" sz="4800" b="1" dirty="0">
                <a:solidFill>
                  <a:srgbClr val="002060"/>
                </a:solidFill>
              </a:rPr>
              <a:t>LA GRACIA DE SU SALVACIÓN. (BIS</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api.ning.com/files/KCJe2NNBNAQIK0qj4z2MIG9KL4D*hgyP6i1fSKIPjXB15h1oly*KQVD-mwKArDmJtXCKjyeKOadE*0l46fUSkJXbRVAxT6w4/purityheart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12757"/>
            <a:ext cx="488278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255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Confío en Ti, de Ti me </a:t>
            </a:r>
            <a:r>
              <a:rPr lang="es-ES" altLang="es-ES" sz="4800" b="1" dirty="0" err="1">
                <a:solidFill>
                  <a:srgbClr val="002060"/>
                </a:solidFill>
              </a:rPr>
              <a:t>fié</a:t>
            </a: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No andaré mis pasos</a:t>
            </a:r>
            <a:br>
              <a:rPr lang="es-ES" altLang="es-ES" sz="4800" b="1" dirty="0">
                <a:solidFill>
                  <a:srgbClr val="002060"/>
                </a:solidFill>
              </a:rPr>
            </a:br>
            <a:r>
              <a:rPr lang="es-ES" altLang="es-ES" sz="4800" b="1" dirty="0">
                <a:solidFill>
                  <a:srgbClr val="002060"/>
                </a:solidFill>
              </a:rPr>
              <a:t>Si no es desde la fe.</a:t>
            </a:r>
            <a:br>
              <a:rPr lang="es-ES" altLang="es-ES" sz="4800" b="1" dirty="0">
                <a:solidFill>
                  <a:srgbClr val="002060"/>
                </a:solidFill>
              </a:rPr>
            </a:br>
            <a:r>
              <a:rPr lang="es-ES" altLang="es-ES" sz="4800" b="1" dirty="0">
                <a:solidFill>
                  <a:srgbClr val="002060"/>
                </a:solidFill>
              </a:rPr>
              <a:t>Justo he de vivir</a:t>
            </a:r>
            <a:br>
              <a:rPr lang="es-ES" altLang="es-ES" sz="4800" b="1" dirty="0">
                <a:solidFill>
                  <a:srgbClr val="002060"/>
                </a:solidFill>
              </a:rPr>
            </a:br>
            <a:r>
              <a:rPr lang="es-ES" altLang="es-ES" sz="4800" b="1" dirty="0">
                <a:solidFill>
                  <a:srgbClr val="002060"/>
                </a:solidFill>
              </a:rPr>
              <a:t>Si en Ti confié,</a:t>
            </a:r>
            <a:br>
              <a:rPr lang="es-ES" altLang="es-ES" sz="4800" b="1" dirty="0">
                <a:solidFill>
                  <a:srgbClr val="002060"/>
                </a:solidFill>
              </a:rPr>
            </a:br>
            <a:r>
              <a:rPr lang="es-ES" altLang="es-ES" sz="4800" b="1" dirty="0">
                <a:solidFill>
                  <a:srgbClr val="002060"/>
                </a:solidFill>
              </a:rPr>
              <a:t>Dame Dios, tu Espíritu</a:t>
            </a:r>
            <a:br>
              <a:rPr lang="es-ES" altLang="es-ES" sz="4800" b="1" dirty="0">
                <a:solidFill>
                  <a:srgbClr val="002060"/>
                </a:solidFill>
              </a:rPr>
            </a:br>
            <a:r>
              <a:rPr lang="es-ES" altLang="es-ES" sz="4800" b="1" dirty="0">
                <a:solidFill>
                  <a:srgbClr val="002060"/>
                </a:solidFill>
              </a:rPr>
              <a:t>Dame Tú la fe.</a:t>
            </a:r>
          </a:p>
        </p:txBody>
      </p:sp>
      <p:sp>
        <p:nvSpPr>
          <p:cNvPr id="4" name="Marcador de texto 3"/>
          <p:cNvSpPr>
            <a:spLocks noGrp="1"/>
          </p:cNvSpPr>
          <p:nvPr>
            <p:ph type="body" sz="half" idx="2"/>
          </p:nvPr>
        </p:nvSpPr>
        <p:spPr/>
        <p:txBody>
          <a:bodyPr/>
          <a:lstStyle/>
          <a:p>
            <a:endParaRPr lang="es-ES"/>
          </a:p>
        </p:txBody>
      </p:sp>
      <p:pic>
        <p:nvPicPr>
          <p:cNvPr id="1028" name="Picture 4" descr="https://i.ytimg.com/vi/681SWA6vEE8/maxresdefault.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7334" t="399" r="20617" b="-399"/>
          <a:stretch/>
        </p:blipFill>
        <p:spPr bwMode="auto">
          <a:xfrm>
            <a:off x="7320136" y="0"/>
            <a:ext cx="488369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2422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Perdónanos, Señor, perdónanos.</a:t>
            </a:r>
            <a:br>
              <a:rPr lang="es-ES" altLang="es-ES" sz="5400" dirty="0">
                <a:solidFill>
                  <a:srgbClr val="002060"/>
                </a:solidFill>
              </a:rPr>
            </a:br>
            <a:r>
              <a:rPr lang="es-ES" altLang="es-ES" sz="5400" dirty="0">
                <a:solidFill>
                  <a:srgbClr val="002060"/>
                </a:solidFill>
              </a:rPr>
              <a:t>Siendo Tú marginado se nos olvidó.</a:t>
            </a:r>
            <a:br>
              <a:rPr lang="es-ES" altLang="es-ES" sz="5400" dirty="0">
                <a:solidFill>
                  <a:srgbClr val="002060"/>
                </a:solidFill>
              </a:rPr>
            </a:br>
            <a:r>
              <a:rPr lang="es-ES" altLang="es-ES" sz="5400" dirty="0">
                <a:solidFill>
                  <a:srgbClr val="002060"/>
                </a:solidFill>
              </a:rPr>
              <a:t>Por las veces que te olvidamos en cada hermano. </a:t>
            </a:r>
            <a:r>
              <a:rPr lang="es-ES" altLang="es-ES" sz="5400">
                <a:solidFill>
                  <a:srgbClr val="002060"/>
                </a:solidFill>
              </a:rPr>
              <a:t>Perdónanos, Señor, perdónanos.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5" descr="http://1.bp.blogspot.com/_S_FWFtTm6q0/TKDaJUDhLqI/AAAAAAAAAOM/gXB0WAb3i64/s1600/apocalipsi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5103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56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1180</Words>
  <Application>Microsoft Office PowerPoint</Application>
  <PresentationFormat>Panorámica</PresentationFormat>
  <Paragraphs>87</Paragraphs>
  <Slides>87</Slides>
  <Notes>2</Notes>
  <HiddenSlides>5</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87</vt:i4>
      </vt:variant>
    </vt:vector>
  </HeadingPairs>
  <TitlesOfParts>
    <vt:vector size="93" baseType="lpstr">
      <vt:lpstr>Arial</vt:lpstr>
      <vt:lpstr>Calibri</vt:lpstr>
      <vt:lpstr>Corbel</vt:lpstr>
      <vt:lpstr>Euphemia</vt:lpstr>
      <vt:lpstr>Wingdings</vt:lpstr>
      <vt:lpstr>Banded Design Blue 16x9</vt:lpstr>
      <vt:lpstr>II DOMINGO DE TIEMPO ORDINARIO</vt:lpstr>
      <vt:lpstr>Jesús está entre nosotros Él vive hoy,  y su Espíritu a todos da. Jesús, razón de nuestra vida, Es el Señor, nos reúne En  pueblo de amor.</vt:lpstr>
      <vt:lpstr>1. Cambia nuestras vidas  Con  tu fuerza. Guárdanos por siempre En  tu presencia. Tú eres verdad, tú eres la paz</vt:lpstr>
      <vt:lpstr>Jesús está entre nosotros Él vive hoy,  y su Espíritu a todos da. Jesús, razón de nuestra vida, Es el Señor, nos reúne En  pueblo de amor.</vt:lpstr>
      <vt:lpstr>2. Rompe las cadenas  Que   nos atan. Llénanos de gracia en tu Palabra. Gracias, Señor, gracias, Salvador</vt:lpstr>
      <vt:lpstr>Jesús está entre nosotros Él vive hoy, y su Espíritu  a todos da. Jesús, razón de nuestra vida, Es el Señor, nos reúne En  pueblo de amor.</vt:lpstr>
      <vt:lpstr>Presentación de PowerPoint</vt:lpstr>
      <vt:lpstr>Presentación de PowerPoint</vt:lpstr>
      <vt:lpstr>Perdónanos, Señor, perdónanos. Siendo Tú marginado se nos olvidó. Por las veces que te olvidamos en cada hermano. Perdónanos, Señor, perdónanos.</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Presentación de PowerPoint</vt:lpstr>
      <vt:lpstr>PRIMERA LECTURA</vt:lpstr>
      <vt:lpstr>Presentación de PowerPoint</vt:lpstr>
      <vt:lpstr>Presentación de PowerPoint</vt:lpstr>
      <vt:lpstr>Presentación de PowerPoint</vt:lpstr>
      <vt:lpstr>PALABRA DE DIOS TE ALABAMOS, SEÑOR</vt:lpstr>
      <vt:lpstr>AQUÍ ESTOY, SEÑOR, PARA HACER TU VOLUNTAD</vt:lpstr>
      <vt:lpstr>Yo esperaba con ansia al Señor; él se inclinó y escuchó mi grito. Me puso en la boca un cántico nuevo, un himno a nuestro Dios.</vt:lpstr>
      <vt:lpstr>AQUÍ ESTOY, SEÑOR, PARA HACER TU VOLUNTAD</vt:lpstr>
      <vt:lpstr>Tú no quieres sacrificios ni ofrendas, y, en cambio, me abriste el oído; no pides holocaustos ni sacrificios expiatorios, entonces yo digo: «Aquí estoy». </vt:lpstr>
      <vt:lpstr>AQUÍ ESTOY, SEÑOR, PARA HACER TU VOLUNTAD</vt:lpstr>
      <vt:lpstr>«-Como está escrito en mi libro- para hacer tu voluntad. Dios mío, lo quiero, y llevo tu ley en las entrañas».</vt:lpstr>
      <vt:lpstr>AQUÍ ESTOY, SEÑOR, PARA HACER TU VOLUNTAD</vt:lpstr>
      <vt:lpstr>He proclamado tu justicia ante la gran asamblea; no he cerrado los labios, Señor, tú lo sabes.</vt:lpstr>
      <vt:lpstr>AQUÍ ESTOY, SEÑOR, PARA HACER TU VOLUNTAD</vt:lpstr>
      <vt:lpstr>SEGUNDA LECTURA</vt:lpstr>
      <vt:lpstr>Presentación de PowerPoint</vt:lpstr>
      <vt:lpstr>Presentación de PowerPoint</vt:lpstr>
      <vt:lpstr>PALABRA DE DIOS TE ALABAMOS, SEÑOR</vt:lpstr>
      <vt:lpstr>ALELUYA, ALELUYA ALELUYA, ALELUYA,  ALELUYA. (bis)</vt:lpstr>
      <vt:lpstr>Si piensas que el mundo aún puede cambiar grita fuerte en tu alma ¡Aleluya!</vt:lpstr>
      <vt:lpstr>ALELUYA, ALELUYA ALELUYA, ALELUYA,  ALELUYA. (bis)</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En el mar he oído hoy, Señor tu voz que me llamó, y me pidió que me entregara a mis hermanos.</vt:lpstr>
      <vt:lpstr>Esa voz me transformó, mi vida entera ya cambió, y sólo pienso ahora, Señor, en repetirte:</vt:lpstr>
      <vt:lpstr>Padre nuestro, en Ti creemos, Padre nuestro, te ofrecemos, Padre nuestro, nuestras manos, De hermanos. (bis)</vt:lpstr>
      <vt:lpstr>Cuando vaya a otro lugar, Tendré Señor que abandonar A mi familia, a mis amigos por seguirte.</vt:lpstr>
      <vt:lpstr>Pero sé que así algún día podré enseñar tu verdad a mi hermano y junto a él yo repetirte:</vt:lpstr>
      <vt:lpstr>Padre nuestro, en Ti creemos, Padre nuestro, te ofrecemos, Padre nuestro, nuestras manos, De hermanos. (bis)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Qué te puedo dar, que no me hayas dado Tú. Qué te puedo decir, que no me hayas dicho Tú.</vt:lpstr>
      <vt:lpstr>Qué puedo hacer por Ti, si yo no puedo hacer nada,  si yo no puedo hacer nada, si no es por Ti, mi Dios.</vt:lpstr>
      <vt:lpstr>Todo lo que sé, todo lo que soy, todo lo que tengo, es tuyo.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santo,  santo, santo es el Señor,  Señor de toda la tierra.  Santo, santo  es nuestro Dios. </vt:lpstr>
      <vt:lpstr>Santo, santo, santo, santo,  santo, santo es el Señor,  Señor de toda la historia,  santo, santo es nuestro Dios. </vt:lpstr>
      <vt:lpstr>Que acompaña nuestras vidas,  que vive en nuestras luchas,  del universo entero el único Señor. </vt:lpstr>
      <vt:lpstr>Benditos los que en su nombre  el Evangelio anuncian,  la buena y gran noticia de la liberación.</vt:lpstr>
      <vt:lpstr>Santo, santo, santo, santo,  santo, santo es el Señor,  Señor de toda la tierra.  Santo, santo  es nuestro Dios. </vt:lpstr>
      <vt:lpstr>Santo, santo, santo, santo,  santo, santo es el Señor,  Señor de toda la historia,  santo, santo es nuestro Dios. </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Bendigamos al Señor  Dios de toda la creación  por habernos  regalado su amor.  Su bondad y su perdón y su gran fidelidad  por los siglos de los siglos durarán.</vt:lpstr>
      <vt:lpstr>EL ESPÍRITU DE DIOS  HOY ESTÁ SOBRE MI,  ÉL ES QUIEN ME HA UNGIDO PARA PROCLAMAR LA BUENA NUEVA  A LOS MÁS POBRES, LA GRACIA DE SU SALVACIÓN. (BIS)</vt:lpstr>
      <vt:lpstr>Enviados con poder y en el nombre de Jesús a sanar a los enfermos del dolor a los ciegos dar visión a  los pobres la verdad y a los presos  y oprimidos libertad.</vt:lpstr>
      <vt:lpstr>EL ESPÍRITU DE DIOS  HOY ESTÁ SOBRE MI,  ÉL ES QUIEN ME HA UNGIDO PARA PROCLAMAR LA BUENA NUEVA  A LOS MÁS POBRES, LA GRACIA DE SU SALVACIÓN. (BIS)</vt:lpstr>
      <vt:lpstr>Presentación de PowerPoint</vt:lpstr>
      <vt:lpstr>Confío en Ti, de Ti me fié No andaré mis pasos Si no es desde la fe. Justo he de vivir Si en Ti confié, Dame Dios, tu Espíritu Dame Tú la fe.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2017-01-15T11:14:00Z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