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02"/>
  </p:notesMasterIdLst>
  <p:handoutMasterIdLst>
    <p:handoutMasterId r:id="rId103"/>
  </p:handoutMasterIdLst>
  <p:sldIdLst>
    <p:sldId id="265" r:id="rId3"/>
    <p:sldId id="1818" r:id="rId4"/>
    <p:sldId id="1819" r:id="rId5"/>
    <p:sldId id="1820" r:id="rId6"/>
    <p:sldId id="1821" r:id="rId7"/>
    <p:sldId id="1822" r:id="rId8"/>
    <p:sldId id="451" r:id="rId9"/>
    <p:sldId id="1823" r:id="rId10"/>
    <p:sldId id="1824" r:id="rId11"/>
    <p:sldId id="1825" r:id="rId12"/>
    <p:sldId id="1826" r:id="rId13"/>
    <p:sldId id="1607" r:id="rId14"/>
    <p:sldId id="1609" r:id="rId15"/>
    <p:sldId id="1610" r:id="rId16"/>
    <p:sldId id="1611" r:id="rId17"/>
    <p:sldId id="1612" r:id="rId18"/>
    <p:sldId id="300" r:id="rId19"/>
    <p:sldId id="315" r:id="rId20"/>
    <p:sldId id="316" r:id="rId21"/>
    <p:sldId id="1226" r:id="rId22"/>
    <p:sldId id="1296" r:id="rId23"/>
    <p:sldId id="1786" r:id="rId24"/>
    <p:sldId id="1787" r:id="rId25"/>
    <p:sldId id="1788" r:id="rId26"/>
    <p:sldId id="319" r:id="rId27"/>
    <p:sldId id="1680" r:id="rId28"/>
    <p:sldId id="1641" r:id="rId29"/>
    <p:sldId id="1827" r:id="rId30"/>
    <p:sldId id="1828" r:id="rId31"/>
    <p:sldId id="1829" r:id="rId32"/>
    <p:sldId id="1830" r:id="rId33"/>
    <p:sldId id="1831" r:id="rId34"/>
    <p:sldId id="1832" r:id="rId35"/>
    <p:sldId id="1833" r:id="rId36"/>
    <p:sldId id="1834" r:id="rId37"/>
    <p:sldId id="1835" r:id="rId38"/>
    <p:sldId id="329" r:id="rId39"/>
    <p:sldId id="330" r:id="rId40"/>
    <p:sldId id="331" r:id="rId41"/>
    <p:sldId id="1304" r:id="rId42"/>
    <p:sldId id="333" r:id="rId43"/>
    <p:sldId id="1836" r:id="rId44"/>
    <p:sldId id="1837" r:id="rId45"/>
    <p:sldId id="1838" r:id="rId46"/>
    <p:sldId id="335" r:id="rId47"/>
    <p:sldId id="337" r:id="rId48"/>
    <p:sldId id="338" r:id="rId49"/>
    <p:sldId id="727" r:id="rId50"/>
    <p:sldId id="1529" r:id="rId51"/>
    <p:sldId id="1755" r:id="rId52"/>
    <p:sldId id="370" r:id="rId53"/>
    <p:sldId id="1515" r:id="rId54"/>
    <p:sldId id="372" r:id="rId55"/>
    <p:sldId id="373" r:id="rId56"/>
    <p:sldId id="374" r:id="rId57"/>
    <p:sldId id="375" r:id="rId58"/>
    <p:sldId id="376" r:id="rId59"/>
    <p:sldId id="377" r:id="rId60"/>
    <p:sldId id="378" r:id="rId61"/>
    <p:sldId id="1758" r:id="rId62"/>
    <p:sldId id="1759" r:id="rId63"/>
    <p:sldId id="1760" r:id="rId64"/>
    <p:sldId id="382" r:id="rId65"/>
    <p:sldId id="1783" r:id="rId66"/>
    <p:sldId id="381" r:id="rId67"/>
    <p:sldId id="383" r:id="rId68"/>
    <p:sldId id="1857" r:id="rId69"/>
    <p:sldId id="1858" r:id="rId70"/>
    <p:sldId id="385" r:id="rId71"/>
    <p:sldId id="386" r:id="rId72"/>
    <p:sldId id="387" r:id="rId73"/>
    <p:sldId id="388" r:id="rId74"/>
    <p:sldId id="389" r:id="rId75"/>
    <p:sldId id="1163" r:id="rId76"/>
    <p:sldId id="1164" r:id="rId77"/>
    <p:sldId id="1839" r:id="rId78"/>
    <p:sldId id="1840" r:id="rId79"/>
    <p:sldId id="1841" r:id="rId80"/>
    <p:sldId id="1842" r:id="rId81"/>
    <p:sldId id="391" r:id="rId82"/>
    <p:sldId id="1843" r:id="rId83"/>
    <p:sldId id="1844" r:id="rId84"/>
    <p:sldId id="393" r:id="rId85"/>
    <p:sldId id="394" r:id="rId86"/>
    <p:sldId id="397" r:id="rId87"/>
    <p:sldId id="1845" r:id="rId88"/>
    <p:sldId id="1846" r:id="rId89"/>
    <p:sldId id="1847" r:id="rId90"/>
    <p:sldId id="1848" r:id="rId91"/>
    <p:sldId id="1849" r:id="rId92"/>
    <p:sldId id="1850" r:id="rId93"/>
    <p:sldId id="1552" r:id="rId94"/>
    <p:sldId id="1851" r:id="rId95"/>
    <p:sldId id="1852" r:id="rId96"/>
    <p:sldId id="1853" r:id="rId97"/>
    <p:sldId id="1854" r:id="rId98"/>
    <p:sldId id="1855" r:id="rId99"/>
    <p:sldId id="1856" r:id="rId100"/>
    <p:sldId id="1817" r:id="rId10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or" initials="A"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0207"/>
    <a:srgbClr val="FFFFCD"/>
    <a:srgbClr val="9D9C9A"/>
    <a:srgbClr val="E1ECF2"/>
    <a:srgbClr val="E3E2DD"/>
    <a:srgbClr val="F8F7F5"/>
    <a:srgbClr val="F5F5F5"/>
    <a:srgbClr val="263050"/>
    <a:srgbClr val="F08F1E"/>
    <a:srgbClr val="1E25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68" autoAdjust="0"/>
    <p:restoredTop sz="91869" autoAdjust="0"/>
  </p:normalViewPr>
  <p:slideViewPr>
    <p:cSldViewPr>
      <p:cViewPr varScale="1">
        <p:scale>
          <a:sx n="43" d="100"/>
          <a:sy n="43" d="100"/>
        </p:scale>
        <p:origin x="102" y="666"/>
      </p:cViewPr>
      <p:guideLst>
        <p:guide pos="3840"/>
        <p:guide pos="6816"/>
        <p:guide pos="816"/>
        <p:guide orient="horz" pos="2160"/>
      </p:guideLst>
    </p:cSldViewPr>
  </p:slideViewPr>
  <p:outlineViewPr>
    <p:cViewPr>
      <p:scale>
        <a:sx n="33" d="100"/>
        <a:sy n="33" d="100"/>
      </p:scale>
      <p:origin x="0" y="-1878"/>
    </p:cViewPr>
  </p:outlineViewPr>
  <p:notesTextViewPr>
    <p:cViewPr>
      <p:scale>
        <a:sx n="3" d="2"/>
        <a:sy n="3" d="2"/>
      </p:scale>
      <p:origin x="0" y="0"/>
    </p:cViewPr>
  </p:notesTextViewPr>
  <p:sorterViewPr>
    <p:cViewPr>
      <p:scale>
        <a:sx n="100" d="100"/>
        <a:sy n="100" d="100"/>
      </p:scale>
      <p:origin x="0" y="-60972"/>
    </p:cViewPr>
  </p:sorterViewPr>
  <p:notesViewPr>
    <p:cSldViewPr>
      <p:cViewPr varScale="1">
        <p:scale>
          <a:sx n="95" d="100"/>
          <a:sy n="95" d="100"/>
        </p:scale>
        <p:origin x="3576"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07" Type="http://schemas.openxmlformats.org/officeDocument/2006/relationships/theme" Target="theme/theme1.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handoutMaster" Target="handoutMasters/handoutMaster1.xml"/><Relationship Id="rId108"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viewProps" Target="view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microsoft.com/office/2015/10/relationships/revisionInfo" Target="revisionInfo.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commentAuthors" Target="commentAuthor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1/13/2018</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1/13/2018</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74</a:t>
            </a:fld>
            <a:endParaRPr lang="es-ES"/>
          </a:p>
        </p:txBody>
      </p:sp>
    </p:spTree>
    <p:extLst>
      <p:ext uri="{BB962C8B-B14F-4D97-AF65-F5344CB8AC3E}">
        <p14:creationId xmlns:p14="http://schemas.microsoft.com/office/powerpoint/2010/main" val="21867925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1/13/2018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1/13/2018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1/13/2018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1/13/2018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1/13/2018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a:t>1/13/2018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1/13/2018</a:t>
            </a:fld>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Date Placeholder 4"/>
          <p:cNvSpPr>
            <a:spLocks noGrp="1"/>
          </p:cNvSpPr>
          <p:nvPr>
            <p:ph type="dt" sz="half" idx="10"/>
          </p:nvPr>
        </p:nvSpPr>
        <p:spPr/>
        <p:txBody>
          <a:bodyPr/>
          <a:lstStyle/>
          <a:p>
            <a:fld id="{9DD7D43D-6574-4C7B-808D-C6C12215A4D4}" type="datetimeFigureOut">
              <a:rPr lang="en-US"/>
              <a:t>1/13/2018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0ECE5F2-81AA-4605-B028-6FBA391056AF}" type="slidenum">
              <a:rPr/>
              <a:t>‹Nº›</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7" name="Date Placeholder 6"/>
          <p:cNvSpPr>
            <a:spLocks noGrp="1"/>
          </p:cNvSpPr>
          <p:nvPr>
            <p:ph type="dt" sz="half" idx="10"/>
          </p:nvPr>
        </p:nvSpPr>
        <p:spPr/>
        <p:txBody>
          <a:bodyPr/>
          <a:lstStyle/>
          <a:p>
            <a:fld id="{9E583DDF-CA54-461A-A486-592D2374C532}" type="datetimeFigureOut">
              <a:rPr lang="en-US"/>
              <a:t>1/13/2018</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Date Placeholder 2"/>
          <p:cNvSpPr>
            <a:spLocks noGrp="1"/>
          </p:cNvSpPr>
          <p:nvPr>
            <p:ph type="dt" sz="half" idx="10"/>
          </p:nvPr>
        </p:nvSpPr>
        <p:spPr/>
        <p:txBody>
          <a:bodyPr/>
          <a:lstStyle/>
          <a:p>
            <a:fld id="{9E583DDF-CA54-461A-A486-592D2374C532}" type="datetimeFigureOut">
              <a:rPr lang="en-US"/>
              <a:t>1/13/2018</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1/13/2018</a:t>
            </a:fld>
            <a:endParaRPr/>
          </a:p>
        </p:txBody>
      </p:sp>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1/13/2018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9E583DDF-CA54-461A-A486-592D2374C532}" type="datetimeFigureOut">
              <a:rPr lang="en-US"/>
              <a:pPr/>
              <a:t>1/13/2018</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‹Nº›</a:t>
            </a:fld>
            <a:endParaRPr/>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1.xml"/></Relationships>
</file>

<file path=ppt/slides/_rels/slide6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8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8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8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9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9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9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9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9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9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9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9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4800600"/>
            <a:ext cx="12192000" cy="1143000"/>
          </a:xfrm>
        </p:spPr>
        <p:txBody>
          <a:bodyPr>
            <a:normAutofit/>
          </a:bodyPr>
          <a:lstStyle/>
          <a:p>
            <a:pPr marL="0" indent="0" algn="ctr" defTabSz="914400">
              <a:lnSpc>
                <a:spcPct val="90000"/>
              </a:lnSpc>
              <a:spcBef>
                <a:spcPts val="0"/>
              </a:spcBef>
              <a:buNone/>
            </a:pPr>
            <a:r>
              <a:rPr lang="es-ES" dirty="0"/>
              <a:t>II DOMINGO DE TIEMPO ORDINARIO</a:t>
            </a:r>
          </a:p>
        </p:txBody>
      </p:sp>
      <p:sp>
        <p:nvSpPr>
          <p:cNvPr id="4" name="Subtítulo 3"/>
          <p:cNvSpPr>
            <a:spLocks noGrp="1"/>
          </p:cNvSpPr>
          <p:nvPr>
            <p:ph type="subTitle" idx="1"/>
          </p:nvPr>
        </p:nvSpPr>
        <p:spPr/>
        <p:txBody>
          <a:bodyPr>
            <a:normAutofit/>
          </a:bodyPr>
          <a:lstStyle/>
          <a:p>
            <a:r>
              <a:rPr lang="es-ES" dirty="0"/>
              <a:t>Juan Carlos García Jiménez</a:t>
            </a:r>
          </a:p>
          <a:p>
            <a:r>
              <a:rPr lang="es-ES" b="1" dirty="0"/>
              <a:t>http://pptparasanjose.mex.tl/</a:t>
            </a:r>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Imagen 5">
            <a:extLst>
              <a:ext uri="{FF2B5EF4-FFF2-40B4-BE49-F238E27FC236}">
                <a16:creationId xmlns:a16="http://schemas.microsoft.com/office/drawing/2014/main" id="{7BEA782C-6638-45B4-AD7B-80EBD7F335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5200" y="-16138"/>
            <a:ext cx="5998428" cy="4816738"/>
          </a:xfrm>
          <a:prstGeom prst="rect">
            <a:avLst/>
          </a:prstGeom>
        </p:spPr>
      </p:pic>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2. Perdón Jesús, porque a un niño quise pegar. Perdón Jesús, porque hice una cosa mal. </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3370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Porque fui un poco trasto, molestando a los demás. </a:t>
            </a:r>
            <a:br>
              <a:rPr lang="es-ES" sz="4800" b="1" dirty="0">
                <a:solidFill>
                  <a:srgbClr val="002060"/>
                </a:solidFill>
              </a:rPr>
            </a:br>
            <a:r>
              <a:rPr lang="es-ES" sz="4800" b="1" dirty="0">
                <a:solidFill>
                  <a:srgbClr val="002060"/>
                </a:solidFill>
              </a:rPr>
              <a:t>Porque fui un poco trasto, me perdonarás. (bis)</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7272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3020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439690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pPr algn="ctr"/>
            <a:r>
              <a:rPr lang="es-ES" sz="4800" b="1" dirty="0">
                <a:solidFill>
                  <a:srgbClr val="002060"/>
                </a:solidFill>
              </a:rPr>
              <a:t>Gloria a Dios en el cielo,</a:t>
            </a:r>
            <a:br>
              <a:rPr lang="es-ES" sz="4800" b="1" dirty="0">
                <a:solidFill>
                  <a:srgbClr val="002060"/>
                </a:solidFill>
              </a:rPr>
            </a:br>
            <a:r>
              <a:rPr lang="es-ES" sz="4800" b="1" dirty="0">
                <a:solidFill>
                  <a:srgbClr val="002060"/>
                </a:solidFill>
              </a:rPr>
              <a:t>y en la tierra paz a los hombres que ama el Señor. Por tu inmensa gloria te alabamos,</a:t>
            </a:r>
            <a:br>
              <a:rPr lang="es-ES" sz="4800" b="1" dirty="0">
                <a:solidFill>
                  <a:srgbClr val="002060"/>
                </a:solidFill>
              </a:rPr>
            </a:br>
            <a:r>
              <a:rPr lang="es-ES" sz="4800" b="1" dirty="0">
                <a:solidFill>
                  <a:srgbClr val="002060"/>
                </a:solidFill>
              </a:rPr>
              <a:t>te bendecimos, te adoramos,</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descr="Imagen que contiene texto, periódico&#10;&#10;Descripción generada con confianza muy alta">
            <a:extLst>
              <a:ext uri="{FF2B5EF4-FFF2-40B4-BE49-F238E27FC236}">
                <a16:creationId xmlns:a16="http://schemas.microsoft.com/office/drawing/2014/main" id="{E2D72577-FA84-46D5-8ECB-1E69CF75CBF0}"/>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229"/>
          <a:stretch/>
        </p:blipFill>
        <p:spPr>
          <a:xfrm>
            <a:off x="7320136" y="0"/>
            <a:ext cx="4871864" cy="6858000"/>
          </a:xfrm>
          <a:prstGeom prst="rect">
            <a:avLst/>
          </a:prstGeom>
        </p:spPr>
      </p:pic>
    </p:spTree>
    <p:extLst>
      <p:ext uri="{BB962C8B-B14F-4D97-AF65-F5344CB8AC3E}">
        <p14:creationId xmlns:p14="http://schemas.microsoft.com/office/powerpoint/2010/main" val="262018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pPr algn="ctr"/>
            <a:r>
              <a:rPr lang="es-ES" sz="5400" b="1" dirty="0">
                <a:solidFill>
                  <a:srgbClr val="002060"/>
                </a:solidFill>
              </a:rPr>
              <a:t>te glorificamos, te damos gracias, Señor Dios, Rey celestial,</a:t>
            </a:r>
            <a:br>
              <a:rPr lang="es-ES" sz="5400" b="1" dirty="0">
                <a:solidFill>
                  <a:srgbClr val="002060"/>
                </a:solidFill>
              </a:rPr>
            </a:br>
            <a:r>
              <a:rPr lang="es-ES" sz="5400" b="1" dirty="0">
                <a:solidFill>
                  <a:srgbClr val="002060"/>
                </a:solidFill>
              </a:rPr>
              <a:t>Dios Padre todopoderoso Señor,</a:t>
            </a:r>
            <a:br>
              <a:rPr lang="es-ES" sz="5400" b="1" dirty="0">
                <a:solidFill>
                  <a:srgbClr val="002060"/>
                </a:solidFill>
              </a:rPr>
            </a:br>
            <a:r>
              <a:rPr lang="es-ES" sz="5400" b="1" dirty="0">
                <a:solidFill>
                  <a:srgbClr val="002060"/>
                </a:solidFill>
              </a:rPr>
              <a:t>Hijo único, Jesucristo. Señor Dios, Cordero de Dios, Hijo del Padre;</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descr="Imagen que contiene texto, periódico&#10;&#10;Descripción generada con confianza muy alta">
            <a:extLst>
              <a:ext uri="{FF2B5EF4-FFF2-40B4-BE49-F238E27FC236}">
                <a16:creationId xmlns:a16="http://schemas.microsoft.com/office/drawing/2014/main" id="{E2D72577-FA84-46D5-8ECB-1E69CF75CBF0}"/>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229"/>
          <a:stretch/>
        </p:blipFill>
        <p:spPr>
          <a:xfrm>
            <a:off x="7320136" y="0"/>
            <a:ext cx="4871864" cy="6858000"/>
          </a:xfrm>
          <a:prstGeom prst="rect">
            <a:avLst/>
          </a:prstGeom>
        </p:spPr>
      </p:pic>
    </p:spTree>
    <p:extLst>
      <p:ext uri="{BB962C8B-B14F-4D97-AF65-F5344CB8AC3E}">
        <p14:creationId xmlns:p14="http://schemas.microsoft.com/office/powerpoint/2010/main" val="2491798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pPr algn="ctr"/>
            <a:r>
              <a:rPr lang="es-ES" sz="5400" b="1" dirty="0">
                <a:solidFill>
                  <a:srgbClr val="002060"/>
                </a:solidFill>
              </a:rPr>
              <a:t>tú que quitas el pecado del mundo, ten piedad de nosotros;</a:t>
            </a:r>
            <a:br>
              <a:rPr lang="es-ES" sz="5400" b="1" dirty="0">
                <a:solidFill>
                  <a:srgbClr val="002060"/>
                </a:solidFill>
              </a:rPr>
            </a:br>
            <a:r>
              <a:rPr lang="es-ES" sz="5400" b="1" dirty="0">
                <a:solidFill>
                  <a:srgbClr val="002060"/>
                </a:solidFill>
              </a:rPr>
              <a:t>tú que quitas el pecado del mundo,</a:t>
            </a:r>
            <a:br>
              <a:rPr lang="es-ES" sz="5400" b="1" dirty="0">
                <a:solidFill>
                  <a:srgbClr val="002060"/>
                </a:solidFill>
              </a:rPr>
            </a:br>
            <a:r>
              <a:rPr lang="es-ES" sz="5400" b="1" dirty="0">
                <a:solidFill>
                  <a:srgbClr val="002060"/>
                </a:solidFill>
              </a:rPr>
              <a:t>atiende nuestra súplica;</a:t>
            </a:r>
            <a:br>
              <a:rPr lang="es-ES" sz="5400" b="1" dirty="0">
                <a:solidFill>
                  <a:srgbClr val="002060"/>
                </a:solidFill>
              </a:rPr>
            </a:br>
            <a:r>
              <a:rPr lang="es-ES" sz="5400" b="1" dirty="0">
                <a:solidFill>
                  <a:srgbClr val="002060"/>
                </a:solidFill>
              </a:rPr>
              <a:t>tú que estás sentado a la derecha del Padre,</a:t>
            </a:r>
            <a:br>
              <a:rPr lang="es-ES" sz="5400" b="1" dirty="0">
                <a:solidFill>
                  <a:srgbClr val="002060"/>
                </a:solidFill>
              </a:rPr>
            </a:br>
            <a:r>
              <a:rPr lang="es-ES" sz="5400" b="1" dirty="0">
                <a:solidFill>
                  <a:srgbClr val="002060"/>
                </a:solidFill>
              </a:rPr>
              <a:t>ten piedad de nosotros;</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descr="Imagen que contiene texto, periódico&#10;&#10;Descripción generada con confianza muy alta">
            <a:extLst>
              <a:ext uri="{FF2B5EF4-FFF2-40B4-BE49-F238E27FC236}">
                <a16:creationId xmlns:a16="http://schemas.microsoft.com/office/drawing/2014/main" id="{E2D72577-FA84-46D5-8ECB-1E69CF75CBF0}"/>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229"/>
          <a:stretch/>
        </p:blipFill>
        <p:spPr>
          <a:xfrm>
            <a:off x="7320136" y="0"/>
            <a:ext cx="4871864" cy="6858000"/>
          </a:xfrm>
          <a:prstGeom prst="rect">
            <a:avLst/>
          </a:prstGeom>
        </p:spPr>
      </p:pic>
    </p:spTree>
    <p:extLst>
      <p:ext uri="{BB962C8B-B14F-4D97-AF65-F5344CB8AC3E}">
        <p14:creationId xmlns:p14="http://schemas.microsoft.com/office/powerpoint/2010/main" val="2286072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pPr algn="ctr"/>
            <a:r>
              <a:rPr lang="es-ES" sz="5400" b="1" dirty="0">
                <a:solidFill>
                  <a:srgbClr val="002060"/>
                </a:solidFill>
              </a:rPr>
              <a:t>porque sólo tú eres Santo, sólo tú Señor, sólo tú Altísimo, Jesucristo,</a:t>
            </a:r>
            <a:br>
              <a:rPr lang="es-ES" sz="5400" b="1" dirty="0">
                <a:solidFill>
                  <a:srgbClr val="002060"/>
                </a:solidFill>
              </a:rPr>
            </a:br>
            <a:r>
              <a:rPr lang="es-ES" sz="5400" b="1" dirty="0">
                <a:solidFill>
                  <a:srgbClr val="002060"/>
                </a:solidFill>
              </a:rPr>
              <a:t>con el Espíritu Santo en la gloria de Dios Padre.</a:t>
            </a:r>
            <a:br>
              <a:rPr lang="es-ES" sz="5400" b="1" dirty="0">
                <a:solidFill>
                  <a:srgbClr val="002060"/>
                </a:solidFill>
              </a:rPr>
            </a:br>
            <a:r>
              <a:rPr lang="es-ES" sz="5400" b="1" dirty="0">
                <a:solidFill>
                  <a:srgbClr val="002060"/>
                </a:solidFill>
              </a:rPr>
              <a:t>Amén.</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descr="Imagen que contiene texto, periódico&#10;&#10;Descripción generada con confianza muy alta">
            <a:extLst>
              <a:ext uri="{FF2B5EF4-FFF2-40B4-BE49-F238E27FC236}">
                <a16:creationId xmlns:a16="http://schemas.microsoft.com/office/drawing/2014/main" id="{E2D72577-FA84-46D5-8ECB-1E69CF75CBF0}"/>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229"/>
          <a:stretch/>
        </p:blipFill>
        <p:spPr>
          <a:xfrm>
            <a:off x="7320136" y="0"/>
            <a:ext cx="4871864" cy="6858000"/>
          </a:xfrm>
          <a:prstGeom prst="rect">
            <a:avLst/>
          </a:prstGeom>
        </p:spPr>
      </p:pic>
    </p:spTree>
    <p:extLst>
      <p:ext uri="{BB962C8B-B14F-4D97-AF65-F5344CB8AC3E}">
        <p14:creationId xmlns:p14="http://schemas.microsoft.com/office/powerpoint/2010/main" val="920670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091447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a:t>PRIMERA LECTURA</a:t>
            </a:r>
          </a:p>
        </p:txBody>
      </p:sp>
      <p:sp>
        <p:nvSpPr>
          <p:cNvPr id="4" name="Marcador de texto 3"/>
          <p:cNvSpPr>
            <a:spLocks noGrp="1"/>
          </p:cNvSpPr>
          <p:nvPr>
            <p:ph type="body" sz="half" idx="2"/>
          </p:nvPr>
        </p:nvSpPr>
        <p:spPr/>
        <p:txBody>
          <a:bodyPr/>
          <a:lstStyle/>
          <a:p>
            <a:endParaRPr lang="es-ES" dirty="0"/>
          </a:p>
        </p:txBody>
      </p:sp>
      <p:pic>
        <p:nvPicPr>
          <p:cNvPr id="8" name="Marcador de posición de imagen 7" descr="Imagen que contiene interior, persona, mujer, pared&#10;&#10;Descripción generada con confianza alta">
            <a:extLst>
              <a:ext uri="{FF2B5EF4-FFF2-40B4-BE49-F238E27FC236}">
                <a16:creationId xmlns:a16="http://schemas.microsoft.com/office/drawing/2014/main" id="{B7EC168A-E3F4-47A6-9FFB-A1F1CC676931}"/>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10000" r="10000"/>
          <a:stretch>
            <a:fillRect/>
          </a:stretch>
        </p:blipFill>
        <p:spPr/>
      </p:pic>
    </p:spTree>
    <p:extLst>
      <p:ext uri="{BB962C8B-B14F-4D97-AF65-F5344CB8AC3E}">
        <p14:creationId xmlns:p14="http://schemas.microsoft.com/office/powerpoint/2010/main" val="197645176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En aquellos días, Samuel estaba acostado en el templo del Señor, donde estaba el Arca de Dios. Entonces el Señor llamó a Samuel. Este respondió: «Aquí estoy.» Corrió adonde estaba Elí y le dijo: «Aquí estoy, porque me has llamado». </a:t>
            </a:r>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LE SIGO COMO OVEJA QUE ENCONTRÓ AL PASTOR.</a:t>
            </a:r>
          </a:p>
        </p:txBody>
      </p:sp>
      <p:sp>
        <p:nvSpPr>
          <p:cNvPr id="4" name="Marcador de texto 3"/>
          <p:cNvSpPr>
            <a:spLocks noGrp="1"/>
          </p:cNvSpPr>
          <p:nvPr>
            <p:ph type="body" sz="half" idx="2"/>
          </p:nvPr>
        </p:nvSpPr>
        <p:spPr/>
        <p:txBody>
          <a:bodyPr/>
          <a:lstStyle/>
          <a:p>
            <a:endParaRPr lang="es-ES"/>
          </a:p>
        </p:txBody>
      </p:sp>
      <p:pic>
        <p:nvPicPr>
          <p:cNvPr id="7"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0609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Respondió: «No te he llamado; vuelve a acostarte». Fue y se acostó. El Señor volvió a llamar a Samuel. Se levantó Samuel, fue adonde estaba Elí y dijo: «Aquí estoy, porque me has llamado». </a:t>
            </a:r>
          </a:p>
        </p:txBody>
      </p:sp>
    </p:spTree>
    <p:extLst>
      <p:ext uri="{BB962C8B-B14F-4D97-AF65-F5344CB8AC3E}">
        <p14:creationId xmlns:p14="http://schemas.microsoft.com/office/powerpoint/2010/main" val="237794448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Respondió: «No te he llamado, hijo mío. Vuelve a acostarte». Samuel  no  conocía  aún  al  Señor,  ni  se  le  había  manifestado  todavía  la  palabra  del  Señor.  </a:t>
            </a:r>
          </a:p>
        </p:txBody>
      </p:sp>
    </p:spTree>
    <p:extLst>
      <p:ext uri="{BB962C8B-B14F-4D97-AF65-F5344CB8AC3E}">
        <p14:creationId xmlns:p14="http://schemas.microsoft.com/office/powerpoint/2010/main" val="366090963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El  Señor  llamó  a Samuel, por tercera vez . Se levantó, fue adonde estaba Elí y dijo: «Aquí estoy, porque me has llamado». Comprendió  entonces Elí que era el Señor el que llamaba al joven. </a:t>
            </a:r>
          </a:p>
        </p:txBody>
      </p:sp>
    </p:spTree>
    <p:extLst>
      <p:ext uri="{BB962C8B-B14F-4D97-AF65-F5344CB8AC3E}">
        <p14:creationId xmlns:p14="http://schemas.microsoft.com/office/powerpoint/2010/main" val="398019908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dijo a Samuel: «Ve a acostarte. Y si te llama de nuevo, di: “Habla, Señor, que tu siervo escucha”». Samuel fue a acostarse en su sitio. El Señor se presentó y llamó como las veces anteriores: «¡Samuel, Samuel!». </a:t>
            </a:r>
          </a:p>
        </p:txBody>
      </p:sp>
    </p:spTree>
    <p:extLst>
      <p:ext uri="{BB962C8B-B14F-4D97-AF65-F5344CB8AC3E}">
        <p14:creationId xmlns:p14="http://schemas.microsoft.com/office/powerpoint/2010/main" val="68130273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Respondió Samuel: «Habla, que tu siervo escucha». Samuel creció. El Señor estaba con él, y no dejó que se frustrara ninguna de sus palabras.</a:t>
            </a:r>
          </a:p>
        </p:txBody>
      </p:sp>
    </p:spTree>
    <p:extLst>
      <p:ext uri="{BB962C8B-B14F-4D97-AF65-F5344CB8AC3E}">
        <p14:creationId xmlns:p14="http://schemas.microsoft.com/office/powerpoint/2010/main" val="3835721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 AQUÍ ESTOY, SEÑOR, PARA HACER TU VOLUNTAD.</a:t>
            </a:r>
          </a:p>
        </p:txBody>
      </p:sp>
      <p:sp>
        <p:nvSpPr>
          <p:cNvPr id="4" name="Marcador de texto 3"/>
          <p:cNvSpPr>
            <a:spLocks noGrp="1"/>
          </p:cNvSpPr>
          <p:nvPr>
            <p:ph type="body" sz="half" idx="2"/>
          </p:nvPr>
        </p:nvSpPr>
        <p:spPr/>
        <p:txBody>
          <a:bodyPr/>
          <a:lstStyle/>
          <a:p>
            <a:endParaRPr lang="es-ES"/>
          </a:p>
        </p:txBody>
      </p:sp>
      <p:pic>
        <p:nvPicPr>
          <p:cNvPr id="8" name="Imagen 7" descr="Imagen que contiene exterior, naturaleza, agua&#10;&#10;Descripción generada con confianza alta">
            <a:extLst>
              <a:ext uri="{FF2B5EF4-FFF2-40B4-BE49-F238E27FC236}">
                <a16:creationId xmlns:a16="http://schemas.microsoft.com/office/drawing/2014/main" id="{63CBFD83-5D67-4D74-883D-14486797E0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932307" cy="6858000"/>
          </a:xfrm>
          <a:prstGeom prst="rect">
            <a:avLst/>
          </a:prstGeom>
        </p:spPr>
      </p:pic>
    </p:spTree>
    <p:extLst>
      <p:ext uri="{BB962C8B-B14F-4D97-AF65-F5344CB8AC3E}">
        <p14:creationId xmlns:p14="http://schemas.microsoft.com/office/powerpoint/2010/main" val="143864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Señor, el rey se alegra por tu fuerza,</a:t>
            </a:r>
            <a:br>
              <a:rPr lang="es-ES" altLang="es-ES" sz="4800" b="1" dirty="0">
                <a:solidFill>
                  <a:srgbClr val="002060"/>
                </a:solidFill>
              </a:rPr>
            </a:br>
            <a:r>
              <a:rPr lang="es-ES" altLang="es-ES" sz="4800" b="1" dirty="0">
                <a:solidFill>
                  <a:srgbClr val="002060"/>
                </a:solidFill>
              </a:rPr>
              <a:t>¡y cuánto goza con tu victoria!</a:t>
            </a:r>
            <a:br>
              <a:rPr lang="es-ES" altLang="es-ES" sz="4800" b="1" dirty="0">
                <a:solidFill>
                  <a:srgbClr val="002060"/>
                </a:solidFill>
              </a:rPr>
            </a:br>
            <a:r>
              <a:rPr lang="es-ES" altLang="es-ES" sz="4800" b="1" dirty="0">
                <a:solidFill>
                  <a:srgbClr val="002060"/>
                </a:solidFill>
              </a:rPr>
              <a:t>Le has concedido el deseo de su corazón,</a:t>
            </a:r>
            <a:br>
              <a:rPr lang="es-ES" altLang="es-ES" sz="4800" b="1" dirty="0">
                <a:solidFill>
                  <a:srgbClr val="002060"/>
                </a:solidFill>
              </a:rPr>
            </a:br>
            <a:r>
              <a:rPr lang="es-ES" altLang="es-ES" sz="4800" b="1" dirty="0">
                <a:solidFill>
                  <a:srgbClr val="002060"/>
                </a:solidFill>
              </a:rPr>
              <a:t>no le has negado lo que pedían sus labios. </a:t>
            </a:r>
          </a:p>
        </p:txBody>
      </p:sp>
      <p:sp>
        <p:nvSpPr>
          <p:cNvPr id="4" name="Marcador de texto 3"/>
          <p:cNvSpPr>
            <a:spLocks noGrp="1"/>
          </p:cNvSpPr>
          <p:nvPr>
            <p:ph type="body" sz="half" idx="2"/>
          </p:nvPr>
        </p:nvSpPr>
        <p:spPr/>
        <p:txBody>
          <a:bodyPr/>
          <a:lstStyle/>
          <a:p>
            <a:endParaRPr lang="es-ES"/>
          </a:p>
        </p:txBody>
      </p:sp>
      <p:pic>
        <p:nvPicPr>
          <p:cNvPr id="8" name="Imagen 7" descr="Imagen que contiene exterior, naturaleza, agua&#10;&#10;Descripción generada con confianza alta">
            <a:extLst>
              <a:ext uri="{FF2B5EF4-FFF2-40B4-BE49-F238E27FC236}">
                <a16:creationId xmlns:a16="http://schemas.microsoft.com/office/drawing/2014/main" id="{7BA6FD17-9A55-4308-8F41-B06643C611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932307" cy="6858000"/>
          </a:xfrm>
          <a:prstGeom prst="rect">
            <a:avLst/>
          </a:prstGeom>
        </p:spPr>
      </p:pic>
    </p:spTree>
    <p:extLst>
      <p:ext uri="{BB962C8B-B14F-4D97-AF65-F5344CB8AC3E}">
        <p14:creationId xmlns:p14="http://schemas.microsoft.com/office/powerpoint/2010/main" val="3717940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 AQUÍ ESTOY, SEÑOR, PARA HACER TU VOLUNTAD.</a:t>
            </a:r>
          </a:p>
        </p:txBody>
      </p:sp>
      <p:sp>
        <p:nvSpPr>
          <p:cNvPr id="4" name="Marcador de texto 3"/>
          <p:cNvSpPr>
            <a:spLocks noGrp="1"/>
          </p:cNvSpPr>
          <p:nvPr>
            <p:ph type="body" sz="half" idx="2"/>
          </p:nvPr>
        </p:nvSpPr>
        <p:spPr/>
        <p:txBody>
          <a:bodyPr/>
          <a:lstStyle/>
          <a:p>
            <a:endParaRPr lang="es-ES"/>
          </a:p>
        </p:txBody>
      </p:sp>
      <p:pic>
        <p:nvPicPr>
          <p:cNvPr id="8" name="Imagen 7" descr="Imagen que contiene exterior, naturaleza, agua&#10;&#10;Descripción generada con confianza alta">
            <a:extLst>
              <a:ext uri="{FF2B5EF4-FFF2-40B4-BE49-F238E27FC236}">
                <a16:creationId xmlns:a16="http://schemas.microsoft.com/office/drawing/2014/main" id="{63CBFD83-5D67-4D74-883D-14486797E0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932307" cy="6858000"/>
          </a:xfrm>
          <a:prstGeom prst="rect">
            <a:avLst/>
          </a:prstGeom>
        </p:spPr>
      </p:pic>
    </p:spTree>
    <p:extLst>
      <p:ext uri="{BB962C8B-B14F-4D97-AF65-F5344CB8AC3E}">
        <p14:creationId xmlns:p14="http://schemas.microsoft.com/office/powerpoint/2010/main" val="2890437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Yo esperaba con ansia al Señor; él se inclinó y escuchó mi grito;</a:t>
            </a:r>
            <a:br>
              <a:rPr lang="es-ES" altLang="es-ES" sz="4800" b="1" dirty="0">
                <a:solidFill>
                  <a:srgbClr val="002060"/>
                </a:solidFill>
              </a:rPr>
            </a:br>
            <a:r>
              <a:rPr lang="es-ES" altLang="es-ES" sz="4800" b="1" dirty="0">
                <a:solidFill>
                  <a:srgbClr val="002060"/>
                </a:solidFill>
              </a:rPr>
              <a:t>me puso en la boca un cántico nuevo, un himno a nuestro Dios. </a:t>
            </a:r>
          </a:p>
        </p:txBody>
      </p:sp>
      <p:sp>
        <p:nvSpPr>
          <p:cNvPr id="4" name="Marcador de texto 3"/>
          <p:cNvSpPr>
            <a:spLocks noGrp="1"/>
          </p:cNvSpPr>
          <p:nvPr>
            <p:ph type="body" sz="half" idx="2"/>
          </p:nvPr>
        </p:nvSpPr>
        <p:spPr/>
        <p:txBody>
          <a:bodyPr/>
          <a:lstStyle/>
          <a:p>
            <a:endParaRPr lang="es-ES"/>
          </a:p>
        </p:txBody>
      </p:sp>
      <p:pic>
        <p:nvPicPr>
          <p:cNvPr id="8" name="Imagen 7" descr="Imagen que contiene exterior, naturaleza, agua&#10;&#10;Descripción generada con confianza alta">
            <a:extLst>
              <a:ext uri="{FF2B5EF4-FFF2-40B4-BE49-F238E27FC236}">
                <a16:creationId xmlns:a16="http://schemas.microsoft.com/office/drawing/2014/main" id="{7BA6FD17-9A55-4308-8F41-B06643C611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932307" cy="6858000"/>
          </a:xfrm>
          <a:prstGeom prst="rect">
            <a:avLst/>
          </a:prstGeom>
        </p:spPr>
      </p:pic>
    </p:spTree>
    <p:extLst>
      <p:ext uri="{BB962C8B-B14F-4D97-AF65-F5344CB8AC3E}">
        <p14:creationId xmlns:p14="http://schemas.microsoft.com/office/powerpoint/2010/main" val="3493698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A DÓNDE ÉL VA.</a:t>
            </a:r>
          </a:p>
        </p:txBody>
      </p:sp>
      <p:sp>
        <p:nvSpPr>
          <p:cNvPr id="4" name="Marcador de texto 3"/>
          <p:cNvSpPr>
            <a:spLocks noGrp="1"/>
          </p:cNvSpPr>
          <p:nvPr>
            <p:ph type="body" sz="half" idx="2"/>
          </p:nvPr>
        </p:nvSpPr>
        <p:spPr/>
        <p:txBody>
          <a:bodyPr/>
          <a:lstStyle/>
          <a:p>
            <a:endParaRPr lang="es-ES"/>
          </a:p>
        </p:txBody>
      </p:sp>
      <p:pic>
        <p:nvPicPr>
          <p:cNvPr id="6"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6629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 AQUÍ ESTOY, SEÑOR, PARA HACER TU VOLUNTAD.</a:t>
            </a:r>
          </a:p>
        </p:txBody>
      </p:sp>
      <p:sp>
        <p:nvSpPr>
          <p:cNvPr id="4" name="Marcador de texto 3"/>
          <p:cNvSpPr>
            <a:spLocks noGrp="1"/>
          </p:cNvSpPr>
          <p:nvPr>
            <p:ph type="body" sz="half" idx="2"/>
          </p:nvPr>
        </p:nvSpPr>
        <p:spPr/>
        <p:txBody>
          <a:bodyPr/>
          <a:lstStyle/>
          <a:p>
            <a:endParaRPr lang="es-ES"/>
          </a:p>
        </p:txBody>
      </p:sp>
      <p:pic>
        <p:nvPicPr>
          <p:cNvPr id="8" name="Imagen 7" descr="Imagen que contiene exterior, naturaleza, agua&#10;&#10;Descripción generada con confianza alta">
            <a:extLst>
              <a:ext uri="{FF2B5EF4-FFF2-40B4-BE49-F238E27FC236}">
                <a16:creationId xmlns:a16="http://schemas.microsoft.com/office/drawing/2014/main" id="{63CBFD83-5D67-4D74-883D-14486797E0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932307" cy="6858000"/>
          </a:xfrm>
          <a:prstGeom prst="rect">
            <a:avLst/>
          </a:prstGeom>
        </p:spPr>
      </p:pic>
    </p:spTree>
    <p:extLst>
      <p:ext uri="{BB962C8B-B14F-4D97-AF65-F5344CB8AC3E}">
        <p14:creationId xmlns:p14="http://schemas.microsoft.com/office/powerpoint/2010/main" val="3236613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Tú no quieres sacrificios ni ofrendas, y, en cambio, me abriste el oído;</a:t>
            </a:r>
            <a:br>
              <a:rPr lang="es-ES" altLang="es-ES" sz="4800" b="1" dirty="0">
                <a:solidFill>
                  <a:srgbClr val="002060"/>
                </a:solidFill>
              </a:rPr>
            </a:br>
            <a:r>
              <a:rPr lang="es-ES" altLang="es-ES" sz="4800" b="1" dirty="0">
                <a:solidFill>
                  <a:srgbClr val="002060"/>
                </a:solidFill>
              </a:rPr>
              <a:t>no pides holocaustos ni sacrificios expiatorios; entonces yo digo: «Aquí estoy».</a:t>
            </a:r>
          </a:p>
        </p:txBody>
      </p:sp>
      <p:sp>
        <p:nvSpPr>
          <p:cNvPr id="4" name="Marcador de texto 3"/>
          <p:cNvSpPr>
            <a:spLocks noGrp="1"/>
          </p:cNvSpPr>
          <p:nvPr>
            <p:ph type="body" sz="half" idx="2"/>
          </p:nvPr>
        </p:nvSpPr>
        <p:spPr/>
        <p:txBody>
          <a:bodyPr/>
          <a:lstStyle/>
          <a:p>
            <a:endParaRPr lang="es-ES"/>
          </a:p>
        </p:txBody>
      </p:sp>
      <p:pic>
        <p:nvPicPr>
          <p:cNvPr id="8" name="Imagen 7" descr="Imagen que contiene exterior, naturaleza, agua&#10;&#10;Descripción generada con confianza alta">
            <a:extLst>
              <a:ext uri="{FF2B5EF4-FFF2-40B4-BE49-F238E27FC236}">
                <a16:creationId xmlns:a16="http://schemas.microsoft.com/office/drawing/2014/main" id="{7BA6FD17-9A55-4308-8F41-B06643C611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932307" cy="6858000"/>
          </a:xfrm>
          <a:prstGeom prst="rect">
            <a:avLst/>
          </a:prstGeom>
        </p:spPr>
      </p:pic>
    </p:spTree>
    <p:extLst>
      <p:ext uri="{BB962C8B-B14F-4D97-AF65-F5344CB8AC3E}">
        <p14:creationId xmlns:p14="http://schemas.microsoft.com/office/powerpoint/2010/main" val="2161414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 AQUÍ ESTOY, SEÑOR, PARA HACER TU VOLUNTAD.</a:t>
            </a:r>
          </a:p>
        </p:txBody>
      </p:sp>
      <p:sp>
        <p:nvSpPr>
          <p:cNvPr id="4" name="Marcador de texto 3"/>
          <p:cNvSpPr>
            <a:spLocks noGrp="1"/>
          </p:cNvSpPr>
          <p:nvPr>
            <p:ph type="body" sz="half" idx="2"/>
          </p:nvPr>
        </p:nvSpPr>
        <p:spPr/>
        <p:txBody>
          <a:bodyPr/>
          <a:lstStyle/>
          <a:p>
            <a:endParaRPr lang="es-ES"/>
          </a:p>
        </p:txBody>
      </p:sp>
      <p:pic>
        <p:nvPicPr>
          <p:cNvPr id="8" name="Imagen 7" descr="Imagen que contiene exterior, naturaleza, agua&#10;&#10;Descripción generada con confianza alta">
            <a:extLst>
              <a:ext uri="{FF2B5EF4-FFF2-40B4-BE49-F238E27FC236}">
                <a16:creationId xmlns:a16="http://schemas.microsoft.com/office/drawing/2014/main" id="{63CBFD83-5D67-4D74-883D-14486797E0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932307" cy="6858000"/>
          </a:xfrm>
          <a:prstGeom prst="rect">
            <a:avLst/>
          </a:prstGeom>
        </p:spPr>
      </p:pic>
    </p:spTree>
    <p:extLst>
      <p:ext uri="{BB962C8B-B14F-4D97-AF65-F5344CB8AC3E}">
        <p14:creationId xmlns:p14="http://schemas.microsoft.com/office/powerpoint/2010/main" val="840633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 - Como está escrito en mi libro - para hacer tu voluntad.</a:t>
            </a:r>
            <a:br>
              <a:rPr lang="es-ES" altLang="es-ES" sz="4800" b="1" dirty="0">
                <a:solidFill>
                  <a:srgbClr val="002060"/>
                </a:solidFill>
              </a:rPr>
            </a:br>
            <a:r>
              <a:rPr lang="es-ES" altLang="es-ES" sz="4800" b="1" dirty="0">
                <a:solidFill>
                  <a:srgbClr val="002060"/>
                </a:solidFill>
              </a:rPr>
              <a:t>Dios mío, lo quiero, y llevo tu ley en las entrañas». </a:t>
            </a:r>
          </a:p>
        </p:txBody>
      </p:sp>
      <p:sp>
        <p:nvSpPr>
          <p:cNvPr id="4" name="Marcador de texto 3"/>
          <p:cNvSpPr>
            <a:spLocks noGrp="1"/>
          </p:cNvSpPr>
          <p:nvPr>
            <p:ph type="body" sz="half" idx="2"/>
          </p:nvPr>
        </p:nvSpPr>
        <p:spPr/>
        <p:txBody>
          <a:bodyPr/>
          <a:lstStyle/>
          <a:p>
            <a:endParaRPr lang="es-ES"/>
          </a:p>
        </p:txBody>
      </p:sp>
      <p:pic>
        <p:nvPicPr>
          <p:cNvPr id="8" name="Imagen 7" descr="Imagen que contiene exterior, naturaleza, agua&#10;&#10;Descripción generada con confianza alta">
            <a:extLst>
              <a:ext uri="{FF2B5EF4-FFF2-40B4-BE49-F238E27FC236}">
                <a16:creationId xmlns:a16="http://schemas.microsoft.com/office/drawing/2014/main" id="{7BA6FD17-9A55-4308-8F41-B06643C611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932307" cy="6858000"/>
          </a:xfrm>
          <a:prstGeom prst="rect">
            <a:avLst/>
          </a:prstGeom>
        </p:spPr>
      </p:pic>
    </p:spTree>
    <p:extLst>
      <p:ext uri="{BB962C8B-B14F-4D97-AF65-F5344CB8AC3E}">
        <p14:creationId xmlns:p14="http://schemas.microsoft.com/office/powerpoint/2010/main" val="980995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 AQUÍ ESTOY, SEÑOR, PARA HACER TU VOLUNTAD.</a:t>
            </a:r>
          </a:p>
        </p:txBody>
      </p:sp>
      <p:sp>
        <p:nvSpPr>
          <p:cNvPr id="4" name="Marcador de texto 3"/>
          <p:cNvSpPr>
            <a:spLocks noGrp="1"/>
          </p:cNvSpPr>
          <p:nvPr>
            <p:ph type="body" sz="half" idx="2"/>
          </p:nvPr>
        </p:nvSpPr>
        <p:spPr/>
        <p:txBody>
          <a:bodyPr/>
          <a:lstStyle/>
          <a:p>
            <a:endParaRPr lang="es-ES"/>
          </a:p>
        </p:txBody>
      </p:sp>
      <p:pic>
        <p:nvPicPr>
          <p:cNvPr id="8" name="Imagen 7" descr="Imagen que contiene exterior, naturaleza, agua&#10;&#10;Descripción generada con confianza alta">
            <a:extLst>
              <a:ext uri="{FF2B5EF4-FFF2-40B4-BE49-F238E27FC236}">
                <a16:creationId xmlns:a16="http://schemas.microsoft.com/office/drawing/2014/main" id="{63CBFD83-5D67-4D74-883D-14486797E0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932307" cy="6858000"/>
          </a:xfrm>
          <a:prstGeom prst="rect">
            <a:avLst/>
          </a:prstGeom>
        </p:spPr>
      </p:pic>
    </p:spTree>
    <p:extLst>
      <p:ext uri="{BB962C8B-B14F-4D97-AF65-F5344CB8AC3E}">
        <p14:creationId xmlns:p14="http://schemas.microsoft.com/office/powerpoint/2010/main" val="1259568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He proclamado tu salvación ante la gran asamblea;</a:t>
            </a:r>
            <a:br>
              <a:rPr lang="es-ES" altLang="es-ES" sz="4800" b="1" dirty="0">
                <a:solidFill>
                  <a:srgbClr val="002060"/>
                </a:solidFill>
              </a:rPr>
            </a:br>
            <a:r>
              <a:rPr lang="es-ES" altLang="es-ES" sz="4800" b="1" dirty="0">
                <a:solidFill>
                  <a:srgbClr val="002060"/>
                </a:solidFill>
              </a:rPr>
              <a:t>no he cerrado los labios; Señor, tú lo sabes. </a:t>
            </a:r>
          </a:p>
        </p:txBody>
      </p:sp>
      <p:sp>
        <p:nvSpPr>
          <p:cNvPr id="4" name="Marcador de texto 3"/>
          <p:cNvSpPr>
            <a:spLocks noGrp="1"/>
          </p:cNvSpPr>
          <p:nvPr>
            <p:ph type="body" sz="half" idx="2"/>
          </p:nvPr>
        </p:nvSpPr>
        <p:spPr/>
        <p:txBody>
          <a:bodyPr/>
          <a:lstStyle/>
          <a:p>
            <a:endParaRPr lang="es-ES"/>
          </a:p>
        </p:txBody>
      </p:sp>
      <p:pic>
        <p:nvPicPr>
          <p:cNvPr id="8" name="Imagen 7" descr="Imagen que contiene exterior, naturaleza, agua&#10;&#10;Descripción generada con confianza alta">
            <a:extLst>
              <a:ext uri="{FF2B5EF4-FFF2-40B4-BE49-F238E27FC236}">
                <a16:creationId xmlns:a16="http://schemas.microsoft.com/office/drawing/2014/main" id="{7BA6FD17-9A55-4308-8F41-B06643C611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932307" cy="6858000"/>
          </a:xfrm>
          <a:prstGeom prst="rect">
            <a:avLst/>
          </a:prstGeom>
        </p:spPr>
      </p:pic>
    </p:spTree>
    <p:extLst>
      <p:ext uri="{BB962C8B-B14F-4D97-AF65-F5344CB8AC3E}">
        <p14:creationId xmlns:p14="http://schemas.microsoft.com/office/powerpoint/2010/main" val="112524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 AQUÍ ESTOY, SEÑOR, PARA HACER TU VOLUNTAD.</a:t>
            </a:r>
          </a:p>
        </p:txBody>
      </p:sp>
      <p:sp>
        <p:nvSpPr>
          <p:cNvPr id="4" name="Marcador de texto 3"/>
          <p:cNvSpPr>
            <a:spLocks noGrp="1"/>
          </p:cNvSpPr>
          <p:nvPr>
            <p:ph type="body" sz="half" idx="2"/>
          </p:nvPr>
        </p:nvSpPr>
        <p:spPr/>
        <p:txBody>
          <a:bodyPr/>
          <a:lstStyle/>
          <a:p>
            <a:endParaRPr lang="es-ES"/>
          </a:p>
        </p:txBody>
      </p:sp>
      <p:pic>
        <p:nvPicPr>
          <p:cNvPr id="8" name="Imagen 7" descr="Imagen que contiene exterior, naturaleza, agua&#10;&#10;Descripción generada con confianza alta">
            <a:extLst>
              <a:ext uri="{FF2B5EF4-FFF2-40B4-BE49-F238E27FC236}">
                <a16:creationId xmlns:a16="http://schemas.microsoft.com/office/drawing/2014/main" id="{63CBFD83-5D67-4D74-883D-14486797E0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932307" cy="6858000"/>
          </a:xfrm>
          <a:prstGeom prst="rect">
            <a:avLst/>
          </a:prstGeom>
        </p:spPr>
      </p:pic>
    </p:spTree>
    <p:extLst>
      <p:ext uri="{BB962C8B-B14F-4D97-AF65-F5344CB8AC3E}">
        <p14:creationId xmlns:p14="http://schemas.microsoft.com/office/powerpoint/2010/main" val="987371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5400" dirty="0"/>
              <a:t>SEGUNDA LECTURA</a:t>
            </a:r>
          </a:p>
        </p:txBody>
      </p:sp>
      <p:sp>
        <p:nvSpPr>
          <p:cNvPr id="4" name="Marcador de texto 3"/>
          <p:cNvSpPr>
            <a:spLocks noGrp="1"/>
          </p:cNvSpPr>
          <p:nvPr>
            <p:ph type="body" sz="half" idx="2"/>
          </p:nvPr>
        </p:nvSpPr>
        <p:spPr/>
        <p:txBody>
          <a:bodyPr/>
          <a:lstStyle/>
          <a:p>
            <a:endParaRPr lang="es-ES" dirty="0"/>
          </a:p>
        </p:txBody>
      </p:sp>
      <p:pic>
        <p:nvPicPr>
          <p:cNvPr id="8" name="Marcador de posición de imagen 6" descr="Imagen que contiene exterior&#10;&#10;Descripción generada con confianza alta">
            <a:extLst>
              <a:ext uri="{FF2B5EF4-FFF2-40B4-BE49-F238E27FC236}">
                <a16:creationId xmlns:a16="http://schemas.microsoft.com/office/drawing/2014/main" id="{4D058AA7-CADB-4A98-9BEA-8AE5F92C736C}"/>
              </a:ext>
            </a:extLst>
          </p:cNvPr>
          <p:cNvPicPr>
            <a:picLocks noChangeAspect="1"/>
          </p:cNvPicPr>
          <p:nvPr/>
        </p:nvPicPr>
        <p:blipFill rotWithShape="1">
          <a:blip r:embed="rId2">
            <a:extLst>
              <a:ext uri="{28A0092B-C50C-407E-A947-70E740481C1C}">
                <a14:useLocalDpi xmlns:a14="http://schemas.microsoft.com/office/drawing/2010/main" val="0"/>
              </a:ext>
            </a:extLst>
          </a:blip>
          <a:srcRect l="8478" r="8253"/>
          <a:stretch/>
        </p:blipFill>
        <p:spPr>
          <a:xfrm>
            <a:off x="0" y="0"/>
            <a:ext cx="7315200" cy="6858000"/>
          </a:xfrm>
          <a:prstGeom prst="rect">
            <a:avLst/>
          </a:prstGeom>
          <a:solidFill>
            <a:schemeClr val="bg2">
              <a:lumMod val="90000"/>
            </a:schemeClr>
          </a:solidFill>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Hermanos: El cuerpo no es para la fornicación, sino para el Señor; y el Señor, para el cuerpo. Y Dios resucitó al Señor y nos resucitará también a nosotros con su poder. ¿No sabéis que vuestros cuerpos son miembros de Cristo? </a:t>
            </a:r>
          </a:p>
        </p:txBody>
      </p:sp>
    </p:spTree>
    <p:extLst>
      <p:ext uri="{BB962C8B-B14F-4D97-AF65-F5344CB8AC3E}">
        <p14:creationId xmlns:p14="http://schemas.microsoft.com/office/powerpoint/2010/main" val="23487374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El que se une al Señor es un espíritu con él. Huid de la fornicación. Cualquier pecado que cometa el hombre queda fuera de su cuerpo. Pero el que fornica peca contra su propio cuerpo. </a:t>
            </a:r>
          </a:p>
        </p:txBody>
      </p:sp>
    </p:spTree>
    <p:extLst>
      <p:ext uri="{BB962C8B-B14F-4D97-AF65-F5344CB8AC3E}">
        <p14:creationId xmlns:p14="http://schemas.microsoft.com/office/powerpoint/2010/main" val="1610126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1.Si Jesús te dice amigo deja todo y ven conmigo </a:t>
            </a:r>
            <a:br>
              <a:rPr lang="es-ES" sz="4800" dirty="0">
                <a:solidFill>
                  <a:srgbClr val="002060"/>
                </a:solidFill>
              </a:rPr>
            </a:br>
            <a:r>
              <a:rPr lang="es-ES" sz="4800" dirty="0">
                <a:solidFill>
                  <a:srgbClr val="002060"/>
                </a:solidFill>
              </a:rPr>
              <a:t>donde todo es más hermoso y más feliz</a:t>
            </a:r>
          </a:p>
        </p:txBody>
      </p:sp>
      <p:sp>
        <p:nvSpPr>
          <p:cNvPr id="4" name="Marcador de texto 3"/>
          <p:cNvSpPr>
            <a:spLocks noGrp="1"/>
          </p:cNvSpPr>
          <p:nvPr>
            <p:ph type="body" sz="half" idx="2"/>
          </p:nvPr>
        </p:nvSpPr>
        <p:spPr/>
        <p:txBody>
          <a:bodyPr/>
          <a:lstStyle/>
          <a:p>
            <a:endParaRPr lang="es-ES"/>
          </a:p>
        </p:txBody>
      </p:sp>
      <p:pic>
        <p:nvPicPr>
          <p:cNvPr id="6"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706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¿Acaso no sabéis que vuestro cuerpo es templo del Espíritu Santo, que habita en vosotros porque lo habéis recibido de Dios? Y no os pertenecéis, pues habéis sido comprados a buen precio. Por tanto, ¡glorificad a Dios con vuestro cuerpo!</a:t>
            </a:r>
          </a:p>
        </p:txBody>
      </p:sp>
    </p:spTree>
    <p:extLst>
      <p:ext uri="{BB962C8B-B14F-4D97-AF65-F5344CB8AC3E}">
        <p14:creationId xmlns:p14="http://schemas.microsoft.com/office/powerpoint/2010/main" val="11457436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95773792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ALELUYA, ALELUYA</a:t>
            </a:r>
            <a:br>
              <a:rPr lang="es-ES" altLang="es-ES" sz="4800" b="1" dirty="0">
                <a:solidFill>
                  <a:srgbClr val="002060"/>
                </a:solidFill>
              </a:rPr>
            </a:br>
            <a:r>
              <a:rPr lang="es-ES" altLang="es-ES" sz="4800" b="1" dirty="0" err="1">
                <a:solidFill>
                  <a:srgbClr val="002060"/>
                </a:solidFill>
              </a:rPr>
              <a:t>ALELUYA</a:t>
            </a:r>
            <a:r>
              <a:rPr lang="es-ES" altLang="es-ES" sz="4800" b="1" dirty="0">
                <a:solidFill>
                  <a:srgbClr val="002060"/>
                </a:solidFill>
              </a:rPr>
              <a:t>, ALELUYA, </a:t>
            </a:r>
            <a:br>
              <a:rPr lang="es-ES" altLang="es-ES" sz="4800" b="1" dirty="0">
                <a:solidFill>
                  <a:srgbClr val="002060"/>
                </a:solidFill>
              </a:rPr>
            </a:br>
            <a:r>
              <a:rPr lang="es-ES" altLang="es-ES" sz="4800" b="1" dirty="0">
                <a:solidFill>
                  <a:srgbClr val="002060"/>
                </a:solidFill>
              </a:rPr>
              <a:t>ALELUYA. (bis)</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1144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Si piensas que el mundo aún puede cambiar grita fuerte en tu alma ¡Aleluya!</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3762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ALELUYA, ALELUYA</a:t>
            </a:r>
            <a:br>
              <a:rPr lang="es-ES" altLang="es-ES" sz="4800" b="1" dirty="0">
                <a:solidFill>
                  <a:srgbClr val="002060"/>
                </a:solidFill>
              </a:rPr>
            </a:br>
            <a:r>
              <a:rPr lang="es-ES" altLang="es-ES" sz="4800" b="1" dirty="0" err="1">
                <a:solidFill>
                  <a:srgbClr val="002060"/>
                </a:solidFill>
              </a:rPr>
              <a:t>ALELUYA</a:t>
            </a:r>
            <a:r>
              <a:rPr lang="es-ES" altLang="es-ES" sz="4800" b="1" dirty="0">
                <a:solidFill>
                  <a:srgbClr val="002060"/>
                </a:solidFill>
              </a:rPr>
              <a:t>, ALELUYA, </a:t>
            </a:r>
            <a:br>
              <a:rPr lang="es-ES" altLang="es-ES" sz="4800" b="1" dirty="0">
                <a:solidFill>
                  <a:srgbClr val="002060"/>
                </a:solidFill>
              </a:rPr>
            </a:br>
            <a:r>
              <a:rPr lang="es-ES" altLang="es-ES" sz="4800" b="1" dirty="0">
                <a:solidFill>
                  <a:srgbClr val="002060"/>
                </a:solidFill>
              </a:rPr>
              <a:t>ALELUYA. (bis)</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3263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rm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Juan.</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br>
              <a:rPr lang="es-ES" altLang="es-ES" sz="4800" dirty="0">
                <a:solidFill>
                  <a:srgbClr val="FF0000"/>
                </a:solidFill>
                <a:latin typeface="Calibri" panose="020F0502020204030204"/>
                <a:ea typeface="+mn-ea"/>
                <a:cs typeface="+mn-cs"/>
              </a:rPr>
            </a:br>
            <a:endParaRPr lang="es-ES" sz="4000" dirty="0"/>
          </a:p>
        </p:txBody>
      </p:sp>
      <p:pic>
        <p:nvPicPr>
          <p:cNvPr id="9" name="Imagen 8" descr="Imagen que contiene persona, exterior&#10;&#10;Descripción generada con confianza muy alta">
            <a:extLst>
              <a:ext uri="{FF2B5EF4-FFF2-40B4-BE49-F238E27FC236}">
                <a16:creationId xmlns:a16="http://schemas.microsoft.com/office/drawing/2014/main" id="{9EAD6892-9BD4-451F-B1D3-E76D259CC8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248128" cy="6858000"/>
          </a:xfrm>
          <a:prstGeom prst="rect">
            <a:avLst/>
          </a:prstGeom>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 aquel tiempo, estaba Juan con dos de sus discípulos y, fijándose en Jesús que pasaba, dice: «Este es el Cordero de Dios». Los dos discípulos oyeron sus palabras y siguieron a Jesús. </a:t>
            </a: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Jesús se volvió y, al ver que lo seguían, les pregunta: «¿Qué buscáis?». Ellos le contestaron: «Rabí (que significa Maestro), ¿dónde vives?». Él les dijo: «Venid y veréis»</a:t>
            </a:r>
          </a:p>
        </p:txBody>
      </p:sp>
    </p:spTree>
    <p:extLst>
      <p:ext uri="{BB962C8B-B14F-4D97-AF65-F5344CB8AC3E}">
        <p14:creationId xmlns:p14="http://schemas.microsoft.com/office/powerpoint/2010/main" val="20935743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Entonces fueron, vieron dónde vivía y se quedaron con él aquel día; era como la hora décima. </a:t>
            </a:r>
          </a:p>
        </p:txBody>
      </p:sp>
    </p:spTree>
    <p:extLst>
      <p:ext uri="{BB962C8B-B14F-4D97-AF65-F5344CB8AC3E}">
        <p14:creationId xmlns:p14="http://schemas.microsoft.com/office/powerpoint/2010/main" val="31595241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Andrés, hermano de Simón Pedro, era uno de los dos que oyeron a Juan y siguieron a Jesús; encuentra primero a su hermano Simón y le dice: «Hemos encontrado al Mesías (que significa Cristo)». </a:t>
            </a:r>
          </a:p>
        </p:txBody>
      </p:sp>
    </p:spTree>
    <p:extLst>
      <p:ext uri="{BB962C8B-B14F-4D97-AF65-F5344CB8AC3E}">
        <p14:creationId xmlns:p14="http://schemas.microsoft.com/office/powerpoint/2010/main" val="372920147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LE SIGO COMO OVEJA QUE ENCONTRÓ AL PASTOR.</a:t>
            </a:r>
          </a:p>
        </p:txBody>
      </p:sp>
      <p:sp>
        <p:nvSpPr>
          <p:cNvPr id="4" name="Marcador de texto 3"/>
          <p:cNvSpPr>
            <a:spLocks noGrp="1"/>
          </p:cNvSpPr>
          <p:nvPr>
            <p:ph type="body" sz="half" idx="2"/>
          </p:nvPr>
        </p:nvSpPr>
        <p:spPr/>
        <p:txBody>
          <a:bodyPr/>
          <a:lstStyle/>
          <a:p>
            <a:endParaRPr lang="es-ES"/>
          </a:p>
        </p:txBody>
      </p:sp>
      <p:pic>
        <p:nvPicPr>
          <p:cNvPr id="7"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426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Y lo llevó a Jesús. Jesús se le quedó mirando y le dijo: «Tú eres Simón, el hijo de Juan; tú te llamarás </a:t>
            </a:r>
            <a:r>
              <a:rPr lang="es-ES" sz="5400" b="1" dirty="0" err="1">
                <a:solidFill>
                  <a:srgbClr val="263050"/>
                </a:solidFill>
              </a:rPr>
              <a:t>Cefas</a:t>
            </a:r>
            <a:r>
              <a:rPr lang="es-ES" sz="5400" b="1" dirty="0">
                <a:solidFill>
                  <a:srgbClr val="263050"/>
                </a:solidFill>
              </a:rPr>
              <a:t> (que se traduce Pedro)».</a:t>
            </a:r>
          </a:p>
        </p:txBody>
      </p:sp>
    </p:spTree>
    <p:extLst>
      <p:ext uri="{BB962C8B-B14F-4D97-AF65-F5344CB8AC3E}">
        <p14:creationId xmlns:p14="http://schemas.microsoft.com/office/powerpoint/2010/main" val="381696151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DEL SEÑOR</a:t>
            </a:r>
            <a:br>
              <a:rPr lang="es-ES" dirty="0"/>
            </a:br>
            <a:r>
              <a:rPr lang="es-ES" b="1" dirty="0">
                <a:solidFill>
                  <a:srgbClr val="FF0000"/>
                </a:solidFill>
              </a:rPr>
              <a:t>GLORIA A TI, SEÑOR JESÚS</a:t>
            </a:r>
            <a:endParaRPr lang="es-ES"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61929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de Dios, Luz de Luz, Dios verdadero de Dios verdadero, engendrado, no creado, de la misma naturaleza del Padre, por quien todo fue hecho; que por nosotros, los hombres, y por nuestra salvación bajó del cielo, </a:t>
            </a:r>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p>
          <a:p>
            <a:pPr marL="45720" indent="0">
              <a:buNone/>
            </a:pPr>
            <a:r>
              <a:rPr lang="es-ES" sz="5400" b="1" dirty="0"/>
              <a:t>Amén</a:t>
            </a:r>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87421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A DÓNDE ÉL VA.</a:t>
            </a:r>
          </a:p>
        </p:txBody>
      </p:sp>
      <p:sp>
        <p:nvSpPr>
          <p:cNvPr id="4" name="Marcador de texto 3"/>
          <p:cNvSpPr>
            <a:spLocks noGrp="1"/>
          </p:cNvSpPr>
          <p:nvPr>
            <p:ph type="body" sz="half" idx="2"/>
          </p:nvPr>
        </p:nvSpPr>
        <p:spPr/>
        <p:txBody>
          <a:bodyPr/>
          <a:lstStyle/>
          <a:p>
            <a:endParaRPr lang="es-ES"/>
          </a:p>
        </p:txBody>
      </p:sp>
      <p:pic>
        <p:nvPicPr>
          <p:cNvPr id="6"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5226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Qué te puedo dar,</a:t>
            </a:r>
            <a:br>
              <a:rPr lang="es-ES" altLang="es-ES" sz="4800" b="1" dirty="0">
                <a:solidFill>
                  <a:srgbClr val="002060"/>
                </a:solidFill>
              </a:rPr>
            </a:br>
            <a:r>
              <a:rPr lang="es-ES" altLang="es-ES" sz="4800" b="1" dirty="0">
                <a:solidFill>
                  <a:srgbClr val="002060"/>
                </a:solidFill>
              </a:rPr>
              <a:t>que no me hayas dado Tú.</a:t>
            </a:r>
            <a:br>
              <a:rPr lang="es-ES" altLang="es-ES" sz="4800" b="1" dirty="0">
                <a:solidFill>
                  <a:srgbClr val="002060"/>
                </a:solidFill>
              </a:rPr>
            </a:br>
            <a:r>
              <a:rPr lang="es-ES" altLang="es-ES" sz="4800" b="1" dirty="0">
                <a:solidFill>
                  <a:srgbClr val="002060"/>
                </a:solidFill>
              </a:rPr>
              <a:t>Qué te puedo decir,</a:t>
            </a:r>
            <a:br>
              <a:rPr lang="es-ES" altLang="es-ES" sz="4800" b="1" dirty="0">
                <a:solidFill>
                  <a:srgbClr val="002060"/>
                </a:solidFill>
              </a:rPr>
            </a:br>
            <a:r>
              <a:rPr lang="es-ES" altLang="es-ES" sz="4800" b="1" dirty="0">
                <a:solidFill>
                  <a:srgbClr val="002060"/>
                </a:solidFill>
              </a:rPr>
              <a:t>que no me hayas dicho Tú.</a:t>
            </a:r>
          </a:p>
        </p:txBody>
      </p:sp>
      <p:sp>
        <p:nvSpPr>
          <p:cNvPr id="4" name="Marcador de texto 3"/>
          <p:cNvSpPr>
            <a:spLocks noGrp="1"/>
          </p:cNvSpPr>
          <p:nvPr>
            <p:ph type="body" sz="half" idx="2"/>
          </p:nvPr>
        </p:nvSpPr>
        <p:spPr/>
        <p:txBody>
          <a:bodyPr/>
          <a:lstStyle/>
          <a:p>
            <a:endParaRPr lang="es-ES"/>
          </a:p>
        </p:txBody>
      </p:sp>
      <p:pic>
        <p:nvPicPr>
          <p:cNvPr id="6" name="Picture 6" descr="http://i1.ytimg.com/vi/v8EFrWqex80/maxresdefault.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10398"/>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5067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Qué puedo hacer por Ti,</a:t>
            </a:r>
            <a:br>
              <a:rPr lang="es-ES" altLang="es-ES" sz="4800" b="1" dirty="0">
                <a:solidFill>
                  <a:srgbClr val="002060"/>
                </a:solidFill>
              </a:rPr>
            </a:br>
            <a:r>
              <a:rPr lang="es-ES" altLang="es-ES" sz="4800" b="1" dirty="0">
                <a:solidFill>
                  <a:srgbClr val="002060"/>
                </a:solidFill>
              </a:rPr>
              <a:t>si yo no puedo hacer nada, </a:t>
            </a:r>
            <a:br>
              <a:rPr lang="es-ES" altLang="es-ES" sz="4800" b="1" dirty="0">
                <a:solidFill>
                  <a:srgbClr val="002060"/>
                </a:solidFill>
              </a:rPr>
            </a:br>
            <a:r>
              <a:rPr lang="es-ES" altLang="es-ES" sz="4800" b="1" dirty="0">
                <a:solidFill>
                  <a:srgbClr val="002060"/>
                </a:solidFill>
              </a:rPr>
              <a:t>si yo no puedo hacer nada,</a:t>
            </a:r>
            <a:br>
              <a:rPr lang="es-ES" altLang="es-ES" sz="4800" b="1" dirty="0">
                <a:solidFill>
                  <a:srgbClr val="002060"/>
                </a:solidFill>
              </a:rPr>
            </a:br>
            <a:r>
              <a:rPr lang="es-ES" altLang="es-ES" sz="4800" b="1" dirty="0">
                <a:solidFill>
                  <a:srgbClr val="002060"/>
                </a:solidFill>
              </a:rPr>
              <a:t>si no es por Ti, mi Dios.</a:t>
            </a:r>
          </a:p>
        </p:txBody>
      </p:sp>
      <p:sp>
        <p:nvSpPr>
          <p:cNvPr id="4" name="Marcador de texto 3"/>
          <p:cNvSpPr>
            <a:spLocks noGrp="1"/>
          </p:cNvSpPr>
          <p:nvPr>
            <p:ph type="body" sz="half" idx="2"/>
          </p:nvPr>
        </p:nvSpPr>
        <p:spPr/>
        <p:txBody>
          <a:bodyPr/>
          <a:lstStyle/>
          <a:p>
            <a:endParaRPr lang="es-ES"/>
          </a:p>
        </p:txBody>
      </p:sp>
      <p:pic>
        <p:nvPicPr>
          <p:cNvPr id="6" name="Picture 6" descr="http://i1.ytimg.com/vi/v8EFrWqex80/maxresdefault.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10398"/>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18978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Todo lo que sé,</a:t>
            </a:r>
            <a:br>
              <a:rPr lang="es-ES" altLang="es-ES" sz="4800" b="1" dirty="0">
                <a:solidFill>
                  <a:srgbClr val="002060"/>
                </a:solidFill>
              </a:rPr>
            </a:br>
            <a:r>
              <a:rPr lang="es-ES" altLang="es-ES" sz="4800" b="1" dirty="0">
                <a:solidFill>
                  <a:srgbClr val="002060"/>
                </a:solidFill>
              </a:rPr>
              <a:t>todo lo que soy,</a:t>
            </a:r>
            <a:br>
              <a:rPr lang="es-ES" altLang="es-ES" sz="4800" b="1" dirty="0">
                <a:solidFill>
                  <a:srgbClr val="002060"/>
                </a:solidFill>
              </a:rPr>
            </a:br>
            <a:r>
              <a:rPr lang="es-ES" altLang="es-ES" sz="4800" b="1" dirty="0">
                <a:solidFill>
                  <a:srgbClr val="002060"/>
                </a:solidFill>
              </a:rPr>
              <a:t>todo lo que tengo,</a:t>
            </a:r>
            <a:br>
              <a:rPr lang="es-ES" altLang="es-ES" sz="4800" b="1" dirty="0">
                <a:solidFill>
                  <a:srgbClr val="002060"/>
                </a:solidFill>
              </a:rPr>
            </a:br>
            <a:r>
              <a:rPr lang="es-ES" altLang="es-ES" sz="4800" b="1" dirty="0">
                <a:solidFill>
                  <a:srgbClr val="002060"/>
                </a:solidFill>
              </a:rPr>
              <a:t>es tuyo.</a:t>
            </a:r>
            <a:br>
              <a:rPr lang="es-ES" altLang="es-ES" sz="4800" b="1" dirty="0">
                <a:solidFill>
                  <a:srgbClr val="002060"/>
                </a:solidFill>
              </a:rPr>
            </a:br>
            <a:r>
              <a:rPr lang="es-ES" altLang="es-ES" sz="4800" b="1" dirty="0">
                <a:solidFill>
                  <a:srgbClr val="002060"/>
                </a:solidFill>
              </a:rPr>
              <a:t>(Bis)</a:t>
            </a:r>
          </a:p>
        </p:txBody>
      </p:sp>
      <p:sp>
        <p:nvSpPr>
          <p:cNvPr id="4" name="Marcador de texto 3"/>
          <p:cNvSpPr>
            <a:spLocks noGrp="1"/>
          </p:cNvSpPr>
          <p:nvPr>
            <p:ph type="body" sz="half" idx="2"/>
          </p:nvPr>
        </p:nvSpPr>
        <p:spPr/>
        <p:txBody>
          <a:bodyPr/>
          <a:lstStyle/>
          <a:p>
            <a:endParaRPr lang="es-ES"/>
          </a:p>
        </p:txBody>
      </p:sp>
      <p:pic>
        <p:nvPicPr>
          <p:cNvPr id="6" name="Picture 6" descr="http://i1.ytimg.com/vi/v8EFrWqex80/maxresdefault.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10398"/>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6403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EF49E0E-CE7D-416A-A567-2167585E9507}"/>
              </a:ext>
            </a:extLst>
          </p:cNvPr>
          <p:cNvSpPr txBox="1"/>
          <p:nvPr/>
        </p:nvSpPr>
        <p:spPr>
          <a:xfrm>
            <a:off x="3215680" y="305068"/>
            <a:ext cx="5760640" cy="6247864"/>
          </a:xfrm>
          <a:prstGeom prst="rect">
            <a:avLst/>
          </a:prstGeom>
          <a:noFill/>
        </p:spPr>
        <p:txBody>
          <a:bodyPr wrap="square" rtlCol="0">
            <a:spAutoFit/>
          </a:bodyPr>
          <a:lstStyle/>
          <a:p>
            <a:pPr algn="ctr"/>
            <a:r>
              <a:rPr lang="es-ES" sz="20000" b="1" dirty="0">
                <a:solidFill>
                  <a:schemeClr val="bg1"/>
                </a:solidFill>
                <a:latin typeface="Calibri" panose="020F0502020204030204"/>
              </a:rPr>
              <a:t>EN PIE</a:t>
            </a:r>
          </a:p>
        </p:txBody>
      </p:sp>
    </p:spTree>
    <p:extLst>
      <p:ext uri="{BB962C8B-B14F-4D97-AF65-F5344CB8AC3E}">
        <p14:creationId xmlns:p14="http://schemas.microsoft.com/office/powerpoint/2010/main" val="204007387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a:solidFill>
                  <a:srgbClr val="263050"/>
                </a:solidFill>
              </a:rPr>
              <a:t>El Señor esté con vosotros.</a:t>
            </a:r>
            <a:br>
              <a:rPr lang="es-ES" sz="5400" b="1" dirty="0">
                <a:solidFill>
                  <a:srgbClr val="263050"/>
                </a:solidFill>
              </a:rPr>
            </a:br>
            <a:r>
              <a:rPr lang="es-ES" sz="5400" b="1" dirty="0">
                <a:solidFill>
                  <a:srgbClr val="FF0000"/>
                </a:solidFill>
              </a:rPr>
              <a:t>Y con tu espíritu.</a:t>
            </a:r>
            <a:br>
              <a:rPr lang="es-ES" sz="5400" b="1" dirty="0">
                <a:solidFill>
                  <a:srgbClr val="263050"/>
                </a:solidFill>
              </a:rPr>
            </a:br>
            <a:r>
              <a:rPr lang="es-ES" sz="5400" b="1" dirty="0">
                <a:solidFill>
                  <a:srgbClr val="263050"/>
                </a:solidFill>
              </a:rPr>
              <a:t>Levantemos el corazón.</a:t>
            </a:r>
            <a:br>
              <a:rPr lang="es-ES" sz="5400" b="1" dirty="0">
                <a:solidFill>
                  <a:srgbClr val="263050"/>
                </a:solidFill>
              </a:rPr>
            </a:br>
            <a:r>
              <a:rPr lang="es-ES" sz="5400" b="1" dirty="0">
                <a:solidFill>
                  <a:srgbClr val="FF0000"/>
                </a:solidFill>
              </a:rPr>
              <a:t>Lo tenemos levantado hacia el Señor.</a:t>
            </a:r>
            <a:br>
              <a:rPr lang="es-ES" sz="5400" b="1" dirty="0">
                <a:solidFill>
                  <a:srgbClr val="263050"/>
                </a:solidFill>
              </a:rPr>
            </a:br>
            <a:r>
              <a:rPr lang="es-ES" sz="5400" b="1" dirty="0">
                <a:solidFill>
                  <a:srgbClr val="263050"/>
                </a:solidFill>
              </a:rPr>
              <a:t>Demos gracias al Señor nuestro Dios.</a:t>
            </a:r>
            <a:br>
              <a:rPr lang="es-ES" sz="5400" b="1" dirty="0">
                <a:solidFill>
                  <a:srgbClr val="263050"/>
                </a:solidFill>
              </a:rPr>
            </a:br>
            <a:r>
              <a:rPr lang="es-ES" sz="5400" b="1" dirty="0">
                <a:solidFill>
                  <a:srgbClr val="FF0000"/>
                </a:solidFill>
              </a:rPr>
              <a:t>Es justo y necesario.</a:t>
            </a: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03109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Santo, Santo, Santo es el Señor</a:t>
            </a:r>
            <a:br>
              <a:rPr lang="es-ES" altLang="es-ES" sz="5400" dirty="0">
                <a:solidFill>
                  <a:srgbClr val="002060"/>
                </a:solidFill>
              </a:rPr>
            </a:br>
            <a:r>
              <a:rPr lang="es-ES" altLang="es-ES" sz="5400" dirty="0">
                <a:solidFill>
                  <a:srgbClr val="002060"/>
                </a:solidFill>
              </a:rPr>
              <a:t>Santo, Santo, Santo es el Señor</a:t>
            </a:r>
            <a:br>
              <a:rPr lang="es-ES" altLang="es-ES" sz="5400" dirty="0">
                <a:solidFill>
                  <a:srgbClr val="002060"/>
                </a:solidFill>
              </a:rPr>
            </a:br>
            <a:r>
              <a:rPr lang="es-ES" altLang="es-ES" sz="5400" dirty="0">
                <a:solidFill>
                  <a:srgbClr val="002060"/>
                </a:solidFill>
              </a:rPr>
              <a:t>Cielo y, Tierra están llenos</a:t>
            </a:r>
            <a:br>
              <a:rPr lang="es-ES" altLang="es-ES" sz="5400" dirty="0">
                <a:solidFill>
                  <a:srgbClr val="002060"/>
                </a:solidFill>
              </a:rPr>
            </a:br>
            <a:r>
              <a:rPr lang="es-ES" altLang="es-ES" sz="5400" dirty="0">
                <a:solidFill>
                  <a:srgbClr val="002060"/>
                </a:solidFill>
              </a:rPr>
              <a:t>Están llenos a tu amor. (Bis)</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descr="Imagen que contiene animal, pájaro&#10;&#10;Descripción generada con confianza muy alta">
            <a:extLst>
              <a:ext uri="{FF2B5EF4-FFF2-40B4-BE49-F238E27FC236}">
                <a16:creationId xmlns:a16="http://schemas.microsoft.com/office/drawing/2014/main" id="{67C4A142-3623-44DD-AE53-44BBAA422560}"/>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160" r="60471"/>
          <a:stretch/>
        </p:blipFill>
        <p:spPr>
          <a:xfrm>
            <a:off x="7320136" y="-13483"/>
            <a:ext cx="4871864" cy="6858000"/>
          </a:xfrm>
        </p:spPr>
      </p:pic>
    </p:spTree>
    <p:extLst>
      <p:ext uri="{BB962C8B-B14F-4D97-AF65-F5344CB8AC3E}">
        <p14:creationId xmlns:p14="http://schemas.microsoft.com/office/powerpoint/2010/main" val="1490674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Santo, Santo, Santo es el Señor</a:t>
            </a:r>
            <a:br>
              <a:rPr lang="es-ES" altLang="es-ES" sz="5400" dirty="0">
                <a:solidFill>
                  <a:srgbClr val="002060"/>
                </a:solidFill>
              </a:rPr>
            </a:br>
            <a:r>
              <a:rPr lang="es-ES" altLang="es-ES" sz="5400" dirty="0">
                <a:solidFill>
                  <a:srgbClr val="002060"/>
                </a:solidFill>
              </a:rPr>
              <a:t>Santo, Santo, Santo es el Señor</a:t>
            </a:r>
            <a:br>
              <a:rPr lang="es-ES" altLang="es-ES" sz="5400" dirty="0">
                <a:solidFill>
                  <a:srgbClr val="002060"/>
                </a:solidFill>
              </a:rPr>
            </a:br>
            <a:r>
              <a:rPr lang="es-ES" altLang="es-ES" sz="5400" dirty="0">
                <a:solidFill>
                  <a:srgbClr val="002060"/>
                </a:solidFill>
              </a:rPr>
              <a:t>Es bendito el que viene</a:t>
            </a:r>
            <a:br>
              <a:rPr lang="es-ES" altLang="es-ES" sz="5400" dirty="0">
                <a:solidFill>
                  <a:srgbClr val="002060"/>
                </a:solidFill>
              </a:rPr>
            </a:br>
            <a:r>
              <a:rPr lang="es-ES" altLang="es-ES" sz="5400" dirty="0">
                <a:solidFill>
                  <a:srgbClr val="002060"/>
                </a:solidFill>
              </a:rPr>
              <a:t>En el nombre del Señor(Bis)</a:t>
            </a:r>
          </a:p>
        </p:txBody>
      </p:sp>
      <p:sp>
        <p:nvSpPr>
          <p:cNvPr id="4" name="Marcador de texto 3"/>
          <p:cNvSpPr>
            <a:spLocks noGrp="1"/>
          </p:cNvSpPr>
          <p:nvPr>
            <p:ph type="body" sz="half" idx="2"/>
          </p:nvPr>
        </p:nvSpPr>
        <p:spPr/>
        <p:txBody>
          <a:bodyPr/>
          <a:lstStyle/>
          <a:p>
            <a:endParaRPr lang="es-ES"/>
          </a:p>
        </p:txBody>
      </p:sp>
      <p:pic>
        <p:nvPicPr>
          <p:cNvPr id="7" name="Marcador de posición de imagen 7" descr="Imagen que contiene animal, pájaro&#10;&#10;Descripción generada con confianza muy alta">
            <a:extLst>
              <a:ext uri="{FF2B5EF4-FFF2-40B4-BE49-F238E27FC236}">
                <a16:creationId xmlns:a16="http://schemas.microsoft.com/office/drawing/2014/main" id="{40826960-E8E4-44E7-B0EA-221AFDF2B876}"/>
              </a:ext>
            </a:extLst>
          </p:cNvPr>
          <p:cNvPicPr>
            <a:picLocks noChangeAspect="1"/>
          </p:cNvPicPr>
          <p:nvPr/>
        </p:nvPicPr>
        <p:blipFill rotWithShape="1">
          <a:blip r:embed="rId2">
            <a:extLst>
              <a:ext uri="{28A0092B-C50C-407E-A947-70E740481C1C}">
                <a14:useLocalDpi xmlns:a14="http://schemas.microsoft.com/office/drawing/2010/main" val="0"/>
              </a:ext>
            </a:extLst>
          </a:blip>
          <a:srcRect l="160" r="60471"/>
          <a:stretch/>
        </p:blipFill>
        <p:spPr>
          <a:xfrm>
            <a:off x="7320136" y="-13483"/>
            <a:ext cx="4871864" cy="6858000"/>
          </a:xfrm>
          <a:prstGeom prst="rect">
            <a:avLst/>
          </a:prstGeom>
          <a:solidFill>
            <a:schemeClr val="bg2">
              <a:lumMod val="90000"/>
            </a:schemeClr>
          </a:solidFill>
        </p:spPr>
      </p:pic>
    </p:spTree>
    <p:extLst>
      <p:ext uri="{BB962C8B-B14F-4D97-AF65-F5344CB8AC3E}">
        <p14:creationId xmlns:p14="http://schemas.microsoft.com/office/powerpoint/2010/main" val="2596708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4516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6363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a:solidFill>
                  <a:srgbClr val="263050"/>
                </a:solidFill>
              </a:rPr>
              <a:t>Éste es el sacramento de nuestra fe:</a:t>
            </a:r>
            <a:br>
              <a:rPr lang="es-ES" sz="5400" b="1" dirty="0">
                <a:solidFill>
                  <a:srgbClr val="263050"/>
                </a:solidFill>
              </a:rPr>
            </a:br>
            <a:r>
              <a:rPr lang="es-ES" sz="5400" b="1" dirty="0">
                <a:solidFill>
                  <a:srgbClr val="FF0000"/>
                </a:solidFill>
              </a:rPr>
              <a:t>Anunciamos tu muerte, proclamamos tu resurrección ¡Ven, Señor Jesús!</a:t>
            </a: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598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a:solidFill>
                  <a:srgbClr val="263050"/>
                </a:solidFill>
              </a:rPr>
              <a:t>Por Cristo, con él y en él … por los siglos de los siglos.</a:t>
            </a:r>
            <a:br>
              <a:rPr lang="es-ES" sz="5400" b="1" dirty="0">
                <a:solidFill>
                  <a:srgbClr val="263050"/>
                </a:solidFill>
              </a:rPr>
            </a:br>
            <a:r>
              <a:rPr lang="es-ES" sz="5400" b="1" dirty="0">
                <a:solidFill>
                  <a:srgbClr val="FF0000"/>
                </a:solidFill>
              </a:rPr>
              <a:t>Amén.</a:t>
            </a: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86559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r>
              <a:rPr lang="es-ES" altLang="es-ES" sz="6000" b="1" dirty="0">
                <a:solidFill>
                  <a:srgbClr val="002060"/>
                </a:solidFill>
              </a:rPr>
              <a:t>Padre Nuestro que estás en el cielo, santificado sea tu nombre, venga a nosotros tu reino, hágase tu voluntad en la Tierra como en el Cielo,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3">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96516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danos hoy nuestro pan de cada día, perdona nuestras ofensas como también nosotros perdonamos a los que nos ofenden, no nos dejes caer en la tentación 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43109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Padre nuestro,</a:t>
            </a:r>
            <a:br>
              <a:rPr lang="es-ES" altLang="es-ES" sz="5400" dirty="0">
                <a:solidFill>
                  <a:srgbClr val="002060"/>
                </a:solidFill>
              </a:rPr>
            </a:br>
            <a:r>
              <a:rPr lang="es-ES" altLang="es-ES" sz="5400" dirty="0">
                <a:solidFill>
                  <a:srgbClr val="002060"/>
                </a:solidFill>
              </a:rPr>
              <a:t> que estás en el cielo,</a:t>
            </a:r>
            <a:br>
              <a:rPr lang="es-ES" altLang="es-ES" sz="5400" dirty="0">
                <a:solidFill>
                  <a:srgbClr val="002060"/>
                </a:solidFill>
              </a:rPr>
            </a:br>
            <a:r>
              <a:rPr lang="es-ES" altLang="es-ES" sz="5400" dirty="0">
                <a:solidFill>
                  <a:srgbClr val="002060"/>
                </a:solidFill>
              </a:rPr>
              <a:t>santificado sea tu nombre,</a:t>
            </a:r>
            <a:br>
              <a:rPr lang="es-ES" altLang="es-ES" sz="5400" dirty="0">
                <a:solidFill>
                  <a:srgbClr val="002060"/>
                </a:solidFill>
              </a:rPr>
            </a:br>
            <a:r>
              <a:rPr lang="es-ES" altLang="es-ES" sz="5400" dirty="0">
                <a:solidFill>
                  <a:srgbClr val="002060"/>
                </a:solidFill>
              </a:rPr>
              <a:t>venga a nos, venga tu Reino,</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1527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hágase tu voluntad,</a:t>
            </a:r>
            <a:br>
              <a:rPr lang="es-ES" altLang="es-ES" sz="5400" dirty="0">
                <a:solidFill>
                  <a:srgbClr val="002060"/>
                </a:solidFill>
              </a:rPr>
            </a:br>
            <a:r>
              <a:rPr lang="es-ES" altLang="es-ES" sz="5400" dirty="0">
                <a:solidFill>
                  <a:srgbClr val="002060"/>
                </a:solidFill>
              </a:rPr>
              <a:t>así en la tierra como en el cielo.</a:t>
            </a:r>
            <a:br>
              <a:rPr lang="es-ES" altLang="es-ES" sz="5400" dirty="0">
                <a:solidFill>
                  <a:srgbClr val="002060"/>
                </a:solidFill>
              </a:rPr>
            </a:br>
            <a:r>
              <a:rPr lang="es-ES" altLang="es-ES" sz="5400" dirty="0">
                <a:solidFill>
                  <a:srgbClr val="002060"/>
                </a:solidFill>
              </a:rPr>
              <a:t>El pan nuestro, dánosle hoy.</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1069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Y perdona nuestras ofensas, como nosotros perdonamos.</a:t>
            </a:r>
            <a:br>
              <a:rPr lang="es-ES" altLang="es-ES" sz="5400" dirty="0">
                <a:solidFill>
                  <a:srgbClr val="002060"/>
                </a:solidFill>
              </a:rPr>
            </a:br>
            <a:r>
              <a:rPr lang="es-ES" altLang="es-ES" sz="5400" dirty="0">
                <a:solidFill>
                  <a:srgbClr val="002060"/>
                </a:solidFill>
              </a:rPr>
              <a:t>No nos dejes caer en tentación.</a:t>
            </a:r>
            <a:br>
              <a:rPr lang="es-ES" altLang="es-ES" sz="5400" dirty="0">
                <a:solidFill>
                  <a:srgbClr val="002060"/>
                </a:solidFill>
              </a:rPr>
            </a:br>
            <a:r>
              <a:rPr lang="es-ES" altLang="es-ES" sz="5400" dirty="0">
                <a:solidFill>
                  <a:srgbClr val="002060"/>
                </a:solidFill>
              </a:rPr>
              <a:t>Líbranos de todo mal. </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9512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fr-FR" altLang="es-ES" sz="5400" dirty="0">
                <a:solidFill>
                  <a:srgbClr val="002060"/>
                </a:solidFill>
              </a:rPr>
              <a:t>AMÉN, AMÉN, AMÉN, AMÉN, AMÉN</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7344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1.  Perdón Jesús, porque no te quise escuchar, perdón Jesús, porque hice una cosa mal.</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7113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a:solidFill>
                  <a:srgbClr val="263050"/>
                </a:solidFill>
              </a:rPr>
              <a:t>Líbranos de … Salvador Jesucristo.</a:t>
            </a:r>
            <a:br>
              <a:rPr lang="es-ES" sz="5400" b="1" dirty="0">
                <a:solidFill>
                  <a:srgbClr val="263050"/>
                </a:solidFill>
              </a:rPr>
            </a:br>
            <a:r>
              <a:rPr lang="es-ES" sz="5400" b="1" dirty="0">
                <a:solidFill>
                  <a:srgbClr val="FF0000"/>
                </a:solidFill>
              </a:rPr>
              <a:t>Tuyo es el reino, tuyo el poder y la gloria, por siempre, Señor.</a:t>
            </a:r>
            <a:br>
              <a:rPr lang="es-ES" sz="5400" b="1" dirty="0">
                <a:solidFill>
                  <a:srgbClr val="FF0000"/>
                </a:solidFill>
              </a:rPr>
            </a:br>
            <a:r>
              <a:rPr lang="es-ES" sz="5400" b="1" dirty="0">
                <a:solidFill>
                  <a:srgbClr val="263050"/>
                </a:solidFill>
              </a:rPr>
              <a:t>Por los siglos de los siglos.</a:t>
            </a:r>
            <a:br>
              <a:rPr lang="es-ES" sz="5400" b="1" dirty="0">
                <a:solidFill>
                  <a:srgbClr val="263050"/>
                </a:solidFill>
              </a:rPr>
            </a:br>
            <a:r>
              <a:rPr lang="es-ES" sz="5400" b="1" dirty="0">
                <a:solidFill>
                  <a:srgbClr val="FF0000"/>
                </a:solidFill>
              </a:rPr>
              <a:t>Amen.</a:t>
            </a:r>
            <a:br>
              <a:rPr lang="es-ES" sz="5400" b="1" dirty="0">
                <a:solidFill>
                  <a:srgbClr val="263050"/>
                </a:solidFill>
              </a:rPr>
            </a:br>
            <a:r>
              <a:rPr lang="es-ES" sz="5400" b="1" dirty="0">
                <a:solidFill>
                  <a:srgbClr val="263050"/>
                </a:solidFill>
              </a:rPr>
              <a:t>La paz del Señor este con vosotros.</a:t>
            </a:r>
            <a:br>
              <a:rPr lang="es-ES" sz="5400" b="1" dirty="0">
                <a:solidFill>
                  <a:srgbClr val="263050"/>
                </a:solidFill>
              </a:rPr>
            </a:br>
            <a:r>
              <a:rPr lang="es-ES" sz="5400" b="1" dirty="0">
                <a:solidFill>
                  <a:srgbClr val="FF0000"/>
                </a:solidFill>
              </a:rPr>
              <a:t>Y con tu espíritu.</a:t>
            </a: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La paz te doy a ti, hermano, </a:t>
            </a:r>
            <a:br>
              <a:rPr lang="es-ES" altLang="es-ES" sz="4800" b="1" dirty="0">
                <a:solidFill>
                  <a:srgbClr val="002060"/>
                </a:solidFill>
              </a:rPr>
            </a:br>
            <a:r>
              <a:rPr lang="es-ES" altLang="es-ES" sz="4800" b="1" dirty="0">
                <a:solidFill>
                  <a:srgbClr val="002060"/>
                </a:solidFill>
              </a:rPr>
              <a:t>la paz que Dios me regaló, </a:t>
            </a:r>
            <a:br>
              <a:rPr lang="es-ES" altLang="es-ES" sz="4800" b="1" dirty="0">
                <a:solidFill>
                  <a:srgbClr val="002060"/>
                </a:solidFill>
              </a:rPr>
            </a:br>
            <a:r>
              <a:rPr lang="es-ES" altLang="es-ES" sz="4800" b="1" dirty="0">
                <a:solidFill>
                  <a:srgbClr val="002060"/>
                </a:solidFill>
              </a:rPr>
              <a:t>y en un abrazo a ti te</a:t>
            </a:r>
            <a:br>
              <a:rPr lang="es-ES" altLang="es-ES" sz="4800" b="1" dirty="0">
                <a:solidFill>
                  <a:srgbClr val="002060"/>
                </a:solidFill>
              </a:rPr>
            </a:br>
            <a:r>
              <a:rPr lang="es-ES" altLang="es-ES" sz="4800" b="1" dirty="0">
                <a:solidFill>
                  <a:srgbClr val="002060"/>
                </a:solidFill>
              </a:rPr>
              <a:t>entrego la paz que llevo en mi corazón. </a:t>
            </a:r>
          </a:p>
        </p:txBody>
      </p:sp>
      <p:sp>
        <p:nvSpPr>
          <p:cNvPr id="4" name="Marcador de texto 3"/>
          <p:cNvSpPr>
            <a:spLocks noGrp="1"/>
          </p:cNvSpPr>
          <p:nvPr>
            <p:ph type="body" sz="half" idx="2"/>
          </p:nvPr>
        </p:nvSpPr>
        <p:spPr/>
        <p:txBody>
          <a:bodyPr/>
          <a:lstStyle/>
          <a:p>
            <a:endParaRPr lang="es-ES"/>
          </a:p>
        </p:txBody>
      </p:sp>
      <p:pic>
        <p:nvPicPr>
          <p:cNvPr id="6" name="Picture 6" descr="http://triniblog.files.wordpress.com/2012/01/dibujamos-por-la-paz_3.jpe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558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7212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Recíbela, recíbela, (2)</a:t>
            </a:r>
            <a:br>
              <a:rPr lang="es-ES" altLang="es-ES" sz="4800" b="1" dirty="0">
                <a:solidFill>
                  <a:srgbClr val="002060"/>
                </a:solidFill>
              </a:rPr>
            </a:br>
            <a:r>
              <a:rPr lang="es-ES" altLang="es-ES" sz="4800" b="1" dirty="0">
                <a:solidFill>
                  <a:srgbClr val="002060"/>
                </a:solidFill>
              </a:rPr>
              <a:t>esta es la paz </a:t>
            </a:r>
            <a:br>
              <a:rPr lang="es-ES" altLang="es-ES" sz="4800" b="1" dirty="0">
                <a:solidFill>
                  <a:srgbClr val="002060"/>
                </a:solidFill>
              </a:rPr>
            </a:br>
            <a:r>
              <a:rPr lang="es-ES" altLang="es-ES" sz="4800" b="1" dirty="0">
                <a:solidFill>
                  <a:srgbClr val="002060"/>
                </a:solidFill>
              </a:rPr>
              <a:t>que el mundo </a:t>
            </a:r>
            <a:br>
              <a:rPr lang="es-ES" altLang="es-ES" sz="4800" b="1" dirty="0">
                <a:solidFill>
                  <a:srgbClr val="002060"/>
                </a:solidFill>
              </a:rPr>
            </a:br>
            <a:r>
              <a:rPr lang="es-ES" altLang="es-ES" sz="4800" b="1" dirty="0">
                <a:solidFill>
                  <a:srgbClr val="002060"/>
                </a:solidFill>
              </a:rPr>
              <a:t>no te puede dar. (bis)</a:t>
            </a:r>
            <a:br>
              <a:rPr lang="es-ES" altLang="es-ES" sz="4800" b="1" dirty="0">
                <a:solidFill>
                  <a:srgbClr val="002060"/>
                </a:solidFill>
              </a:rPr>
            </a:br>
            <a:r>
              <a:rPr lang="es-ES" altLang="es-ES" sz="4800" b="1" dirty="0">
                <a:solidFill>
                  <a:srgbClr val="002060"/>
                </a:solidFill>
              </a:rPr>
              <a:t>Esta es la paz </a:t>
            </a:r>
            <a:br>
              <a:rPr lang="es-ES" altLang="es-ES" sz="4800" b="1" dirty="0">
                <a:solidFill>
                  <a:srgbClr val="002060"/>
                </a:solidFill>
              </a:rPr>
            </a:br>
            <a:r>
              <a:rPr lang="es-ES" altLang="es-ES" sz="4800" b="1" dirty="0">
                <a:solidFill>
                  <a:srgbClr val="002060"/>
                </a:solidFill>
              </a:rPr>
              <a:t>que el mundo no te puede dar. </a:t>
            </a:r>
          </a:p>
        </p:txBody>
      </p:sp>
      <p:sp>
        <p:nvSpPr>
          <p:cNvPr id="4" name="Marcador de texto 3"/>
          <p:cNvSpPr>
            <a:spLocks noGrp="1"/>
          </p:cNvSpPr>
          <p:nvPr>
            <p:ph type="body" sz="half" idx="2"/>
          </p:nvPr>
        </p:nvSpPr>
        <p:spPr/>
        <p:txBody>
          <a:bodyPr/>
          <a:lstStyle/>
          <a:p>
            <a:endParaRPr lang="es-ES"/>
          </a:p>
        </p:txBody>
      </p:sp>
      <p:pic>
        <p:nvPicPr>
          <p:cNvPr id="6" name="Picture 6" descr="http://triniblog.files.wordpress.com/2012/01/dibujamos-por-la-paz_3.jpe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53640" y="25747"/>
            <a:ext cx="48558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388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danos la paz.</a:t>
            </a: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a:solidFill>
                  <a:srgbClr val="263050"/>
                </a:solidFill>
              </a:rPr>
              <a:t>Este es el Cordero de Dios, … cena del Señor.</a:t>
            </a:r>
            <a:br>
              <a:rPr lang="es-ES" sz="5400" b="1" dirty="0">
                <a:solidFill>
                  <a:srgbClr val="263050"/>
                </a:solidFill>
              </a:rPr>
            </a:br>
            <a:r>
              <a:rPr lang="es-ES" sz="5400" b="1" dirty="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0533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Señor, toma mi vida nueva</a:t>
            </a:r>
            <a:br>
              <a:rPr lang="es-ES" altLang="es-ES" sz="4800" b="1" dirty="0">
                <a:solidFill>
                  <a:srgbClr val="002060"/>
                </a:solidFill>
              </a:rPr>
            </a:br>
            <a:r>
              <a:rPr lang="es-ES" altLang="es-ES" sz="4800" b="1" dirty="0">
                <a:solidFill>
                  <a:srgbClr val="002060"/>
                </a:solidFill>
              </a:rPr>
              <a:t>antes de que la espera</a:t>
            </a:r>
            <a:br>
              <a:rPr lang="es-ES" altLang="es-ES" sz="4800" b="1" dirty="0">
                <a:solidFill>
                  <a:srgbClr val="002060"/>
                </a:solidFill>
              </a:rPr>
            </a:br>
            <a:r>
              <a:rPr lang="es-ES" altLang="es-ES" sz="4800" b="1" dirty="0">
                <a:solidFill>
                  <a:srgbClr val="002060"/>
                </a:solidFill>
              </a:rPr>
              <a:t>desgaste años en mi.</a:t>
            </a:r>
            <a:br>
              <a:rPr lang="es-ES" altLang="es-ES" sz="4800" b="1" dirty="0">
                <a:solidFill>
                  <a:srgbClr val="002060"/>
                </a:solidFill>
              </a:rPr>
            </a:br>
            <a:br>
              <a:rPr lang="es-ES" altLang="es-ES" sz="4800" b="1" dirty="0">
                <a:solidFill>
                  <a:srgbClr val="002060"/>
                </a:solidFill>
              </a:rPr>
            </a:br>
            <a:r>
              <a:rPr lang="es-ES" altLang="es-ES" sz="4800" b="1" dirty="0" err="1">
                <a:solidFill>
                  <a:srgbClr val="002060"/>
                </a:solidFill>
              </a:rPr>
              <a:t>Estoy,dispuesto</a:t>
            </a:r>
            <a:r>
              <a:rPr lang="es-ES" altLang="es-ES" sz="4800" b="1" dirty="0">
                <a:solidFill>
                  <a:srgbClr val="002060"/>
                </a:solidFill>
              </a:rPr>
              <a:t> a lo que quieras,</a:t>
            </a:r>
            <a:br>
              <a:rPr lang="es-ES" altLang="es-ES" sz="4800" b="1" dirty="0">
                <a:solidFill>
                  <a:srgbClr val="002060"/>
                </a:solidFill>
              </a:rPr>
            </a:br>
            <a:r>
              <a:rPr lang="es-ES" altLang="es-ES" sz="4800" b="1" dirty="0">
                <a:solidFill>
                  <a:srgbClr val="002060"/>
                </a:solidFill>
              </a:rPr>
              <a:t>no importa lo que sea,</a:t>
            </a:r>
            <a:br>
              <a:rPr lang="es-ES" altLang="es-ES" sz="4800" b="1" dirty="0">
                <a:solidFill>
                  <a:srgbClr val="002060"/>
                </a:solidFill>
              </a:rPr>
            </a:br>
            <a:r>
              <a:rPr lang="es-ES" altLang="es-ES" sz="4800" b="1" dirty="0">
                <a:solidFill>
                  <a:srgbClr val="002060"/>
                </a:solidFill>
              </a:rPr>
              <a:t>Tú llámame a servir.</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59259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Llévame donde los hombres necesiten tu Palabra,</a:t>
            </a:r>
            <a:br>
              <a:rPr lang="es-ES" altLang="es-ES" sz="4800" b="1" dirty="0">
                <a:solidFill>
                  <a:srgbClr val="002060"/>
                </a:solidFill>
              </a:rPr>
            </a:br>
            <a:r>
              <a:rPr lang="es-ES" altLang="es-ES" sz="4800" b="1" dirty="0">
                <a:solidFill>
                  <a:srgbClr val="002060"/>
                </a:solidFill>
              </a:rPr>
              <a:t>necesiten </a:t>
            </a:r>
            <a:br>
              <a:rPr lang="es-ES" altLang="es-ES" sz="4800" b="1" dirty="0">
                <a:solidFill>
                  <a:srgbClr val="002060"/>
                </a:solidFill>
              </a:rPr>
            </a:br>
            <a:r>
              <a:rPr lang="es-ES" altLang="es-ES" sz="4800" b="1" dirty="0">
                <a:solidFill>
                  <a:srgbClr val="002060"/>
                </a:solidFill>
              </a:rPr>
              <a:t>mis ganas de vivir.</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Donde falte la esperanza,</a:t>
            </a:r>
            <a:br>
              <a:rPr lang="es-ES" altLang="es-ES" sz="4800" b="1" dirty="0">
                <a:solidFill>
                  <a:srgbClr val="002060"/>
                </a:solidFill>
              </a:rPr>
            </a:br>
            <a:r>
              <a:rPr lang="es-ES" altLang="es-ES" sz="4800" b="1" dirty="0">
                <a:solidFill>
                  <a:srgbClr val="002060"/>
                </a:solidFill>
              </a:rPr>
              <a:t>donde falte la alegría,</a:t>
            </a:r>
            <a:br>
              <a:rPr lang="es-ES" altLang="es-ES" sz="4800" b="1" dirty="0">
                <a:solidFill>
                  <a:srgbClr val="002060"/>
                </a:solidFill>
              </a:rPr>
            </a:br>
            <a:r>
              <a:rPr lang="es-ES" altLang="es-ES" sz="4800" b="1" dirty="0">
                <a:solidFill>
                  <a:srgbClr val="002060"/>
                </a:solidFill>
              </a:rPr>
              <a:t>simplemente,</a:t>
            </a:r>
            <a:br>
              <a:rPr lang="es-ES" altLang="es-ES" sz="4800" b="1" dirty="0">
                <a:solidFill>
                  <a:srgbClr val="002060"/>
                </a:solidFill>
              </a:rPr>
            </a:br>
            <a:r>
              <a:rPr lang="es-ES" altLang="es-ES" sz="4800" b="1" dirty="0">
                <a:solidFill>
                  <a:srgbClr val="002060"/>
                </a:solidFill>
              </a:rPr>
              <a:t>por no saber de Ti.</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8551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Y así,</a:t>
            </a:r>
            <a:br>
              <a:rPr lang="es-ES" altLang="es-ES" sz="4800" b="1" dirty="0">
                <a:solidFill>
                  <a:srgbClr val="002060"/>
                </a:solidFill>
              </a:rPr>
            </a:br>
            <a:r>
              <a:rPr lang="es-ES" altLang="es-ES" sz="4800" b="1" dirty="0">
                <a:solidFill>
                  <a:srgbClr val="002060"/>
                </a:solidFill>
              </a:rPr>
              <a:t>en marcha iré cantando,</a:t>
            </a:r>
            <a:br>
              <a:rPr lang="es-ES" altLang="es-ES" sz="4800" b="1" dirty="0">
                <a:solidFill>
                  <a:srgbClr val="002060"/>
                </a:solidFill>
              </a:rPr>
            </a:br>
            <a:r>
              <a:rPr lang="es-ES" altLang="es-ES" sz="4800" b="1" dirty="0">
                <a:solidFill>
                  <a:srgbClr val="002060"/>
                </a:solidFill>
              </a:rPr>
              <a:t>al pueblo predicando</a:t>
            </a:r>
            <a:br>
              <a:rPr lang="es-ES" altLang="es-ES" sz="4800" b="1" dirty="0">
                <a:solidFill>
                  <a:srgbClr val="002060"/>
                </a:solidFill>
              </a:rPr>
            </a:br>
            <a:r>
              <a:rPr lang="es-ES" altLang="es-ES" sz="4800" b="1" dirty="0">
                <a:solidFill>
                  <a:srgbClr val="002060"/>
                </a:solidFill>
              </a:rPr>
              <a:t>tu grandeza Señor.</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Tendré,</a:t>
            </a:r>
            <a:br>
              <a:rPr lang="es-ES" altLang="es-ES" sz="4800" b="1" dirty="0">
                <a:solidFill>
                  <a:srgbClr val="002060"/>
                </a:solidFill>
              </a:rPr>
            </a:br>
            <a:r>
              <a:rPr lang="es-ES" altLang="es-ES" sz="4800" b="1" dirty="0">
                <a:solidFill>
                  <a:srgbClr val="002060"/>
                </a:solidFill>
              </a:rPr>
              <a:t>mis brazos sin cansancio,</a:t>
            </a:r>
            <a:br>
              <a:rPr lang="es-ES" altLang="es-ES" sz="4800" b="1" dirty="0">
                <a:solidFill>
                  <a:srgbClr val="002060"/>
                </a:solidFill>
              </a:rPr>
            </a:br>
            <a:r>
              <a:rPr lang="es-ES" altLang="es-ES" sz="4800" b="1" dirty="0">
                <a:solidFill>
                  <a:srgbClr val="002060"/>
                </a:solidFill>
              </a:rPr>
              <a:t>tu historia entre mis labios,</a:t>
            </a:r>
            <a:br>
              <a:rPr lang="es-ES" altLang="es-ES" sz="4800" b="1" dirty="0">
                <a:solidFill>
                  <a:srgbClr val="002060"/>
                </a:solidFill>
              </a:rPr>
            </a:br>
            <a:r>
              <a:rPr lang="es-ES" altLang="es-ES" sz="4800" b="1" dirty="0">
                <a:solidFill>
                  <a:srgbClr val="002060"/>
                </a:solidFill>
              </a:rPr>
              <a:t>mi fuerza en la oración.</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7013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Llévame donde los hombres necesiten tu Palabra,</a:t>
            </a:r>
            <a:br>
              <a:rPr lang="es-ES" altLang="es-ES" sz="4800" b="1" dirty="0">
                <a:solidFill>
                  <a:srgbClr val="002060"/>
                </a:solidFill>
              </a:rPr>
            </a:br>
            <a:r>
              <a:rPr lang="es-ES" altLang="es-ES" sz="4800" b="1" dirty="0">
                <a:solidFill>
                  <a:srgbClr val="002060"/>
                </a:solidFill>
              </a:rPr>
              <a:t>necesiten </a:t>
            </a:r>
            <a:br>
              <a:rPr lang="es-ES" altLang="es-ES" sz="4800" b="1" dirty="0">
                <a:solidFill>
                  <a:srgbClr val="002060"/>
                </a:solidFill>
              </a:rPr>
            </a:br>
            <a:r>
              <a:rPr lang="es-ES" altLang="es-ES" sz="4800" b="1" dirty="0">
                <a:solidFill>
                  <a:srgbClr val="002060"/>
                </a:solidFill>
              </a:rPr>
              <a:t>mis ganas de vivir.</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Donde falte la esperanza,</a:t>
            </a:r>
            <a:br>
              <a:rPr lang="es-ES" altLang="es-ES" sz="4800" b="1" dirty="0">
                <a:solidFill>
                  <a:srgbClr val="002060"/>
                </a:solidFill>
              </a:rPr>
            </a:br>
            <a:r>
              <a:rPr lang="es-ES" altLang="es-ES" sz="4800" b="1" dirty="0">
                <a:solidFill>
                  <a:srgbClr val="002060"/>
                </a:solidFill>
              </a:rPr>
              <a:t>donde falte la alegría,</a:t>
            </a:r>
            <a:br>
              <a:rPr lang="es-ES" altLang="es-ES" sz="4800" b="1" dirty="0">
                <a:solidFill>
                  <a:srgbClr val="002060"/>
                </a:solidFill>
              </a:rPr>
            </a:br>
            <a:r>
              <a:rPr lang="es-ES" altLang="es-ES" sz="4800" b="1" dirty="0">
                <a:solidFill>
                  <a:srgbClr val="002060"/>
                </a:solidFill>
              </a:rPr>
              <a:t>simplemente,</a:t>
            </a:r>
            <a:br>
              <a:rPr lang="es-ES" altLang="es-ES" sz="4800" b="1" dirty="0">
                <a:solidFill>
                  <a:srgbClr val="002060"/>
                </a:solidFill>
              </a:rPr>
            </a:br>
            <a:r>
              <a:rPr lang="es-ES" altLang="es-ES" sz="4800" b="1" dirty="0">
                <a:solidFill>
                  <a:srgbClr val="002060"/>
                </a:solidFill>
              </a:rPr>
              <a:t>por no saber de Ti.</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1700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Porque fui un poco trasto, molestando a los demás.</a:t>
            </a:r>
            <a:br>
              <a:rPr lang="es-ES" sz="4800" b="1" dirty="0">
                <a:solidFill>
                  <a:srgbClr val="002060"/>
                </a:solidFill>
              </a:rPr>
            </a:br>
            <a:r>
              <a:rPr lang="es-ES" sz="4800" b="1" dirty="0">
                <a:solidFill>
                  <a:srgbClr val="002060"/>
                </a:solidFill>
              </a:rPr>
              <a:t>Porque fui un poco trasto, me perdonarás. (bis)</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8134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Te doy,</a:t>
            </a:r>
            <a:br>
              <a:rPr lang="es-ES" altLang="es-ES" sz="4800" b="1" dirty="0">
                <a:solidFill>
                  <a:srgbClr val="002060"/>
                </a:solidFill>
              </a:rPr>
            </a:br>
            <a:r>
              <a:rPr lang="es-ES" altLang="es-ES" sz="4800" b="1" dirty="0">
                <a:solidFill>
                  <a:srgbClr val="002060"/>
                </a:solidFill>
              </a:rPr>
              <a:t>mi corazón sincero</a:t>
            </a:r>
            <a:br>
              <a:rPr lang="es-ES" altLang="es-ES" sz="4800" b="1" dirty="0">
                <a:solidFill>
                  <a:srgbClr val="002060"/>
                </a:solidFill>
              </a:rPr>
            </a:br>
            <a:r>
              <a:rPr lang="es-ES" altLang="es-ES" sz="4800" b="1" dirty="0">
                <a:solidFill>
                  <a:srgbClr val="002060"/>
                </a:solidFill>
              </a:rPr>
              <a:t>para gritar sin miedo</a:t>
            </a:r>
            <a:br>
              <a:rPr lang="es-ES" altLang="es-ES" sz="4800" b="1" dirty="0">
                <a:solidFill>
                  <a:srgbClr val="002060"/>
                </a:solidFill>
              </a:rPr>
            </a:br>
            <a:r>
              <a:rPr lang="es-ES" altLang="es-ES" sz="4800" b="1" dirty="0">
                <a:solidFill>
                  <a:srgbClr val="002060"/>
                </a:solidFill>
              </a:rPr>
              <a:t>tu grandeza, Señor.</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Señor,</a:t>
            </a:r>
            <a:br>
              <a:rPr lang="es-ES" altLang="es-ES" sz="4800" b="1" dirty="0">
                <a:solidFill>
                  <a:srgbClr val="002060"/>
                </a:solidFill>
              </a:rPr>
            </a:br>
            <a:r>
              <a:rPr lang="es-ES" altLang="es-ES" sz="4800" b="1" dirty="0">
                <a:solidFill>
                  <a:srgbClr val="002060"/>
                </a:solidFill>
              </a:rPr>
              <a:t>tengo alma misionera,</a:t>
            </a:r>
            <a:br>
              <a:rPr lang="es-ES" altLang="es-ES" sz="4800" b="1" dirty="0">
                <a:solidFill>
                  <a:srgbClr val="002060"/>
                </a:solidFill>
              </a:rPr>
            </a:br>
            <a:r>
              <a:rPr lang="es-ES" altLang="es-ES" sz="4800" b="1" dirty="0">
                <a:solidFill>
                  <a:srgbClr val="002060"/>
                </a:solidFill>
              </a:rPr>
              <a:t>condúceme a la tierra</a:t>
            </a:r>
            <a:br>
              <a:rPr lang="es-ES" altLang="es-ES" sz="4800" b="1" dirty="0">
                <a:solidFill>
                  <a:srgbClr val="002060"/>
                </a:solidFill>
              </a:rPr>
            </a:br>
            <a:r>
              <a:rPr lang="es-ES" altLang="es-ES" sz="4800" b="1" dirty="0">
                <a:solidFill>
                  <a:srgbClr val="002060"/>
                </a:solidFill>
              </a:rPr>
              <a:t>que tenga sed de Ti.</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2336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Llévame donde los hombres necesiten tu Palabra,</a:t>
            </a:r>
            <a:br>
              <a:rPr lang="es-ES" altLang="es-ES" sz="4800" b="1" dirty="0">
                <a:solidFill>
                  <a:srgbClr val="002060"/>
                </a:solidFill>
              </a:rPr>
            </a:br>
            <a:r>
              <a:rPr lang="es-ES" altLang="es-ES" sz="4800" b="1" dirty="0">
                <a:solidFill>
                  <a:srgbClr val="002060"/>
                </a:solidFill>
              </a:rPr>
              <a:t>necesiten </a:t>
            </a:r>
            <a:br>
              <a:rPr lang="es-ES" altLang="es-ES" sz="4800" b="1" dirty="0">
                <a:solidFill>
                  <a:srgbClr val="002060"/>
                </a:solidFill>
              </a:rPr>
            </a:br>
            <a:r>
              <a:rPr lang="es-ES" altLang="es-ES" sz="4800" b="1" dirty="0">
                <a:solidFill>
                  <a:srgbClr val="002060"/>
                </a:solidFill>
              </a:rPr>
              <a:t>mis ganas de vivir.</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Donde falte la esperanza,</a:t>
            </a:r>
            <a:br>
              <a:rPr lang="es-ES" altLang="es-ES" sz="4800" b="1" dirty="0">
                <a:solidFill>
                  <a:srgbClr val="002060"/>
                </a:solidFill>
              </a:rPr>
            </a:br>
            <a:r>
              <a:rPr lang="es-ES" altLang="es-ES" sz="4800" b="1" dirty="0">
                <a:solidFill>
                  <a:srgbClr val="002060"/>
                </a:solidFill>
              </a:rPr>
              <a:t>donde falte la alegría,</a:t>
            </a:r>
            <a:br>
              <a:rPr lang="es-ES" altLang="es-ES" sz="4800" b="1" dirty="0">
                <a:solidFill>
                  <a:srgbClr val="002060"/>
                </a:solidFill>
              </a:rPr>
            </a:br>
            <a:r>
              <a:rPr lang="es-ES" altLang="es-ES" sz="4800" b="1" dirty="0">
                <a:solidFill>
                  <a:srgbClr val="002060"/>
                </a:solidFill>
              </a:rPr>
              <a:t>simplemente,</a:t>
            </a:r>
            <a:br>
              <a:rPr lang="es-ES" altLang="es-ES" sz="4800" b="1" dirty="0">
                <a:solidFill>
                  <a:srgbClr val="002060"/>
                </a:solidFill>
              </a:rPr>
            </a:br>
            <a:r>
              <a:rPr lang="es-ES" altLang="es-ES" sz="4800" b="1" dirty="0">
                <a:solidFill>
                  <a:srgbClr val="002060"/>
                </a:solidFill>
              </a:rPr>
              <a:t>por no saber de Ti.</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7758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788157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Yo siento Señor, que Tú me amas;</a:t>
            </a:r>
            <a:br>
              <a:rPr lang="es-ES" sz="4800" b="1" dirty="0">
                <a:solidFill>
                  <a:srgbClr val="002060"/>
                </a:solidFill>
              </a:rPr>
            </a:br>
            <a:r>
              <a:rPr lang="es-ES" sz="4800" b="1" dirty="0">
                <a:solidFill>
                  <a:srgbClr val="002060"/>
                </a:solidFill>
              </a:rPr>
              <a:t>yo siento, Señor, </a:t>
            </a:r>
            <a:br>
              <a:rPr lang="es-ES" sz="4800" b="1" dirty="0">
                <a:solidFill>
                  <a:srgbClr val="002060"/>
                </a:solidFill>
              </a:rPr>
            </a:br>
            <a:r>
              <a:rPr lang="es-ES" sz="4800" b="1" dirty="0">
                <a:solidFill>
                  <a:srgbClr val="002060"/>
                </a:solidFill>
              </a:rPr>
              <a:t>que te puedo amar.</a:t>
            </a:r>
            <a:br>
              <a:rPr lang="es-ES" sz="4800" b="1" dirty="0">
                <a:solidFill>
                  <a:srgbClr val="002060"/>
                </a:solidFill>
              </a:rPr>
            </a:br>
            <a:r>
              <a:rPr lang="es-ES" sz="4800" b="1" dirty="0">
                <a:solidFill>
                  <a:srgbClr val="002060"/>
                </a:solidFill>
              </a:rPr>
              <a:t>Háblame, Señor,</a:t>
            </a:r>
            <a:br>
              <a:rPr lang="es-ES" sz="4800" b="1" dirty="0">
                <a:solidFill>
                  <a:srgbClr val="002060"/>
                </a:solidFill>
              </a:rPr>
            </a:br>
            <a:r>
              <a:rPr lang="es-ES" sz="4800" b="1" dirty="0">
                <a:solidFill>
                  <a:srgbClr val="002060"/>
                </a:solidFill>
              </a:rPr>
              <a:t>que tu siervo escucha.</a:t>
            </a:r>
            <a:br>
              <a:rPr lang="es-ES" sz="4800" b="1" dirty="0">
                <a:solidFill>
                  <a:srgbClr val="002060"/>
                </a:solidFill>
              </a:rPr>
            </a:br>
            <a:r>
              <a:rPr lang="es-ES" sz="4800" b="1" dirty="0">
                <a:solidFill>
                  <a:srgbClr val="002060"/>
                </a:solidFill>
              </a:rPr>
              <a:t>Háblame, ¿qué quieres de mí?</a:t>
            </a:r>
          </a:p>
        </p:txBody>
      </p:sp>
      <p:sp>
        <p:nvSpPr>
          <p:cNvPr id="4" name="Marcador de texto 3"/>
          <p:cNvSpPr>
            <a:spLocks noGrp="1"/>
          </p:cNvSpPr>
          <p:nvPr>
            <p:ph type="body" sz="half" idx="2"/>
          </p:nvPr>
        </p:nvSpPr>
        <p:spPr/>
        <p:txBody>
          <a:bodyPr/>
          <a:lstStyle/>
          <a:p>
            <a:endParaRPr lang="es-ES"/>
          </a:p>
        </p:txBody>
      </p:sp>
      <p:pic>
        <p:nvPicPr>
          <p:cNvPr id="7" name="Picture 6" descr="http://2.bp.blogspot.com/_qThJaMoxjeo/TCsVsvT6jvI/AAAAAAAADiA/bdpJKmJImC8/s1600/Desierto-01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5615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SEÑOR, TÚ HAS SIDO GRANDE PARA MÍ, </a:t>
            </a:r>
            <a:br>
              <a:rPr lang="es-ES" sz="4800" b="1" dirty="0">
                <a:solidFill>
                  <a:srgbClr val="002060"/>
                </a:solidFill>
              </a:rPr>
            </a:br>
            <a:r>
              <a:rPr lang="es-ES" sz="4800" b="1" dirty="0">
                <a:solidFill>
                  <a:srgbClr val="002060"/>
                </a:solidFill>
              </a:rPr>
              <a:t>EN EL DESIERTO DE MI VIDA, ¡ HÁBLAME !</a:t>
            </a:r>
            <a:br>
              <a:rPr lang="es-ES" sz="4800" b="1" dirty="0">
                <a:solidFill>
                  <a:srgbClr val="002060"/>
                </a:solidFill>
              </a:rPr>
            </a:br>
            <a:r>
              <a:rPr lang="es-ES" sz="4800" b="1" dirty="0">
                <a:solidFill>
                  <a:srgbClr val="002060"/>
                </a:solidFill>
              </a:rPr>
              <a:t>YO QUIERO ESTAR DISPUESTO A TODO,</a:t>
            </a:r>
            <a:br>
              <a:rPr lang="es-ES" sz="4800" b="1" dirty="0">
                <a:solidFill>
                  <a:srgbClr val="002060"/>
                </a:solidFill>
              </a:rPr>
            </a:br>
            <a:r>
              <a:rPr lang="es-ES" sz="4800" b="1" dirty="0">
                <a:solidFill>
                  <a:srgbClr val="002060"/>
                </a:solidFill>
              </a:rPr>
              <a:t>TOMA MI SER,</a:t>
            </a:r>
            <a:br>
              <a:rPr lang="es-ES" sz="4800" b="1" dirty="0">
                <a:solidFill>
                  <a:srgbClr val="002060"/>
                </a:solidFill>
              </a:rPr>
            </a:br>
            <a:r>
              <a:rPr lang="es-ES" sz="4800" b="1" dirty="0">
                <a:solidFill>
                  <a:srgbClr val="002060"/>
                </a:solidFill>
              </a:rPr>
              <a:t>MI CORAZÓN ES PARA TI.</a:t>
            </a:r>
          </a:p>
        </p:txBody>
      </p:sp>
      <p:sp>
        <p:nvSpPr>
          <p:cNvPr id="4" name="Marcador de texto 3"/>
          <p:cNvSpPr>
            <a:spLocks noGrp="1"/>
          </p:cNvSpPr>
          <p:nvPr>
            <p:ph type="body" sz="half" idx="2"/>
          </p:nvPr>
        </p:nvSpPr>
        <p:spPr/>
        <p:txBody>
          <a:bodyPr/>
          <a:lstStyle/>
          <a:p>
            <a:endParaRPr lang="es-ES"/>
          </a:p>
        </p:txBody>
      </p:sp>
      <p:pic>
        <p:nvPicPr>
          <p:cNvPr id="7" name="Picture 6" descr="http://2.bp.blogspot.com/_qThJaMoxjeo/TCsVsvT6jvI/AAAAAAAADiA/bdpJKmJImC8/s1600/Desierto-01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0085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 ESO CANTO TUS MARAVILLAS,</a:t>
            </a:r>
            <a:br>
              <a:rPr lang="es-ES" sz="4800" b="1" dirty="0">
                <a:solidFill>
                  <a:srgbClr val="002060"/>
                </a:solidFill>
              </a:rPr>
            </a:br>
            <a:r>
              <a:rPr lang="es-ES" sz="4800" b="1" dirty="0">
                <a:solidFill>
                  <a:srgbClr val="002060"/>
                </a:solidFill>
              </a:rPr>
              <a:t>POR ESO CANTO TU AMOR (BIS).</a:t>
            </a:r>
          </a:p>
        </p:txBody>
      </p:sp>
      <p:sp>
        <p:nvSpPr>
          <p:cNvPr id="4" name="Marcador de texto 3"/>
          <p:cNvSpPr>
            <a:spLocks noGrp="1"/>
          </p:cNvSpPr>
          <p:nvPr>
            <p:ph type="body" sz="half" idx="2"/>
          </p:nvPr>
        </p:nvSpPr>
        <p:spPr/>
        <p:txBody>
          <a:bodyPr/>
          <a:lstStyle/>
          <a:p>
            <a:endParaRPr lang="es-ES"/>
          </a:p>
        </p:txBody>
      </p:sp>
      <p:pic>
        <p:nvPicPr>
          <p:cNvPr id="7" name="Picture 6" descr="http://2.bp.blogspot.com/_qThJaMoxjeo/TCsVsvT6jvI/AAAAAAAADiA/bdpJKmJImC8/s1600/Desierto-01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8205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Te alabo, Jesús, por tu grandeza;</a:t>
            </a:r>
            <a:br>
              <a:rPr lang="es-ES" sz="4800" b="1" dirty="0">
                <a:solidFill>
                  <a:srgbClr val="002060"/>
                </a:solidFill>
              </a:rPr>
            </a:br>
            <a:r>
              <a:rPr lang="es-ES" sz="4800" b="1" dirty="0">
                <a:solidFill>
                  <a:srgbClr val="002060"/>
                </a:solidFill>
              </a:rPr>
              <a:t>Mil gracias te doy, por tu gran amor.</a:t>
            </a:r>
            <a:br>
              <a:rPr lang="es-ES" sz="4800" b="1" dirty="0">
                <a:solidFill>
                  <a:srgbClr val="002060"/>
                </a:solidFill>
              </a:rPr>
            </a:br>
            <a:r>
              <a:rPr lang="es-ES" sz="4800" b="1" dirty="0">
                <a:solidFill>
                  <a:srgbClr val="002060"/>
                </a:solidFill>
              </a:rPr>
              <a:t>Heme aquí, Señor, para acompañarte.</a:t>
            </a:r>
            <a:br>
              <a:rPr lang="es-ES" sz="4800" b="1" dirty="0">
                <a:solidFill>
                  <a:srgbClr val="002060"/>
                </a:solidFill>
              </a:rPr>
            </a:br>
            <a:r>
              <a:rPr lang="es-ES" sz="4800" b="1" dirty="0">
                <a:solidFill>
                  <a:srgbClr val="002060"/>
                </a:solidFill>
              </a:rPr>
              <a:t>Heme aquí, ¿qué quieres de mí?</a:t>
            </a:r>
          </a:p>
        </p:txBody>
      </p:sp>
      <p:sp>
        <p:nvSpPr>
          <p:cNvPr id="4" name="Marcador de texto 3"/>
          <p:cNvSpPr>
            <a:spLocks noGrp="1"/>
          </p:cNvSpPr>
          <p:nvPr>
            <p:ph type="body" sz="half" idx="2"/>
          </p:nvPr>
        </p:nvSpPr>
        <p:spPr/>
        <p:txBody>
          <a:bodyPr/>
          <a:lstStyle/>
          <a:p>
            <a:endParaRPr lang="es-ES"/>
          </a:p>
        </p:txBody>
      </p:sp>
      <p:pic>
        <p:nvPicPr>
          <p:cNvPr id="7" name="Picture 6" descr="http://2.bp.blogspot.com/_qThJaMoxjeo/TCsVsvT6jvI/AAAAAAAADiA/bdpJKmJImC8/s1600/Desierto-01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3507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SEÑOR, TÚ HAS SIDO GRANDE PARA MÍ, </a:t>
            </a:r>
            <a:br>
              <a:rPr lang="es-ES" sz="4800" b="1" dirty="0">
                <a:solidFill>
                  <a:srgbClr val="002060"/>
                </a:solidFill>
              </a:rPr>
            </a:br>
            <a:r>
              <a:rPr lang="es-ES" sz="4800" b="1" dirty="0">
                <a:solidFill>
                  <a:srgbClr val="002060"/>
                </a:solidFill>
              </a:rPr>
              <a:t>EN EL DESIERTO DE MI VIDA, </a:t>
            </a:r>
            <a:br>
              <a:rPr lang="es-ES" sz="4800" b="1" dirty="0">
                <a:solidFill>
                  <a:srgbClr val="002060"/>
                </a:solidFill>
              </a:rPr>
            </a:br>
            <a:r>
              <a:rPr lang="es-ES" sz="4800" b="1" dirty="0">
                <a:solidFill>
                  <a:srgbClr val="002060"/>
                </a:solidFill>
              </a:rPr>
              <a:t>¡ HÁBLAME !</a:t>
            </a:r>
            <a:br>
              <a:rPr lang="es-ES" sz="4800" b="1" dirty="0">
                <a:solidFill>
                  <a:srgbClr val="002060"/>
                </a:solidFill>
              </a:rPr>
            </a:br>
            <a:r>
              <a:rPr lang="es-ES" sz="4800" b="1" dirty="0">
                <a:solidFill>
                  <a:srgbClr val="002060"/>
                </a:solidFill>
              </a:rPr>
              <a:t>YO QUIERO ESTAR DISPUESTO A TODO,</a:t>
            </a:r>
            <a:br>
              <a:rPr lang="es-ES" sz="4800" b="1" dirty="0">
                <a:solidFill>
                  <a:srgbClr val="002060"/>
                </a:solidFill>
              </a:rPr>
            </a:br>
            <a:r>
              <a:rPr lang="es-ES" sz="4800" b="1" dirty="0">
                <a:solidFill>
                  <a:srgbClr val="002060"/>
                </a:solidFill>
              </a:rPr>
              <a:t>TOMA MI SER,</a:t>
            </a:r>
            <a:br>
              <a:rPr lang="es-ES" sz="4800" b="1" dirty="0">
                <a:solidFill>
                  <a:srgbClr val="002060"/>
                </a:solidFill>
              </a:rPr>
            </a:br>
            <a:r>
              <a:rPr lang="es-ES" sz="4800" b="1" dirty="0">
                <a:solidFill>
                  <a:srgbClr val="002060"/>
                </a:solidFill>
              </a:rPr>
              <a:t>MI CORAZÓN ES PARA TI.</a:t>
            </a:r>
          </a:p>
        </p:txBody>
      </p:sp>
      <p:sp>
        <p:nvSpPr>
          <p:cNvPr id="4" name="Marcador de texto 3"/>
          <p:cNvSpPr>
            <a:spLocks noGrp="1"/>
          </p:cNvSpPr>
          <p:nvPr>
            <p:ph type="body" sz="half" idx="2"/>
          </p:nvPr>
        </p:nvSpPr>
        <p:spPr/>
        <p:txBody>
          <a:bodyPr/>
          <a:lstStyle/>
          <a:p>
            <a:endParaRPr lang="es-ES"/>
          </a:p>
        </p:txBody>
      </p:sp>
      <p:pic>
        <p:nvPicPr>
          <p:cNvPr id="7" name="Picture 6" descr="http://2.bp.blogspot.com/_qThJaMoxjeo/TCsVsvT6jvI/AAAAAAAADiA/bdpJKmJImC8/s1600/Desierto-01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7715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 ESO CANTO TUS MARAVILLAS,</a:t>
            </a:r>
            <a:br>
              <a:rPr lang="es-ES" sz="4800" b="1" dirty="0">
                <a:solidFill>
                  <a:srgbClr val="002060"/>
                </a:solidFill>
              </a:rPr>
            </a:br>
            <a:r>
              <a:rPr lang="es-ES" sz="4800" b="1" dirty="0">
                <a:solidFill>
                  <a:srgbClr val="002060"/>
                </a:solidFill>
              </a:rPr>
              <a:t>POR ESO CANTO TU AMOR (BIS).</a:t>
            </a:r>
          </a:p>
        </p:txBody>
      </p:sp>
      <p:sp>
        <p:nvSpPr>
          <p:cNvPr id="4" name="Marcador de texto 3"/>
          <p:cNvSpPr>
            <a:spLocks noGrp="1"/>
          </p:cNvSpPr>
          <p:nvPr>
            <p:ph type="body" sz="half" idx="2"/>
          </p:nvPr>
        </p:nvSpPr>
        <p:spPr/>
        <p:txBody>
          <a:bodyPr/>
          <a:lstStyle/>
          <a:p>
            <a:endParaRPr lang="es-ES"/>
          </a:p>
        </p:txBody>
      </p:sp>
      <p:pic>
        <p:nvPicPr>
          <p:cNvPr id="7" name="Picture 6" descr="http://2.bp.blogspot.com/_qThJaMoxjeo/TCsVsvT6jvI/AAAAAAAADiA/bdpJKmJImC8/s1600/Desierto-01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441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4800600"/>
            <a:ext cx="12192000" cy="1143000"/>
          </a:xfrm>
        </p:spPr>
        <p:txBody>
          <a:bodyPr>
            <a:normAutofit/>
          </a:bodyPr>
          <a:lstStyle/>
          <a:p>
            <a:pPr marL="0" indent="0" algn="ctr" defTabSz="914400">
              <a:lnSpc>
                <a:spcPct val="90000"/>
              </a:lnSpc>
              <a:spcBef>
                <a:spcPts val="0"/>
              </a:spcBef>
              <a:buNone/>
            </a:pPr>
            <a:r>
              <a:rPr lang="es-ES" dirty="0"/>
              <a:t>II DOMINGO DE TIEMPO ORDINARIO</a:t>
            </a:r>
          </a:p>
        </p:txBody>
      </p:sp>
      <p:sp>
        <p:nvSpPr>
          <p:cNvPr id="4" name="Subtítulo 3"/>
          <p:cNvSpPr>
            <a:spLocks noGrp="1"/>
          </p:cNvSpPr>
          <p:nvPr>
            <p:ph type="subTitle" idx="1"/>
          </p:nvPr>
        </p:nvSpPr>
        <p:spPr>
          <a:xfrm>
            <a:off x="1522413" y="5805264"/>
            <a:ext cx="9144002" cy="762000"/>
          </a:xfrm>
        </p:spPr>
        <p:txBody>
          <a:bodyPr>
            <a:noAutofit/>
          </a:bodyPr>
          <a:lstStyle/>
          <a:p>
            <a:r>
              <a:rPr lang="es-ES" sz="6600" dirty="0"/>
              <a:t> FELIZ SEMANA</a:t>
            </a:r>
            <a:endParaRPr lang="es-ES" sz="6600" b="1" dirty="0"/>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Imagen 5">
            <a:extLst>
              <a:ext uri="{FF2B5EF4-FFF2-40B4-BE49-F238E27FC236}">
                <a16:creationId xmlns:a16="http://schemas.microsoft.com/office/drawing/2014/main" id="{996F6374-1322-4971-A6E8-285C4C9B8D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5200" y="-16138"/>
            <a:ext cx="5998428" cy="4816738"/>
          </a:xfrm>
          <a:prstGeom prst="rect">
            <a:avLst/>
          </a:prstGeom>
        </p:spPr>
      </p:pic>
    </p:spTree>
    <p:extLst>
      <p:ext uri="{BB962C8B-B14F-4D97-AF65-F5344CB8AC3E}">
        <p14:creationId xmlns:p14="http://schemas.microsoft.com/office/powerpoint/2010/main" val="19095114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BusinessProjectPlan_TP103417270" id="{DE8F82CC-6DD2-4A56-AD26-979CC913B3BE}" vid="{2A4E3A8D-E0A1-443E-9121-96E42C9A0AF5}"/>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3149403-D037-43A9-A21D-FD77B9907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plan de proyecto empresarial (pantalla panorámica)</Template>
  <TotalTime>0</TotalTime>
  <Words>1474</Words>
  <Application>Microsoft Office PowerPoint</Application>
  <PresentationFormat>Panorámica</PresentationFormat>
  <Paragraphs>93</Paragraphs>
  <Slides>99</Slides>
  <Notes>1</Notes>
  <HiddenSlides>2</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99</vt:i4>
      </vt:variant>
    </vt:vector>
  </HeadingPairs>
  <TitlesOfParts>
    <vt:vector size="105" baseType="lpstr">
      <vt:lpstr>Arial</vt:lpstr>
      <vt:lpstr>Calibri</vt:lpstr>
      <vt:lpstr>Corbel</vt:lpstr>
      <vt:lpstr>Euphemia</vt:lpstr>
      <vt:lpstr>Wingdings</vt:lpstr>
      <vt:lpstr>Banded Design Blue 16x9</vt:lpstr>
      <vt:lpstr>II DOMINGO DE TIEMPO ORDINARIO</vt:lpstr>
      <vt:lpstr>TOMADO DE LA MANO CON JESÚS YO VOY LE SIGO COMO OVEJA QUE ENCONTRÓ AL PASTOR.</vt:lpstr>
      <vt:lpstr>TOMADO DE LA MANO CON JESÚS YO VOY A DÓNDE ÉL VA.</vt:lpstr>
      <vt:lpstr>1.Si Jesús te dice amigo deja todo y ven conmigo  donde todo es más hermoso y más feliz</vt:lpstr>
      <vt:lpstr>TOMADO DE LA MANO CON JESÚS YO VOY LE SIGO COMO OVEJA QUE ENCONTRÓ AL PASTOR.</vt:lpstr>
      <vt:lpstr>TOMADO DE LA MANO CON JESÚS YO VOY A DÓNDE ÉL VA.</vt:lpstr>
      <vt:lpstr>Presentación de PowerPoint</vt:lpstr>
      <vt:lpstr>1.  Perdón Jesús, porque no te quise escuchar, perdón Jesús, porque hice una cosa mal.</vt:lpstr>
      <vt:lpstr>Porque fui un poco trasto, molestando a los demás. Porque fui un poco trasto, me perdonarás. (bis)</vt:lpstr>
      <vt:lpstr>2. Perdón Jesús, porque a un niño quise pegar. Perdón Jesús, porque hice una cosa mal. </vt:lpstr>
      <vt:lpstr>Porque fui un poco trasto, molestando a los demás.  Porque fui un poco trasto, me perdonarás. (bis)</vt:lpstr>
      <vt:lpstr>Presentación de PowerPoint</vt:lpstr>
      <vt:lpstr>Gloria a Dios en el cielo, y en la tierra paz a los hombres que ama el Señor. Por tu inmensa gloria te alabamos, te bendecimos, te adoramos,</vt:lpstr>
      <vt:lpstr>te glorificamos, te damos gracias, Señor Dios, Rey celestial, Dios Padre todopoderoso Señor, Hijo único, Jesucristo. Señor Dios, Cordero de Dios, Hijo del Padre;</vt:lpstr>
      <vt:lpstr>tú que quitas el pecado del mundo, ten piedad de nosotros; tú que quitas el pecado del mundo, atiende nuestra súplica; tú que estás sentado a la derecha del Padre, ten piedad de nosotros;</vt:lpstr>
      <vt:lpstr>porque sólo tú eres Santo, sólo tú Señor, sólo tú Altísimo, Jesucristo, con el Espíritu Santo en la gloria de Dios Padre. Amén.</vt:lpstr>
      <vt:lpstr>Presentación de PowerPoint</vt:lpstr>
      <vt:lpstr>PRIMERA LECTURA</vt:lpstr>
      <vt:lpstr>Presentación de PowerPoint</vt:lpstr>
      <vt:lpstr>Presentación de PowerPoint</vt:lpstr>
      <vt:lpstr>Presentación de PowerPoint</vt:lpstr>
      <vt:lpstr>Presentación de PowerPoint</vt:lpstr>
      <vt:lpstr>Presentación de PowerPoint</vt:lpstr>
      <vt:lpstr>Presentación de PowerPoint</vt:lpstr>
      <vt:lpstr>PALABRA DE DIOS TE ALABAMOS, SEÑOR</vt:lpstr>
      <vt:lpstr> AQUÍ ESTOY, SEÑOR, PARA HACER TU VOLUNTAD.</vt:lpstr>
      <vt:lpstr>Señor, el rey se alegra por tu fuerza, ¡y cuánto goza con tu victoria! Le has concedido el deseo de su corazón, no le has negado lo que pedían sus labios. </vt:lpstr>
      <vt:lpstr> AQUÍ ESTOY, SEÑOR, PARA HACER TU VOLUNTAD.</vt:lpstr>
      <vt:lpstr>Yo esperaba con ansia al Señor; él se inclinó y escuchó mi grito; me puso en la boca un cántico nuevo, un himno a nuestro Dios. </vt:lpstr>
      <vt:lpstr> AQUÍ ESTOY, SEÑOR, PARA HACER TU VOLUNTAD.</vt:lpstr>
      <vt:lpstr>Tú no quieres sacrificios ni ofrendas, y, en cambio, me abriste el oído; no pides holocaustos ni sacrificios expiatorios; entonces yo digo: «Aquí estoy».</vt:lpstr>
      <vt:lpstr> AQUÍ ESTOY, SEÑOR, PARA HACER TU VOLUNTAD.</vt:lpstr>
      <vt:lpstr>« - Como está escrito en mi libro - para hacer tu voluntad. Dios mío, lo quiero, y llevo tu ley en las entrañas». </vt:lpstr>
      <vt:lpstr> AQUÍ ESTOY, SEÑOR, PARA HACER TU VOLUNTAD.</vt:lpstr>
      <vt:lpstr>He proclamado tu salvación ante la gran asamblea; no he cerrado los labios; Señor, tú lo sabes. </vt:lpstr>
      <vt:lpstr> AQUÍ ESTOY, SEÑOR, PARA HACER TU VOLUNTAD.</vt:lpstr>
      <vt:lpstr>SEGUNDA LECTURA</vt:lpstr>
      <vt:lpstr>Presentación de PowerPoint</vt:lpstr>
      <vt:lpstr>Presentación de PowerPoint</vt:lpstr>
      <vt:lpstr>Presentación de PowerPoint</vt:lpstr>
      <vt:lpstr>PALABRA DE DIOS TE ALABAMOS, SEÑOR</vt:lpstr>
      <vt:lpstr>ALELUYA, ALELUYA ALELUYA, ALELUYA,  ALELUYA. (bis)</vt:lpstr>
      <vt:lpstr>Si piensas que el mundo aún puede cambiar grita fuerte en tu alma ¡Aleluya!</vt:lpstr>
      <vt:lpstr>ALELUYA, ALELUYA ALELUYA, ALELUYA,  ALELUYA. (bis)</vt:lpstr>
      <vt:lpstr>El Señor esté con vosotros. Y con tu espíritu. Lectura del santo Evangelio según san Juan. Gloria a ti, Señor. </vt:lpstr>
      <vt:lpstr>Presentación de PowerPoint</vt:lpstr>
      <vt:lpstr>Presentación de PowerPoint</vt:lpstr>
      <vt:lpstr>Presentación de PowerPoint</vt:lpstr>
      <vt:lpstr>Presentación de PowerPoint</vt:lpstr>
      <vt:lpstr>Presentación de PowerPoint</vt:lpstr>
      <vt:lpstr>PALABRA DEL SEÑOR GLORIA A TI, SEÑOR JESÚS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Qué te puedo dar, que no me hayas dado Tú. Qué te puedo decir, que no me hayas dicho Tú.</vt:lpstr>
      <vt:lpstr>Qué puedo hacer por Ti, si yo no puedo hacer nada,  si yo no puedo hacer nada, si no es por Ti, mi Dios.</vt:lpstr>
      <vt:lpstr>Todo lo que sé, todo lo que soy, todo lo que tengo, es tuyo. (Bis)</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Santo, Santo es el Señor Santo, Santo, Santo es el Señor Cielo y, Tierra están llenos Están llenos a tu amor. (Bis)</vt:lpstr>
      <vt:lpstr>Santo, Santo, Santo es el Señor Santo, Santo, Santo es el Señor Es bendito el que viene En el nombre del Señor(Bis)</vt:lpstr>
      <vt:lpstr>Presentación de PowerPoint</vt:lpstr>
      <vt:lpstr>Éste es el sacramento de nuestra fe: Anunciamos tu muerte, proclamamos tu resurrección ¡Ven, Señor Jesús!</vt:lpstr>
      <vt:lpstr>Presentación de PowerPoint</vt:lpstr>
      <vt:lpstr>Por Cristo, con él y en él … por los siglos de los siglos. Amén.</vt:lpstr>
      <vt:lpstr>Presentación de PowerPoint</vt:lpstr>
      <vt:lpstr>Padre Nuestro que estás en el cielo, santificado sea tu nombre, venga a nosotros tu reino, hágase tu voluntad en la Tierra como en el Cielo, </vt:lpstr>
      <vt:lpstr>danos hoy nuestro pan de cada día, perdona nuestras ofensas como también nosotros perdonamos a los que nos ofenden, no nos dejes caer en la tentación y líbranos del mal,</vt:lpstr>
      <vt:lpstr>Padre nuestro,  que estás en el cielo, santificado sea tu nombre, venga a nos, venga tu Reino,</vt:lpstr>
      <vt:lpstr>hágase tu voluntad, así en la tierra como en el cielo. El pan nuestro, dánosle hoy.</vt:lpstr>
      <vt:lpstr>Y perdona nuestras ofensas, como nosotros perdonamos. No nos dejes caer en tentación. Líbranos de todo mal. </vt:lpstr>
      <vt:lpstr>AMÉN, AMÉN, AMÉN, AMÉN, AMÉN</vt:lpstr>
      <vt:lpstr>Líbranos de … Salvador Jesucristo. Tuyo es el reino, tuyo el poder y la gloria, por siempre, Señor. Por los siglos de los siglos. Amen. La paz del Señor este con vosotros. Y con tu espíritu.</vt:lpstr>
      <vt:lpstr>La paz te doy a ti, hermano,  la paz que Dios me regaló,  y en un abrazo a ti te entrego la paz que llevo en mi corazón. </vt:lpstr>
      <vt:lpstr>Recíbela, recíbela, (2) esta es la paz  que el mundo  no te puede dar. (bis) Esta es la paz  que el mundo no te puede dar. </vt:lpstr>
      <vt:lpstr>Cordero de Dios, que quitas el pecado del mundo, ten piedad de nosotros. Cordero de Dios, que quitas el pecado del mundo, ten piedad de nosotros. Cordero de Dios, que quitas el pecado del mundo, danos la paz.</vt:lpstr>
      <vt:lpstr>Este es el Cordero de Dios, … cena del Señor. Señor, no soy digno de que entres en mi casa pero una palabra tuya bastará para sanarme.</vt:lpstr>
      <vt:lpstr>Presentación de PowerPoint</vt:lpstr>
      <vt:lpstr>Señor, toma mi vida nueva antes de que la espera desgaste años en mi.  Estoy,dispuesto a lo que quieras, no importa lo que sea, Tú llámame a servir.</vt:lpstr>
      <vt:lpstr>Llévame donde los hombres necesiten tu Palabra, necesiten  mis ganas de vivir.  Donde falte la esperanza, donde falte la alegría, simplemente, por no saber de Ti.</vt:lpstr>
      <vt:lpstr>Y así, en marcha iré cantando, al pueblo predicando tu grandeza Señor.  Tendré, mis brazos sin cansancio, tu historia entre mis labios, mi fuerza en la oración.</vt:lpstr>
      <vt:lpstr>Llévame donde los hombres necesiten tu Palabra, necesiten  mis ganas de vivir.  Donde falte la esperanza, donde falte la alegría, simplemente, por no saber de Ti.</vt:lpstr>
      <vt:lpstr>Te doy, mi corazón sincero para gritar sin miedo tu grandeza, Señor.  Señor, tengo alma misionera, condúceme a la tierra que tenga sed de Ti.</vt:lpstr>
      <vt:lpstr>Llévame donde los hombres necesiten tu Palabra, necesiten  mis ganas de vivir.  Donde falte la esperanza, donde falte la alegría, simplemente, por no saber de Ti.</vt:lpstr>
      <vt:lpstr>Presentación de PowerPoint</vt:lpstr>
      <vt:lpstr>Yo siento Señor, que Tú me amas; yo siento, Señor,  que te puedo amar. Háblame, Señor, que tu siervo escucha. Háblame, ¿qué quieres de mí?</vt:lpstr>
      <vt:lpstr>SEÑOR, TÚ HAS SIDO GRANDE PARA MÍ,  EN EL DESIERTO DE MI VIDA, ¡ HÁBLAME ! YO QUIERO ESTAR DISPUESTO A TODO, TOMA MI SER, MI CORAZÓN ES PARA TI.</vt:lpstr>
      <vt:lpstr>POR ESO CANTO TUS MARAVILLAS, POR ESO CANTO TU AMOR (BIS).</vt:lpstr>
      <vt:lpstr>Te alabo, Jesús, por tu grandeza; Mil gracias te doy, por tu gran amor. Heme aquí, Señor, para acompañarte. Heme aquí, ¿qué quieres de mí?</vt:lpstr>
      <vt:lpstr>SEÑOR, TÚ HAS SIDO GRANDE PARA MÍ,  EN EL DESIERTO DE MI VIDA,  ¡ HÁBLAME ! YO QUIERO ESTAR DISPUESTO A TODO, TOMA MI SER, MI CORAZÓN ES PARA TI.</vt:lpstr>
      <vt:lpstr>POR ESO CANTO TUS MARAVILLAS, POR ESO CANTO TU AMOR (BIS).</vt:lpstr>
      <vt:lpstr>II DOMINGO DE TIEMPO ORDINARIO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2016-03-18T09:38:57Z</dcterms:created>
  <dcterms:modified xsi:type="dcterms:W3CDTF">2018-01-13T21:25:01Z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TC034172719991</vt:lpwstr>
  </property>
</Properties>
</file>