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90"/>
  </p:notesMasterIdLst>
  <p:handoutMasterIdLst>
    <p:handoutMasterId r:id="rId91"/>
  </p:handoutMasterIdLst>
  <p:sldIdLst>
    <p:sldId id="265" r:id="rId3"/>
    <p:sldId id="874" r:id="rId4"/>
    <p:sldId id="875" r:id="rId5"/>
    <p:sldId id="876" r:id="rId6"/>
    <p:sldId id="877" r:id="rId7"/>
    <p:sldId id="878" r:id="rId8"/>
    <p:sldId id="289" r:id="rId9"/>
    <p:sldId id="451" r:id="rId10"/>
    <p:sldId id="879" r:id="rId11"/>
    <p:sldId id="880" r:id="rId12"/>
    <p:sldId id="881" r:id="rId13"/>
    <p:sldId id="882" r:id="rId14"/>
    <p:sldId id="490" r:id="rId15"/>
    <p:sldId id="547" r:id="rId16"/>
    <p:sldId id="300" r:id="rId17"/>
    <p:sldId id="315" r:id="rId18"/>
    <p:sldId id="316" r:id="rId19"/>
    <p:sldId id="317" r:id="rId20"/>
    <p:sldId id="319" r:id="rId21"/>
    <p:sldId id="548" r:id="rId22"/>
    <p:sldId id="549" r:id="rId23"/>
    <p:sldId id="883" r:id="rId24"/>
    <p:sldId id="884" r:id="rId25"/>
    <p:sldId id="885" r:id="rId26"/>
    <p:sldId id="886" r:id="rId27"/>
    <p:sldId id="887" r:id="rId28"/>
    <p:sldId id="888" r:id="rId29"/>
    <p:sldId id="889" r:id="rId30"/>
    <p:sldId id="329" r:id="rId31"/>
    <p:sldId id="330" r:id="rId32"/>
    <p:sldId id="331" r:id="rId33"/>
    <p:sldId id="332" r:id="rId34"/>
    <p:sldId id="594" r:id="rId35"/>
    <p:sldId id="333" r:id="rId36"/>
    <p:sldId id="890" r:id="rId37"/>
    <p:sldId id="891" r:id="rId38"/>
    <p:sldId id="335" r:id="rId39"/>
    <p:sldId id="337" r:id="rId40"/>
    <p:sldId id="338" r:id="rId41"/>
    <p:sldId id="727" r:id="rId42"/>
    <p:sldId id="763" r:id="rId43"/>
    <p:sldId id="835" r:id="rId44"/>
    <p:sldId id="847" r:id="rId45"/>
    <p:sldId id="892" r:id="rId46"/>
    <p:sldId id="893" r:id="rId47"/>
    <p:sldId id="370" r:id="rId48"/>
    <p:sldId id="371" r:id="rId49"/>
    <p:sldId id="372" r:id="rId50"/>
    <p:sldId id="373" r:id="rId51"/>
    <p:sldId id="374" r:id="rId52"/>
    <p:sldId id="375" r:id="rId53"/>
    <p:sldId id="376" r:id="rId54"/>
    <p:sldId id="377" r:id="rId55"/>
    <p:sldId id="378" r:id="rId56"/>
    <p:sldId id="894" r:id="rId57"/>
    <p:sldId id="895" r:id="rId58"/>
    <p:sldId id="896" r:id="rId59"/>
    <p:sldId id="382" r:id="rId60"/>
    <p:sldId id="380" r:id="rId61"/>
    <p:sldId id="381" r:id="rId62"/>
    <p:sldId id="383" r:id="rId63"/>
    <p:sldId id="848" r:id="rId64"/>
    <p:sldId id="849" r:id="rId65"/>
    <p:sldId id="850" r:id="rId66"/>
    <p:sldId id="385" r:id="rId67"/>
    <p:sldId id="386" r:id="rId68"/>
    <p:sldId id="387" r:id="rId69"/>
    <p:sldId id="388" r:id="rId70"/>
    <p:sldId id="389" r:id="rId71"/>
    <p:sldId id="851" r:id="rId72"/>
    <p:sldId id="852" r:id="rId73"/>
    <p:sldId id="853" r:id="rId74"/>
    <p:sldId id="854" r:id="rId75"/>
    <p:sldId id="391" r:id="rId76"/>
    <p:sldId id="897" r:id="rId77"/>
    <p:sldId id="393" r:id="rId78"/>
    <p:sldId id="394" r:id="rId79"/>
    <p:sldId id="395" r:id="rId80"/>
    <p:sldId id="898" r:id="rId81"/>
    <p:sldId id="899" r:id="rId82"/>
    <p:sldId id="900" r:id="rId83"/>
    <p:sldId id="901" r:id="rId84"/>
    <p:sldId id="902" r:id="rId85"/>
    <p:sldId id="903" r:id="rId86"/>
    <p:sldId id="397" r:id="rId87"/>
    <p:sldId id="904" r:id="rId88"/>
    <p:sldId id="905" r:id="rId8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6816" userDrawn="1">
          <p15:clr>
            <a:srgbClr val="A4A3A4"/>
          </p15:clr>
        </p15:guide>
        <p15:guide id="3" pos="816" userDrawn="1">
          <p15:clr>
            <a:srgbClr val="A4A3A4"/>
          </p15:clr>
        </p15:guide>
        <p15:guide id="4"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or" initials="A" lastIdx="2"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263050"/>
    <a:srgbClr val="F08F1E"/>
    <a:srgbClr val="1E253D"/>
    <a:srgbClr val="1E253E"/>
    <a:srgbClr val="232C49"/>
    <a:srgbClr val="242D4B"/>
    <a:srgbClr val="1D243C"/>
    <a:srgbClr val="2129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96" autoAdjust="0"/>
    <p:restoredTop sz="79619" autoAdjust="0"/>
  </p:normalViewPr>
  <p:slideViewPr>
    <p:cSldViewPr>
      <p:cViewPr>
        <p:scale>
          <a:sx n="200" d="100"/>
          <a:sy n="200" d="100"/>
        </p:scale>
        <p:origin x="-6036" y="-3390"/>
      </p:cViewPr>
      <p:guideLst>
        <p:guide pos="3840"/>
        <p:guide pos="6816"/>
        <p:guide pos="816"/>
        <p:guide orient="horz" pos="2160"/>
      </p:guideLst>
    </p:cSldViewPr>
  </p:slideViewPr>
  <p:notesTextViewPr>
    <p:cViewPr>
      <p:scale>
        <a:sx n="1" d="1"/>
        <a:sy n="1" d="1"/>
      </p:scale>
      <p:origin x="0" y="0"/>
    </p:cViewPr>
  </p:notesTextViewPr>
  <p:notesViewPr>
    <p:cSldViewPr>
      <p:cViewPr varScale="1">
        <p:scale>
          <a:sx n="95" d="100"/>
          <a:sy n="95" d="100"/>
        </p:scale>
        <p:origin x="3576"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commentAuthors" Target="commentAuthors.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notesMaster" Target="notesMasters/notesMaster1.xml"/><Relationship Id="rId95"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handoutMaster" Target="handoutMasters/handoutMaster1.xml"/><Relationship Id="rId9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en-US"/>
              <a:t>11/12/2016</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a:t>‹Nº›</a:t>
            </a:fld>
            <a:endParaRPr/>
          </a:p>
        </p:txBody>
      </p:sp>
    </p:spTree>
    <p:extLst>
      <p:ext uri="{BB962C8B-B14F-4D97-AF65-F5344CB8AC3E}">
        <p14:creationId xmlns:p14="http://schemas.microsoft.com/office/powerpoint/2010/main"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en-US"/>
              <a:t>11/12/2016</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a:t>‹Nº›</a:t>
            </a:fld>
            <a:endParaRPr/>
          </a:p>
        </p:txBody>
      </p:sp>
    </p:spTree>
    <p:extLst>
      <p:ext uri="{BB962C8B-B14F-4D97-AF65-F5344CB8AC3E}">
        <p14:creationId xmlns:p14="http://schemas.microsoft.com/office/powerpoint/2010/main"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en-US" sz="1200" b="0" i="0">
                <a:solidFill>
                  <a:srgbClr val="363D3D"/>
                </a:solidFill>
                <a:latin typeface="Corbel"/>
                <a:ea typeface="+mn-ea"/>
                <a:cs typeface="+mn-cs"/>
              </a:rPr>
              <a:t>Quizás necesite más de una diapositiva</a:t>
            </a:r>
          </a:p>
        </p:txBody>
      </p:sp>
      <p:sp>
        <p:nvSpPr>
          <p:cNvPr id="4" name="Slide Number Placeholder 3"/>
          <p:cNvSpPr>
            <a:spLocks noGrp="1"/>
          </p:cNvSpPr>
          <p:nvPr>
            <p:ph type="sldNum" sz="quarter" idx="10"/>
          </p:nvPr>
        </p:nvSpPr>
        <p:spPr/>
        <p:txBody>
          <a:bodyPr/>
          <a:lstStyle/>
          <a:p>
            <a:pPr algn="r" defTabSz="914400">
              <a:buNone/>
            </a:pPr>
            <a:fld id="{7FB667E1-E601-4AAF-B95C-B25720D70A60}" type="slidenum">
              <a:rPr lang="en-US" sz="1200" b="0" i="0">
                <a:latin typeface="Corbel"/>
                <a:ea typeface="+mn-ea"/>
                <a:cs typeface="+mn-cs"/>
              </a:rPr>
              <a:t>7</a:t>
            </a:fld>
            <a:endParaRPr lang="en-US" sz="1200" b="0" i="0">
              <a:latin typeface="Corbel"/>
              <a:ea typeface="+mn-ea"/>
              <a:cs typeface="+mn-cs"/>
            </a:endParaRPr>
          </a:p>
        </p:txBody>
      </p:sp>
    </p:spTree>
    <p:extLst>
      <p:ext uri="{BB962C8B-B14F-4D97-AF65-F5344CB8AC3E}">
        <p14:creationId xmlns:p14="http://schemas.microsoft.com/office/powerpoint/2010/main" val="4265826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Fin de la</a:t>
            </a:r>
            <a:r>
              <a:rPr lang="es-ES" baseline="0" dirty="0" smtClean="0"/>
              <a:t> </a:t>
            </a:r>
            <a:r>
              <a:rPr lang="es-ES" baseline="0" dirty="0" err="1" smtClean="0"/>
              <a:t>presentacion</a:t>
            </a:r>
            <a:endParaRPr lang="es-ES" dirty="0"/>
          </a:p>
        </p:txBody>
      </p:sp>
      <p:sp>
        <p:nvSpPr>
          <p:cNvPr id="4" name="Marcador de número de diapositiva 3"/>
          <p:cNvSpPr>
            <a:spLocks noGrp="1"/>
          </p:cNvSpPr>
          <p:nvPr>
            <p:ph type="sldNum" sz="quarter" idx="10"/>
          </p:nvPr>
        </p:nvSpPr>
        <p:spPr/>
        <p:txBody>
          <a:bodyPr/>
          <a:lstStyle/>
          <a:p>
            <a:fld id="{7FB667E1-E601-4AAF-B95C-B25720D70A60}" type="slidenum">
              <a:rPr lang="es-ES" smtClean="0"/>
              <a:t>78</a:t>
            </a:fld>
            <a:endParaRPr lang="es-ES"/>
          </a:p>
        </p:txBody>
      </p:sp>
    </p:spTree>
    <p:extLst>
      <p:ext uri="{BB962C8B-B14F-4D97-AF65-F5344CB8AC3E}">
        <p14:creationId xmlns:p14="http://schemas.microsoft.com/office/powerpoint/2010/main" val="30343128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1" y="0"/>
            <a:ext cx="12188699" cy="4799300"/>
          </a:xfrm>
          <a:prstGeom prst="rect">
            <a:avLst/>
          </a:prstGeom>
        </p:spPr>
      </p:pic>
      <p:sp>
        <p:nvSpPr>
          <p:cNvPr id="4" name="Rectangle 3"/>
          <p:cNvSpPr/>
          <p:nvPr/>
        </p:nvSpPr>
        <p:spPr bwMode="ltGray">
          <a:xfrm>
            <a:off x="-2" y="4754880"/>
            <a:ext cx="12192002" cy="21031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6" name="Rectangle 5"/>
          <p:cNvSpPr/>
          <p:nvPr/>
        </p:nvSpPr>
        <p:spPr bwMode="white">
          <a:xfrm>
            <a:off x="-127" y="4724400"/>
            <a:ext cx="12188826" cy="76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1523999" y="4800600"/>
            <a:ext cx="9144002" cy="1143000"/>
          </a:xfrm>
        </p:spPr>
        <p:txBody>
          <a:bodyPr anchor="b">
            <a:normAutofit/>
          </a:bodyPr>
          <a:lstStyle>
            <a:lvl1pPr algn="ctr">
              <a:defRPr sz="4800">
                <a:solidFill>
                  <a:schemeClr val="bg1"/>
                </a:solidFill>
              </a:defRPr>
            </a:lvl1pPr>
          </a:lstStyle>
          <a:p>
            <a:r>
              <a:rPr lang="es-ES" smtClean="0"/>
              <a:t>Haga clic para modificar el estilo de título del patrón</a:t>
            </a:r>
            <a:endParaRPr/>
          </a:p>
        </p:txBody>
      </p:sp>
      <p:sp>
        <p:nvSpPr>
          <p:cNvPr id="3" name="Subtitle 2"/>
          <p:cNvSpPr>
            <a:spLocks noGrp="1"/>
          </p:cNvSpPr>
          <p:nvPr>
            <p:ph type="subTitle" idx="1"/>
          </p:nvPr>
        </p:nvSpPr>
        <p:spPr>
          <a:xfrm>
            <a:off x="1522413" y="5943600"/>
            <a:ext cx="9144002" cy="762000"/>
          </a:xfrm>
        </p:spPr>
        <p:txBody>
          <a:bodyPr>
            <a:normAutofit/>
          </a:bodyPr>
          <a:lstStyle>
            <a:lvl1pPr marL="0" indent="0" algn="ctr">
              <a:spcBef>
                <a:spcPts val="0"/>
              </a:spcBef>
              <a:buNone/>
              <a:defRPr sz="2000" cap="none" baseline="0">
                <a:solidFill>
                  <a:schemeClr val="bg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smtClean="0"/>
              <a:t>Haga clic para modificar el estilo de subtítulo del patrón</a:t>
            </a:r>
            <a:endParaRPr/>
          </a:p>
        </p:txBody>
      </p:sp>
    </p:spTree>
    <p:extLst>
      <p:ext uri="{BB962C8B-B14F-4D97-AF65-F5344CB8AC3E}">
        <p14:creationId xmlns:p14="http://schemas.microsoft.com/office/powerpoint/2010/main" val="338288208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Alternate Content with Caption">
    <p:spTree>
      <p:nvGrpSpPr>
        <p:cNvPr id="1" name=""/>
        <p:cNvGrpSpPr/>
        <p:nvPr/>
      </p:nvGrpSpPr>
      <p:grpSpPr>
        <a:xfrm>
          <a:off x="0" y="0"/>
          <a:ext cx="0" cy="0"/>
          <a:chOff x="0" y="0"/>
          <a:chExt cx="0" cy="0"/>
        </a:xfrm>
      </p:grpSpPr>
      <p:sp>
        <p:nvSpPr>
          <p:cNvPr id="8" name="Rectangle 7"/>
          <p:cNvSpPr/>
          <p:nvPr/>
        </p:nvSpPr>
        <p:spPr bwMode="ltGray">
          <a:xfrm>
            <a:off x="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60412" y="2362200"/>
            <a:ext cx="3200400" cy="1990725"/>
          </a:xfrm>
        </p:spPr>
        <p:txBody>
          <a:bodyPr anchor="b">
            <a:normAutofit/>
          </a:bodyPr>
          <a:lstStyle>
            <a:lvl1pPr>
              <a:defRPr sz="3400" b="0">
                <a:solidFill>
                  <a:schemeClr val="bg1"/>
                </a:solidFill>
              </a:defRPr>
            </a:lvl1pPr>
          </a:lstStyle>
          <a:p>
            <a:r>
              <a:rPr lang="es-ES" smtClean="0"/>
              <a:t>Haga clic para modificar el estilo de título del patrón</a:t>
            </a:r>
            <a:endParaRPr/>
          </a:p>
        </p:txBody>
      </p:sp>
      <p:sp>
        <p:nvSpPr>
          <p:cNvPr id="3" name="Content Placeholder 2"/>
          <p:cNvSpPr>
            <a:spLocks noGrp="1"/>
          </p:cNvSpPr>
          <p:nvPr>
            <p:ph idx="1"/>
          </p:nvPr>
        </p:nvSpPr>
        <p:spPr>
          <a:xfrm>
            <a:off x="5362892" y="685800"/>
            <a:ext cx="6370320"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11/12/2016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37693078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bwMode="ltGray">
          <a:xfrm>
            <a:off x="731520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923214" y="2362200"/>
            <a:ext cx="3200400" cy="1993392"/>
          </a:xfrm>
        </p:spPr>
        <p:txBody>
          <a:bodyPr anchor="b">
            <a:normAutofit/>
          </a:bodyPr>
          <a:lstStyle>
            <a:lvl1pPr>
              <a:defRPr sz="3400" b="0">
                <a:solidFill>
                  <a:schemeClr val="bg1"/>
                </a:solidFill>
              </a:defRPr>
            </a:lvl1pPr>
          </a:lstStyle>
          <a:p>
            <a:r>
              <a:rPr lang="es-ES" smtClean="0"/>
              <a:t>Haga clic para modificar el estilo de título del patrón</a:t>
            </a:r>
            <a:endParaRPr/>
          </a:p>
        </p:txBody>
      </p:sp>
      <p:sp>
        <p:nvSpPr>
          <p:cNvPr id="3" name="Picture Placeholder 2"/>
          <p:cNvSpPr>
            <a:spLocks noGrp="1"/>
          </p:cNvSpPr>
          <p:nvPr>
            <p:ph type="pic" idx="1"/>
          </p:nvPr>
        </p:nvSpPr>
        <p:spPr>
          <a:xfrm>
            <a:off x="0" y="0"/>
            <a:ext cx="7315200" cy="6858000"/>
          </a:xfrm>
          <a:solidFill>
            <a:schemeClr val="bg2">
              <a:lumMod val="90000"/>
            </a:schemeClr>
          </a:solidFill>
        </p:spPr>
        <p:txBody>
          <a:bodyPr/>
          <a:lstStyle>
            <a:lvl1pPr marL="0" indent="0" algn="ctr">
              <a:buNone/>
              <a:defRPr sz="32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a:p>
        </p:txBody>
      </p:sp>
      <p:sp>
        <p:nvSpPr>
          <p:cNvPr id="4" name="Text Placeholder 3"/>
          <p:cNvSpPr>
            <a:spLocks noGrp="1"/>
          </p:cNvSpPr>
          <p:nvPr>
            <p:ph type="body" sz="half" idx="2"/>
          </p:nvPr>
        </p:nvSpPr>
        <p:spPr>
          <a:xfrm>
            <a:off x="7923214" y="4355592"/>
            <a:ext cx="3200400" cy="1644614"/>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11/12/2016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37173462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11/12/2016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33385722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897562"/>
          </a:xfrm>
        </p:spPr>
        <p:txBody>
          <a:bodyPr vert="eaVert"/>
          <a:lstStyle/>
          <a:p>
            <a:r>
              <a:rPr lang="es-ES" smtClean="0"/>
              <a:t>Haga clic para modificar el estilo de título del patrón</a:t>
            </a:r>
            <a:endParaRPr/>
          </a:p>
        </p:txBody>
      </p:sp>
      <p:sp>
        <p:nvSpPr>
          <p:cNvPr id="3" name="Vertical Text Placeholder 2"/>
          <p:cNvSpPr>
            <a:spLocks noGrp="1"/>
          </p:cNvSpPr>
          <p:nvPr>
            <p:ph type="body" orient="vert" idx="1"/>
          </p:nvPr>
        </p:nvSpPr>
        <p:spPr>
          <a:xfrm>
            <a:off x="838200" y="274638"/>
            <a:ext cx="7734300" cy="589756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11/12/2016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515582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Content Placeholder 2"/>
          <p:cNvSpPr>
            <a:spLocks noGrp="1"/>
          </p:cNvSpPr>
          <p:nvPr>
            <p:ph idx="1"/>
          </p:nvPr>
        </p:nvSpPr>
        <p:spPr/>
        <p:txBody>
          <a:bodyPr/>
          <a:lstStyle>
            <a:lvl6pPr>
              <a:defRPr/>
            </a:lvl6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11/12/2016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15934224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0" y="0"/>
            <a:ext cx="12188826" cy="4572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 y="4114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1524000" y="1143000"/>
            <a:ext cx="9144000" cy="2667000"/>
          </a:xfrm>
        </p:spPr>
        <p:txBody>
          <a:bodyPr anchor="b">
            <a:normAutofit/>
          </a:bodyPr>
          <a:lstStyle>
            <a:lvl1pPr algn="ctr">
              <a:defRPr sz="5200" b="0"/>
            </a:lvl1pPr>
          </a:lstStyle>
          <a:p>
            <a:r>
              <a:rPr lang="es-ES" smtClean="0"/>
              <a:t>Haga clic para modificar el estilo de título del patrón</a:t>
            </a:r>
            <a:endParaRPr/>
          </a:p>
        </p:txBody>
      </p:sp>
      <p:sp>
        <p:nvSpPr>
          <p:cNvPr id="3" name="Text Placeholder 2"/>
          <p:cNvSpPr>
            <a:spLocks noGrp="1"/>
          </p:cNvSpPr>
          <p:nvPr>
            <p:ph type="body" idx="1"/>
          </p:nvPr>
        </p:nvSpPr>
        <p:spPr>
          <a:xfrm>
            <a:off x="1524000" y="3810000"/>
            <a:ext cx="9144000" cy="1143000"/>
          </a:xfrm>
        </p:spPr>
        <p:txBody>
          <a:bodyPr anchor="t">
            <a:normAutofit/>
          </a:bodyPr>
          <a:lstStyle>
            <a:lvl1pPr marL="0" indent="0" algn="ctr">
              <a:spcBef>
                <a:spcPts val="0"/>
              </a:spcBef>
              <a:buNone/>
              <a:defRPr sz="2400" cap="none"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E583DDF-CA54-461A-A486-592D2374C532}" type="datetimeFigureOut">
              <a:rPr lang="en-US"/>
              <a:t>11/12/2016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158437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Encabezado alternativo de sección">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524000" y="1143000"/>
            <a:ext cx="9144000" cy="2667000"/>
          </a:xfrm>
        </p:spPr>
        <p:txBody>
          <a:bodyPr anchor="b">
            <a:normAutofit/>
          </a:bodyPr>
          <a:lstStyle>
            <a:lvl1pPr algn="ctr">
              <a:defRPr sz="5200" b="0">
                <a:solidFill>
                  <a:schemeClr val="tx1"/>
                </a:solidFill>
              </a:defRPr>
            </a:lvl1pPr>
          </a:lstStyle>
          <a:p>
            <a:r>
              <a:rPr lang="es-ES" smtClean="0"/>
              <a:t>Haga clic para modificar el estilo de título del patrón</a:t>
            </a:r>
            <a:endParaRPr/>
          </a:p>
        </p:txBody>
      </p:sp>
      <p:sp>
        <p:nvSpPr>
          <p:cNvPr id="3" name="Text Placeholder 2"/>
          <p:cNvSpPr>
            <a:spLocks noGrp="1"/>
          </p:cNvSpPr>
          <p:nvPr>
            <p:ph type="body" idx="1"/>
          </p:nvPr>
        </p:nvSpPr>
        <p:spPr>
          <a:xfrm>
            <a:off x="1522413" y="3810000"/>
            <a:ext cx="9144000" cy="1143000"/>
          </a:xfrm>
        </p:spPr>
        <p:txBody>
          <a:bodyPr anchor="t">
            <a:normAutofit/>
          </a:bodyPr>
          <a:lstStyle>
            <a:lvl1pPr marL="0" indent="0" algn="ctr">
              <a:spcBef>
                <a:spcPts val="0"/>
              </a:spcBef>
              <a:buNone/>
              <a:defRPr sz="24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11/12/2016</a:t>
            </a:fld>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8043280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Content Placeholder 2"/>
          <p:cNvSpPr>
            <a:spLocks noGrp="1"/>
          </p:cNvSpPr>
          <p:nvPr>
            <p:ph sz="half" idx="1"/>
          </p:nvPr>
        </p:nvSpPr>
        <p:spPr>
          <a:xfrm>
            <a:off x="134112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Content Placeholder 3"/>
          <p:cNvSpPr>
            <a:spLocks noGrp="1"/>
          </p:cNvSpPr>
          <p:nvPr>
            <p:ph sz="half" idx="2"/>
          </p:nvPr>
        </p:nvSpPr>
        <p:spPr>
          <a:xfrm>
            <a:off x="627888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5" name="Date Placeholder 4"/>
          <p:cNvSpPr>
            <a:spLocks noGrp="1"/>
          </p:cNvSpPr>
          <p:nvPr>
            <p:ph type="dt" sz="half" idx="10"/>
          </p:nvPr>
        </p:nvSpPr>
        <p:spPr/>
        <p:txBody>
          <a:bodyPr/>
          <a:lstStyle/>
          <a:p>
            <a:fld id="{9DD7D43D-6574-4C7B-808D-C6C12215A4D4}" type="datetimeFigureOut">
              <a:rPr lang="en-US"/>
              <a:t>11/12/2016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A0ECE5F2-81AA-4605-B028-6FBA391056AF}" type="slidenum">
              <a:rPr/>
              <a:t>‹Nº›</a:t>
            </a:fld>
            <a:endParaRPr/>
          </a:p>
        </p:txBody>
      </p:sp>
    </p:spTree>
    <p:extLst>
      <p:ext uri="{BB962C8B-B14F-4D97-AF65-F5344CB8AC3E}">
        <p14:creationId xmlns:p14="http://schemas.microsoft.com/office/powerpoint/2010/main" val="31170784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341120" y="466344"/>
            <a:ext cx="9509760" cy="1234440"/>
          </a:xfrm>
        </p:spPr>
        <p:txBody>
          <a:bodyPr/>
          <a:lstStyle/>
          <a:p>
            <a:r>
              <a:rPr lang="es-ES" smtClean="0"/>
              <a:t>Haga clic para modificar el estilo de título del patrón</a:t>
            </a:r>
            <a:endParaRPr/>
          </a:p>
        </p:txBody>
      </p:sp>
      <p:sp>
        <p:nvSpPr>
          <p:cNvPr id="3" name="Text Placeholder 2"/>
          <p:cNvSpPr>
            <a:spLocks noGrp="1"/>
          </p:cNvSpPr>
          <p:nvPr>
            <p:ph type="body" idx="1"/>
          </p:nvPr>
        </p:nvSpPr>
        <p:spPr>
          <a:xfrm>
            <a:off x="134112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34112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5" name="Text Placeholder 4"/>
          <p:cNvSpPr>
            <a:spLocks noGrp="1"/>
          </p:cNvSpPr>
          <p:nvPr>
            <p:ph type="body" sz="quarter" idx="3"/>
          </p:nvPr>
        </p:nvSpPr>
        <p:spPr>
          <a:xfrm>
            <a:off x="627888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27888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7" name="Date Placeholder 6"/>
          <p:cNvSpPr>
            <a:spLocks noGrp="1"/>
          </p:cNvSpPr>
          <p:nvPr>
            <p:ph type="dt" sz="half" idx="10"/>
          </p:nvPr>
        </p:nvSpPr>
        <p:spPr/>
        <p:txBody>
          <a:bodyPr/>
          <a:lstStyle/>
          <a:p>
            <a:fld id="{9E583DDF-CA54-461A-A486-592D2374C532}" type="datetimeFigureOut">
              <a:rPr lang="en-US"/>
              <a:t>11/12/2016</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05708082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Date Placeholder 2"/>
          <p:cNvSpPr>
            <a:spLocks noGrp="1"/>
          </p:cNvSpPr>
          <p:nvPr>
            <p:ph type="dt" sz="half" idx="10"/>
          </p:nvPr>
        </p:nvSpPr>
        <p:spPr/>
        <p:txBody>
          <a:bodyPr/>
          <a:lstStyle/>
          <a:p>
            <a:fld id="{9E583DDF-CA54-461A-A486-592D2374C532}" type="datetimeFigureOut">
              <a:rPr lang="en-US"/>
              <a:t>11/12/2016</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8420110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11/12/2016</a:t>
            </a:fld>
            <a:endParaRPr/>
          </a:p>
        </p:txBody>
      </p:sp>
      <p:sp>
        <p:nvSpPr>
          <p:cNvPr id="3" name="Footer Placeholder 2"/>
          <p:cNvSpPr>
            <a:spLocks noGrp="1"/>
          </p:cNvSpPr>
          <p:nvPr>
            <p:ph type="ftr" sz="quarter" idx="11"/>
          </p:nvPr>
        </p:nvSpPr>
        <p:spPr/>
        <p:txBody>
          <a:bodyPr/>
          <a:lstStyle>
            <a:lvl1pPr>
              <a:defRPr>
                <a:solidFill>
                  <a:schemeClr val="tx2"/>
                </a:solidFill>
              </a:defRPr>
            </a:lvl1pPr>
          </a:lstStyle>
          <a:p>
            <a:endParaRPr/>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55900396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60412" y="2362200"/>
            <a:ext cx="3200400" cy="1990725"/>
          </a:xfrm>
        </p:spPr>
        <p:txBody>
          <a:bodyPr anchor="b">
            <a:normAutofit/>
          </a:bodyPr>
          <a:lstStyle>
            <a:lvl1pPr>
              <a:defRPr sz="3400" b="0"/>
            </a:lvl1pPr>
          </a:lstStyle>
          <a:p>
            <a:r>
              <a:rPr lang="es-ES" smtClean="0"/>
              <a:t>Haga clic para modificar el estilo de título del patrón</a:t>
            </a:r>
            <a:endParaRPr/>
          </a:p>
        </p:txBody>
      </p:sp>
      <p:sp>
        <p:nvSpPr>
          <p:cNvPr id="3" name="Content Placeholder 2"/>
          <p:cNvSpPr>
            <a:spLocks noGrp="1"/>
          </p:cNvSpPr>
          <p:nvPr>
            <p:ph idx="1"/>
          </p:nvPr>
        </p:nvSpPr>
        <p:spPr>
          <a:xfrm>
            <a:off x="4494212" y="685800"/>
            <a:ext cx="7239001"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11/12/2016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43594665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1587" y="6583680"/>
            <a:ext cx="12188826" cy="2743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587" y="65836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es-ES" smtClean="0"/>
              <a:t>Haga clic para modificar el estilo de título del patrón</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800">
                <a:solidFill>
                  <a:schemeClr val="bg2"/>
                </a:solidFill>
              </a:defRPr>
            </a:lvl1pPr>
          </a:lstStyle>
          <a:p>
            <a:fld id="{9E583DDF-CA54-461A-A486-592D2374C532}" type="datetimeFigureOut">
              <a:rPr lang="en-US"/>
              <a:pPr/>
              <a:t>11/12/2016</a:t>
            </a:fld>
            <a:endParaRPr/>
          </a:p>
        </p:txBody>
      </p:sp>
      <p:sp>
        <p:nvSpPr>
          <p:cNvPr id="5" name="Footer Placeholder 4"/>
          <p:cNvSpPr>
            <a:spLocks noGrp="1"/>
          </p:cNvSpPr>
          <p:nvPr>
            <p:ph type="ftr" sz="quarter" idx="3"/>
          </p:nvPr>
        </p:nvSpPr>
        <p:spPr>
          <a:xfrm>
            <a:off x="1341120" y="6601968"/>
            <a:ext cx="7159752" cy="237744"/>
          </a:xfrm>
          <a:prstGeom prst="rect">
            <a:avLst/>
          </a:prstGeom>
        </p:spPr>
        <p:txBody>
          <a:bodyPr vert="horz" lIns="91440" tIns="45720" rIns="91440" bIns="45720" rtlCol="0" anchor="ctr"/>
          <a:lstStyle>
            <a:lvl1pPr algn="l">
              <a:defRPr sz="800" cap="all" baseline="0">
                <a:solidFill>
                  <a:schemeClr val="bg2"/>
                </a:solidFill>
              </a:defRPr>
            </a:lvl1pPr>
          </a:lstStyle>
          <a:p>
            <a:endParaRPr/>
          </a:p>
        </p:txBody>
      </p:sp>
      <p:sp>
        <p:nvSpPr>
          <p:cNvPr id="6" name="Slide Number Placeholder 5"/>
          <p:cNvSpPr>
            <a:spLocks noGrp="1"/>
          </p:cNvSpPr>
          <p:nvPr>
            <p:ph type="sldNum" sz="quarter" idx="4"/>
          </p:nvPr>
        </p:nvSpPr>
        <p:spPr>
          <a:xfrm>
            <a:off x="10210800" y="6601968"/>
            <a:ext cx="640080" cy="237744"/>
          </a:xfrm>
          <a:prstGeom prst="rect">
            <a:avLst/>
          </a:prstGeom>
        </p:spPr>
        <p:txBody>
          <a:bodyPr vert="horz" lIns="91440" tIns="45720" rIns="91440" bIns="45720" rtlCol="0" anchor="ctr"/>
          <a:lstStyle>
            <a:lvl1pPr algn="r">
              <a:defRPr sz="800">
                <a:solidFill>
                  <a:schemeClr val="bg2"/>
                </a:solidFill>
              </a:defRPr>
            </a:lvl1pPr>
          </a:lstStyle>
          <a:p>
            <a:fld id="{CA8D9AD5-F248-4919-864A-CFD76CC027D6}" type="slidenum">
              <a:rPr/>
              <a:pPr/>
              <a:t>‹Nº›</a:t>
            </a:fld>
            <a:endParaRPr/>
          </a:p>
        </p:txBody>
      </p:sp>
    </p:spTree>
    <p:extLst>
      <p:ext uri="{BB962C8B-B14F-4D97-AF65-F5344CB8AC3E}">
        <p14:creationId xmlns:p14="http://schemas.microsoft.com/office/powerpoint/2010/main" val="256376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1" r:id="rId5"/>
    <p:sldLayoutId id="2147483653" r:id="rId6"/>
    <p:sldLayoutId id="2147483654" r:id="rId7"/>
    <p:sldLayoutId id="2147483655" r:id="rId8"/>
    <p:sldLayoutId id="2147483656" r:id="rId9"/>
    <p:sldLayoutId id="2147483663" r:id="rId10"/>
    <p:sldLayoutId id="2147483657" r:id="rId11"/>
    <p:sldLayoutId id="2147483658" r:id="rId12"/>
    <p:sldLayoutId id="2147483659" r:id="rId13"/>
  </p:sldLayoutIdLst>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xStyles>
    <p:title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60">
          <p15:clr>
            <a:srgbClr val="F26B43"/>
          </p15:clr>
        </p15:guide>
        <p15:guide id="2" pos="40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8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8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8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8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055440" y="4800600"/>
            <a:ext cx="9937104" cy="1143000"/>
          </a:xfrm>
        </p:spPr>
        <p:txBody>
          <a:bodyPr>
            <a:normAutofit fontScale="90000"/>
          </a:bodyPr>
          <a:lstStyle/>
          <a:p>
            <a:pPr marL="0" indent="0" algn="ctr" defTabSz="914400">
              <a:lnSpc>
                <a:spcPct val="90000"/>
              </a:lnSpc>
              <a:spcBef>
                <a:spcPts val="0"/>
              </a:spcBef>
              <a:buNone/>
            </a:pPr>
            <a:r>
              <a:rPr lang="es-ES" dirty="0" smtClean="0"/>
              <a:t>XXXIII </a:t>
            </a:r>
            <a:r>
              <a:rPr lang="es-ES" dirty="0" smtClean="0"/>
              <a:t>DOMINGO DE TIEMPO ORDINARIO</a:t>
            </a:r>
            <a:endParaRPr lang="es-ES" dirty="0"/>
          </a:p>
        </p:txBody>
      </p:sp>
      <p:sp>
        <p:nvSpPr>
          <p:cNvPr id="4" name="Subtítulo 3"/>
          <p:cNvSpPr>
            <a:spLocks noGrp="1"/>
          </p:cNvSpPr>
          <p:nvPr>
            <p:ph type="subTitle" idx="1"/>
          </p:nvPr>
        </p:nvSpPr>
        <p:spPr/>
        <p:txBody>
          <a:bodyPr>
            <a:normAutofit/>
          </a:bodyPr>
          <a:lstStyle/>
          <a:p>
            <a:r>
              <a:rPr lang="es-ES" dirty="0" smtClean="0"/>
              <a:t>Juan Carlos García Jiménez</a:t>
            </a:r>
          </a:p>
          <a:p>
            <a:r>
              <a:rPr lang="es-ES" dirty="0"/>
              <a:t>http://pptparasanjose.mex.tl/</a:t>
            </a:r>
          </a:p>
        </p:txBody>
      </p:sp>
      <p:pic>
        <p:nvPicPr>
          <p:cNvPr id="2050" name="Picture 2" descr="http://4.bp.blogspot.com/-iUo2ePccMTg/Uom1VN2fceI/AAAAAAAAHE8/hABkipK8lhw/s1600/201311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4725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880932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He hecho daño aun amigo,</a:t>
            </a:r>
            <a:br>
              <a:rPr lang="es-ES" sz="4800" b="1" dirty="0">
                <a:solidFill>
                  <a:srgbClr val="002060"/>
                </a:solidFill>
              </a:rPr>
            </a:br>
            <a:r>
              <a:rPr lang="es-ES" sz="4800" b="1" dirty="0">
                <a:solidFill>
                  <a:srgbClr val="002060"/>
                </a:solidFill>
              </a:rPr>
              <a:t>pues me venció el egoísmo</a:t>
            </a:r>
            <a:r>
              <a:rPr lang="es-ES" sz="4800" b="1" dirty="0" smtClean="0">
                <a:solidFill>
                  <a:srgbClr val="002060"/>
                </a:solidFill>
              </a:rPr>
              <a:t>.</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 name="Picture 5" descr="http://www.absolutitalia.com/wp-content/uploads/2010/03/Dia-de-la-mujer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t="399" r="103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558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SOMOS DE PIEDRA,</a:t>
            </a:r>
            <a:br>
              <a:rPr lang="es-ES" sz="4800" b="1" dirty="0">
                <a:solidFill>
                  <a:srgbClr val="002060"/>
                </a:solidFill>
              </a:rPr>
            </a:br>
            <a:r>
              <a:rPr lang="es-ES" sz="4800" b="1" dirty="0">
                <a:solidFill>
                  <a:srgbClr val="002060"/>
                </a:solidFill>
              </a:rPr>
              <a:t>SOMOS DE BARRO,</a:t>
            </a:r>
            <a:br>
              <a:rPr lang="es-ES" sz="4800" b="1" dirty="0">
                <a:solidFill>
                  <a:srgbClr val="002060"/>
                </a:solidFill>
              </a:rPr>
            </a:br>
            <a:r>
              <a:rPr lang="es-ES" sz="4800" b="1" dirty="0">
                <a:solidFill>
                  <a:srgbClr val="002060"/>
                </a:solidFill>
              </a:rPr>
              <a:t>Y BLASFEMAMOS Y CRITICAMOS.</a:t>
            </a:r>
          </a:p>
        </p:txBody>
      </p:sp>
      <p:sp>
        <p:nvSpPr>
          <p:cNvPr id="4" name="Marcador de texto 3"/>
          <p:cNvSpPr>
            <a:spLocks noGrp="1"/>
          </p:cNvSpPr>
          <p:nvPr>
            <p:ph type="body" sz="half" idx="2"/>
          </p:nvPr>
        </p:nvSpPr>
        <p:spPr/>
        <p:txBody>
          <a:bodyPr/>
          <a:lstStyle/>
          <a:p>
            <a:endParaRPr lang="es-ES"/>
          </a:p>
        </p:txBody>
      </p:sp>
      <p:pic>
        <p:nvPicPr>
          <p:cNvPr id="10" name="Picture 5" descr="http://www.absolutitalia.com/wp-content/uploads/2010/03/Dia-de-la-mujer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t="399" r="103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7667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YO ME CONFIESO,</a:t>
            </a:r>
            <a:br>
              <a:rPr lang="es-ES" sz="4800" b="1" dirty="0">
                <a:solidFill>
                  <a:srgbClr val="002060"/>
                </a:solidFill>
              </a:rPr>
            </a:br>
            <a:r>
              <a:rPr lang="es-ES" sz="4800" b="1" dirty="0">
                <a:solidFill>
                  <a:srgbClr val="002060"/>
                </a:solidFill>
              </a:rPr>
              <a:t>QUE HE PECADO,</a:t>
            </a:r>
            <a:br>
              <a:rPr lang="es-ES" sz="4800" b="1" dirty="0">
                <a:solidFill>
                  <a:srgbClr val="002060"/>
                </a:solidFill>
              </a:rPr>
            </a:br>
            <a:r>
              <a:rPr lang="es-ES" sz="4800" b="1" dirty="0">
                <a:solidFill>
                  <a:srgbClr val="002060"/>
                </a:solidFill>
              </a:rPr>
              <a:t>HE HERIDO A DIOS </a:t>
            </a:r>
            <a:br>
              <a:rPr lang="es-ES" sz="4800" b="1" dirty="0">
                <a:solidFill>
                  <a:srgbClr val="002060"/>
                </a:solidFill>
              </a:rPr>
            </a:br>
            <a:r>
              <a:rPr lang="es-ES" sz="4800" b="1" dirty="0">
                <a:solidFill>
                  <a:srgbClr val="002060"/>
                </a:solidFill>
              </a:rPr>
              <a:t>Y A MIS HERMANOS. </a:t>
            </a:r>
          </a:p>
        </p:txBody>
      </p:sp>
      <p:sp>
        <p:nvSpPr>
          <p:cNvPr id="4" name="Marcador de texto 3"/>
          <p:cNvSpPr>
            <a:spLocks noGrp="1"/>
          </p:cNvSpPr>
          <p:nvPr>
            <p:ph type="body" sz="half" idx="2"/>
          </p:nvPr>
        </p:nvSpPr>
        <p:spPr/>
        <p:txBody>
          <a:bodyPr/>
          <a:lstStyle/>
          <a:p>
            <a:endParaRPr lang="es-ES"/>
          </a:p>
        </p:txBody>
      </p:sp>
      <p:pic>
        <p:nvPicPr>
          <p:cNvPr id="10" name="Picture 5" descr="http://www.absolutitalia.com/wp-content/uploads/2010/03/Dia-de-la-mujer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t="399" r="103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9641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Gloria a Dios en el cielo </a:t>
            </a:r>
            <a:br>
              <a:rPr lang="es-ES" altLang="es-ES" sz="4800" b="1" dirty="0">
                <a:solidFill>
                  <a:srgbClr val="002060"/>
                </a:solidFill>
              </a:rPr>
            </a:br>
            <a:r>
              <a:rPr lang="es-ES" altLang="es-ES" sz="4800" b="1" dirty="0">
                <a:solidFill>
                  <a:srgbClr val="002060"/>
                </a:solidFill>
              </a:rPr>
              <a:t>y en la tierra a los hombres paz, te alabamos, te bendecimos, te adoramos y glorificamos, te damos gracias por tu inmensa gloria. </a:t>
            </a:r>
          </a:p>
        </p:txBody>
      </p:sp>
      <p:sp>
        <p:nvSpPr>
          <p:cNvPr id="4" name="Marcador de texto 3"/>
          <p:cNvSpPr>
            <a:spLocks noGrp="1"/>
          </p:cNvSpPr>
          <p:nvPr>
            <p:ph type="body" sz="half" idx="2"/>
          </p:nvPr>
        </p:nvSpPr>
        <p:spPr/>
        <p:txBody>
          <a:bodyPr/>
          <a:lstStyle/>
          <a:p>
            <a:endParaRPr lang="es-ES"/>
          </a:p>
        </p:txBody>
      </p:sp>
      <p:pic>
        <p:nvPicPr>
          <p:cNvPr id="7" name="Picture 6" descr="http://www.futurooculto.com/userdata/image/cielo_0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652" r="67" b="252"/>
          <a:stretch/>
        </p:blipFill>
        <p:spPr bwMode="auto">
          <a:xfrm>
            <a:off x="7320136" y="-27543"/>
            <a:ext cx="4871864"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044243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Tú que perdonas los pecados ten piedad, Tú que estás sentado a la derecha de Dios escúchanos.</a:t>
            </a:r>
            <a:br>
              <a:rPr lang="es-ES" altLang="es-ES" sz="4800" b="1" dirty="0">
                <a:solidFill>
                  <a:srgbClr val="002060"/>
                </a:solidFill>
              </a:rPr>
            </a:br>
            <a:r>
              <a:rPr lang="es-ES" altLang="es-ES" sz="4800" b="1" dirty="0">
                <a:solidFill>
                  <a:srgbClr val="002060"/>
                </a:solidFill>
              </a:rPr>
              <a:t>Sólo Tú eres santo, </a:t>
            </a:r>
            <a:br>
              <a:rPr lang="es-ES" altLang="es-ES" sz="4800" b="1" dirty="0">
                <a:solidFill>
                  <a:srgbClr val="002060"/>
                </a:solidFill>
              </a:rPr>
            </a:br>
            <a:r>
              <a:rPr lang="es-ES" altLang="es-ES" sz="4800" b="1" dirty="0">
                <a:solidFill>
                  <a:srgbClr val="002060"/>
                </a:solidFill>
              </a:rPr>
              <a:t>sólo Tú, sólo Tú Señor, </a:t>
            </a:r>
            <a:br>
              <a:rPr lang="es-ES" altLang="es-ES" sz="4800" b="1" dirty="0">
                <a:solidFill>
                  <a:srgbClr val="002060"/>
                </a:solidFill>
              </a:rPr>
            </a:br>
            <a:r>
              <a:rPr lang="es-ES" altLang="es-ES" sz="4800" b="1" dirty="0">
                <a:solidFill>
                  <a:srgbClr val="002060"/>
                </a:solidFill>
              </a:rPr>
              <a:t>con el Espíritu Santo, </a:t>
            </a:r>
            <a:br>
              <a:rPr lang="es-ES" altLang="es-ES" sz="4800" b="1" dirty="0">
                <a:solidFill>
                  <a:srgbClr val="002060"/>
                </a:solidFill>
              </a:rPr>
            </a:br>
            <a:r>
              <a:rPr lang="es-ES" altLang="es-ES" sz="4800" b="1" dirty="0">
                <a:solidFill>
                  <a:srgbClr val="002060"/>
                </a:solidFill>
              </a:rPr>
              <a:t>en la gloria de Dios.</a:t>
            </a:r>
          </a:p>
        </p:txBody>
      </p:sp>
      <p:sp>
        <p:nvSpPr>
          <p:cNvPr id="4" name="Marcador de texto 3"/>
          <p:cNvSpPr>
            <a:spLocks noGrp="1"/>
          </p:cNvSpPr>
          <p:nvPr>
            <p:ph type="body" sz="half" idx="2"/>
          </p:nvPr>
        </p:nvSpPr>
        <p:spPr/>
        <p:txBody>
          <a:bodyPr/>
          <a:lstStyle/>
          <a:p>
            <a:endParaRPr lang="es-ES"/>
          </a:p>
        </p:txBody>
      </p:sp>
      <p:pic>
        <p:nvPicPr>
          <p:cNvPr id="7" name="Picture 6" descr="http://www.futurooculto.com/userdata/image/cielo_0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652" r="67" b="252"/>
          <a:stretch/>
        </p:blipFill>
        <p:spPr bwMode="auto">
          <a:xfrm>
            <a:off x="7320136" y="-27543"/>
            <a:ext cx="4871864"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989851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91447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5400" dirty="0" smtClean="0"/>
              <a:t>PRIMERA LECTURA</a:t>
            </a:r>
            <a:endParaRPr lang="es-ES" sz="5400" dirty="0"/>
          </a:p>
        </p:txBody>
      </p:sp>
      <p:sp>
        <p:nvSpPr>
          <p:cNvPr id="4" name="Marcador de texto 3"/>
          <p:cNvSpPr>
            <a:spLocks noGrp="1"/>
          </p:cNvSpPr>
          <p:nvPr>
            <p:ph type="body" sz="half" idx="2"/>
          </p:nvPr>
        </p:nvSpPr>
        <p:spPr/>
        <p:txBody>
          <a:bodyPr/>
          <a:lstStyle/>
          <a:p>
            <a:endParaRPr lang="es-ES" dirty="0"/>
          </a:p>
        </p:txBody>
      </p:sp>
      <p:pic>
        <p:nvPicPr>
          <p:cNvPr id="5" name="Picture 2" descr="https://palabradediosdiaria.files.wordpress.com/2013/11/0f6f0-jesuscristotrinufante.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10000" r="10000"/>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645176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smtClean="0"/>
              <a:t>He aquí que llega el día, ardiente como un horno en el que consumirá el día que esta llegando, dice el Señor del universo, y no les dejara ni copa ni raíz. </a:t>
            </a:r>
            <a:endParaRPr lang="es-ES" sz="5400" dirty="0"/>
          </a:p>
        </p:txBody>
      </p:sp>
    </p:spTree>
    <p:extLst>
      <p:ext uri="{BB962C8B-B14F-4D97-AF65-F5344CB8AC3E}">
        <p14:creationId xmlns:p14="http://schemas.microsoft.com/office/powerpoint/2010/main" val="39390176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Pero a vosotros, los que teméis mi nombre, os iluminara un sol de justicia y hallareis salud a su sombra.</a:t>
            </a:r>
            <a:endParaRPr lang="es-ES" sz="5400" dirty="0"/>
          </a:p>
        </p:txBody>
      </p:sp>
    </p:spTree>
    <p:extLst>
      <p:ext uri="{BB962C8B-B14F-4D97-AF65-F5344CB8AC3E}">
        <p14:creationId xmlns:p14="http://schemas.microsoft.com/office/powerpoint/2010/main" val="163039431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PALABRA DE DIOS</a:t>
            </a:r>
            <a:br>
              <a:rPr lang="es-ES" dirty="0" smtClean="0"/>
            </a:br>
            <a:r>
              <a:rPr lang="es-ES" b="1" dirty="0" smtClean="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185635436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TOMADO DE LA MANO CON JESÚS YO VOY</a:t>
            </a:r>
            <a:br>
              <a:rPr lang="es-ES" sz="4800" b="1" dirty="0">
                <a:solidFill>
                  <a:srgbClr val="002060"/>
                </a:solidFill>
              </a:rPr>
            </a:br>
            <a:r>
              <a:rPr lang="es-ES" sz="4800" b="1" dirty="0">
                <a:solidFill>
                  <a:srgbClr val="002060"/>
                </a:solidFill>
              </a:rPr>
              <a:t>LE SIGO COMO OVEJA QUE ENCONTRÓ AL </a:t>
            </a:r>
            <a:r>
              <a:rPr lang="es-ES" sz="4800" b="1" dirty="0" smtClean="0">
                <a:solidFill>
                  <a:srgbClr val="002060"/>
                </a:solidFill>
              </a:rPr>
              <a:t>PASTOR.</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5" descr="http://4.bp.blogspot.com/-rqlWK1gPGoE/UADjq4rYcGI/AAAAAAAAC30/TB26yrJy9pw/s1600/rio-iPhone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t="-1" r="-209" b="-1"/>
          <a:stretch/>
        </p:blipFill>
        <p:spPr bwMode="auto">
          <a:xfrm>
            <a:off x="7319963" y="-27384"/>
            <a:ext cx="4906962"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0892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FF0000"/>
                </a:solidFill>
              </a:rPr>
              <a:t>EL SEÑOR LLEGA PARA REGIR LOS PUEBLOS CON RECTITUD.</a:t>
            </a:r>
            <a:endParaRPr lang="es-ES" sz="48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www.padrediego.com/sites/default/files/uploads/dom-33-c-7.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7506" r="27506"/>
          <a:stretch>
            <a:fillRect/>
          </a:stretch>
        </p:blipFill>
        <p:spPr bwMode="auto">
          <a:xfrm>
            <a:off x="7320136" y="0"/>
            <a:ext cx="488026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408718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002060"/>
                </a:solidFill>
              </a:rPr>
              <a:t>Tañed la cítara para el Señor, suenen los instrumentos: con clarines y al son de trompetas, aclamad al Rey y Señor</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2" descr="http://www.padrediego.com/sites/default/files/uploads/dom-33-c-7.jpg"/>
          <p:cNvPicPr>
            <a:picLocks noChangeAspect="1" noChangeArrowheads="1"/>
          </p:cNvPicPr>
          <p:nvPr/>
        </p:nvPicPr>
        <p:blipFill>
          <a:blip r:embed="rId2">
            <a:extLst>
              <a:ext uri="{28A0092B-C50C-407E-A947-70E740481C1C}">
                <a14:useLocalDpi xmlns:a14="http://schemas.microsoft.com/office/drawing/2010/main" val="0"/>
              </a:ext>
            </a:extLst>
          </a:blip>
          <a:srcRect l="27506" r="27506"/>
          <a:stretch>
            <a:fillRect/>
          </a:stretch>
        </p:blipFill>
        <p:spPr bwMode="auto">
          <a:xfrm>
            <a:off x="7320136" y="0"/>
            <a:ext cx="488026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764548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FF0000"/>
                </a:solidFill>
              </a:rPr>
              <a:t>EL SEÑOR LLEGA PARA REGIR LOS PUEBLOS CON RECTITUD.</a:t>
            </a:r>
            <a:endParaRPr lang="es-ES" sz="48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www.padrediego.com/sites/default/files/uploads/dom-33-c-7.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7506" r="27506"/>
          <a:stretch>
            <a:fillRect/>
          </a:stretch>
        </p:blipFill>
        <p:spPr bwMode="auto">
          <a:xfrm>
            <a:off x="7320136" y="0"/>
            <a:ext cx="488026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294910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002060"/>
                </a:solidFill>
              </a:rPr>
              <a:t>Retumbe el mar y cuanto contiene, la tierra y cuantos la habitan; aplaudan los ríos, aclamen los montes</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2" descr="http://www.padrediego.com/sites/default/files/uploads/dom-33-c-7.jpg"/>
          <p:cNvPicPr>
            <a:picLocks noChangeAspect="1" noChangeArrowheads="1"/>
          </p:cNvPicPr>
          <p:nvPr/>
        </p:nvPicPr>
        <p:blipFill>
          <a:blip r:embed="rId2">
            <a:extLst>
              <a:ext uri="{28A0092B-C50C-407E-A947-70E740481C1C}">
                <a14:useLocalDpi xmlns:a14="http://schemas.microsoft.com/office/drawing/2010/main" val="0"/>
              </a:ext>
            </a:extLst>
          </a:blip>
          <a:srcRect l="27506" r="27506"/>
          <a:stretch>
            <a:fillRect/>
          </a:stretch>
        </p:blipFill>
        <p:spPr bwMode="auto">
          <a:xfrm>
            <a:off x="7320136" y="0"/>
            <a:ext cx="488026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997155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FF0000"/>
                </a:solidFill>
              </a:rPr>
              <a:t>EL SEÑOR LLEGA PARA REGIR LOS PUEBLOS CON RECTITUD.</a:t>
            </a:r>
            <a:endParaRPr lang="es-ES" sz="48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www.padrediego.com/sites/default/files/uploads/dom-33-c-7.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7506" r="27506"/>
          <a:stretch>
            <a:fillRect/>
          </a:stretch>
        </p:blipFill>
        <p:spPr bwMode="auto">
          <a:xfrm>
            <a:off x="7320136" y="0"/>
            <a:ext cx="488026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815122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002060"/>
                </a:solidFill>
              </a:rPr>
              <a:t>Al Señor, que llega para regir la tierra </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2" descr="http://www.padrediego.com/sites/default/files/uploads/dom-33-c-7.jpg"/>
          <p:cNvPicPr>
            <a:picLocks noChangeAspect="1" noChangeArrowheads="1"/>
          </p:cNvPicPr>
          <p:nvPr/>
        </p:nvPicPr>
        <p:blipFill>
          <a:blip r:embed="rId2">
            <a:extLst>
              <a:ext uri="{28A0092B-C50C-407E-A947-70E740481C1C}">
                <a14:useLocalDpi xmlns:a14="http://schemas.microsoft.com/office/drawing/2010/main" val="0"/>
              </a:ext>
            </a:extLst>
          </a:blip>
          <a:srcRect l="27506" r="27506"/>
          <a:stretch>
            <a:fillRect/>
          </a:stretch>
        </p:blipFill>
        <p:spPr bwMode="auto">
          <a:xfrm>
            <a:off x="7320136" y="0"/>
            <a:ext cx="488026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535968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FF0000"/>
                </a:solidFill>
              </a:rPr>
              <a:t>EL SEÑOR LLEGA PARA REGIR LOS PUEBLOS CON RECTITUD.</a:t>
            </a:r>
            <a:endParaRPr lang="es-ES" sz="48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www.padrediego.com/sites/default/files/uploads/dom-33-c-7.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7506" r="27506"/>
          <a:stretch>
            <a:fillRect/>
          </a:stretch>
        </p:blipFill>
        <p:spPr bwMode="auto">
          <a:xfrm>
            <a:off x="7320136" y="0"/>
            <a:ext cx="488026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854916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002060"/>
                </a:solidFill>
              </a:rPr>
              <a:t>Regirá el orbe con justicia y los pueblos con rectitud.</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2" descr="http://www.padrediego.com/sites/default/files/uploads/dom-33-c-7.jpg"/>
          <p:cNvPicPr>
            <a:picLocks noChangeAspect="1" noChangeArrowheads="1"/>
          </p:cNvPicPr>
          <p:nvPr/>
        </p:nvPicPr>
        <p:blipFill>
          <a:blip r:embed="rId2">
            <a:extLst>
              <a:ext uri="{28A0092B-C50C-407E-A947-70E740481C1C}">
                <a14:useLocalDpi xmlns:a14="http://schemas.microsoft.com/office/drawing/2010/main" val="0"/>
              </a:ext>
            </a:extLst>
          </a:blip>
          <a:srcRect l="27506" r="27506"/>
          <a:stretch>
            <a:fillRect/>
          </a:stretch>
        </p:blipFill>
        <p:spPr bwMode="auto">
          <a:xfrm>
            <a:off x="7320136" y="0"/>
            <a:ext cx="488026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423493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FF0000"/>
                </a:solidFill>
              </a:rPr>
              <a:t>EL SEÑOR LLEGA PARA REGIR LOS PUEBLOS CON RECTITUD.</a:t>
            </a:r>
            <a:endParaRPr lang="es-ES" sz="48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www.padrediego.com/sites/default/files/uploads/dom-33-c-7.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7506" r="27506"/>
          <a:stretch>
            <a:fillRect/>
          </a:stretch>
        </p:blipFill>
        <p:spPr bwMode="auto">
          <a:xfrm>
            <a:off x="7320136" y="0"/>
            <a:ext cx="488026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835752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23214" y="2362200"/>
            <a:ext cx="3645394" cy="1993392"/>
          </a:xfrm>
        </p:spPr>
        <p:txBody>
          <a:bodyPr>
            <a:noAutofit/>
          </a:bodyPr>
          <a:lstStyle/>
          <a:p>
            <a:r>
              <a:rPr lang="es-ES" sz="5400" dirty="0" smtClean="0"/>
              <a:t>SEGUNDA LECTURA</a:t>
            </a:r>
            <a:endParaRPr lang="es-ES" sz="5400" dirty="0"/>
          </a:p>
        </p:txBody>
      </p:sp>
      <p:sp>
        <p:nvSpPr>
          <p:cNvPr id="4" name="Marcador de texto 3"/>
          <p:cNvSpPr>
            <a:spLocks noGrp="1"/>
          </p:cNvSpPr>
          <p:nvPr>
            <p:ph type="body" sz="half" idx="2"/>
          </p:nvPr>
        </p:nvSpPr>
        <p:spPr/>
        <p:txBody>
          <a:bodyPr/>
          <a:lstStyle/>
          <a:p>
            <a:endParaRPr lang="es-ES" dirty="0"/>
          </a:p>
        </p:txBody>
      </p:sp>
      <p:pic>
        <p:nvPicPr>
          <p:cNvPr id="3074" name="Picture 2" descr="http://3.bp.blogspot.com/--MN8UoQF8fw/UlHPFiZ1mpI/AAAAAAAACUA/RigcMtUpBg0/s1600/Family_Worship_Background.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9977" r="9977"/>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47647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TOMADO DE LA MANO CON JESÚS YO VOY</a:t>
            </a:r>
            <a:br>
              <a:rPr lang="es-ES" sz="4800" b="1" dirty="0">
                <a:solidFill>
                  <a:srgbClr val="002060"/>
                </a:solidFill>
              </a:rPr>
            </a:br>
            <a:r>
              <a:rPr lang="es-ES" sz="4800" b="1" dirty="0">
                <a:solidFill>
                  <a:srgbClr val="002060"/>
                </a:solidFill>
              </a:rPr>
              <a:t>A DÓNDE ÉL VA.</a:t>
            </a:r>
          </a:p>
        </p:txBody>
      </p:sp>
      <p:sp>
        <p:nvSpPr>
          <p:cNvPr id="4" name="Marcador de texto 3"/>
          <p:cNvSpPr>
            <a:spLocks noGrp="1"/>
          </p:cNvSpPr>
          <p:nvPr>
            <p:ph type="body" sz="half" idx="2"/>
          </p:nvPr>
        </p:nvSpPr>
        <p:spPr/>
        <p:txBody>
          <a:bodyPr/>
          <a:lstStyle/>
          <a:p>
            <a:endParaRPr lang="es-ES"/>
          </a:p>
        </p:txBody>
      </p:sp>
      <p:pic>
        <p:nvPicPr>
          <p:cNvPr id="6" name="Picture 5" descr="http://4.bp.blogspot.com/-rqlWK1gPGoE/UADjq4rYcGI/AAAAAAAAC30/TB26yrJy9pw/s1600/rio-iPhone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t="-1" r="-209" b="-1"/>
          <a:stretch/>
        </p:blipFill>
        <p:spPr bwMode="auto">
          <a:xfrm>
            <a:off x="7319963" y="-27384"/>
            <a:ext cx="4906962"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27094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smtClean="0"/>
              <a:t>Hermanos: Ya sabéis vosotros como tenéis que imitar nuestro ejemplo: No vivimos entre vosotros sin trabajar, no comimos de balde el pan de nadie, sino con cansancio y fatiga, día y noche, </a:t>
            </a:r>
            <a:endParaRPr lang="es-ES" sz="5400" dirty="0"/>
          </a:p>
        </p:txBody>
      </p:sp>
    </p:spTree>
    <p:extLst>
      <p:ext uri="{BB962C8B-B14F-4D97-AF65-F5344CB8AC3E}">
        <p14:creationId xmlns:p14="http://schemas.microsoft.com/office/powerpoint/2010/main" val="23487374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trabajamos a fin de no ser una carga para ninguno de vosotros. No porque no tuviéramos derecho, sino para daros en nosotros un modelo que imitar. </a:t>
            </a:r>
            <a:endParaRPr lang="es-ES" sz="5400" dirty="0"/>
          </a:p>
        </p:txBody>
      </p:sp>
    </p:spTree>
    <p:extLst>
      <p:ext uri="{BB962C8B-B14F-4D97-AF65-F5344CB8AC3E}">
        <p14:creationId xmlns:p14="http://schemas.microsoft.com/office/powerpoint/2010/main" val="1610126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055440" y="467360"/>
            <a:ext cx="10009112" cy="5562219"/>
          </a:xfrm>
        </p:spPr>
        <p:txBody>
          <a:bodyPr>
            <a:noAutofit/>
          </a:bodyPr>
          <a:lstStyle/>
          <a:p>
            <a:pPr marL="45720" indent="0">
              <a:buNone/>
            </a:pPr>
            <a:r>
              <a:rPr lang="es-ES" sz="5400" b="1" dirty="0"/>
              <a:t>Además, cuando estábamos entre vosotros, os mandábamos que si alguno no quiere trabajar, que no coma. Porque nos hemos enterado de que algunos viven desordenadamente, sin trabajar, antes bien metiéndose en todo. </a:t>
            </a:r>
            <a:endParaRPr lang="es-ES" sz="5400" dirty="0"/>
          </a:p>
        </p:txBody>
      </p:sp>
    </p:spTree>
    <p:extLst>
      <p:ext uri="{BB962C8B-B14F-4D97-AF65-F5344CB8AC3E}">
        <p14:creationId xmlns:p14="http://schemas.microsoft.com/office/powerpoint/2010/main" val="291949005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055440" y="467360"/>
            <a:ext cx="10009112" cy="5562219"/>
          </a:xfrm>
        </p:spPr>
        <p:txBody>
          <a:bodyPr>
            <a:noAutofit/>
          </a:bodyPr>
          <a:lstStyle/>
          <a:p>
            <a:pPr marL="45720" indent="0">
              <a:buNone/>
            </a:pPr>
            <a:r>
              <a:rPr lang="es-ES" sz="5400" b="1" dirty="0"/>
              <a:t>A esos les mandamos y exhortamos, por el Señor Jesucristo, que trabajen con sosiego para comer su propio pan.</a:t>
            </a:r>
            <a:endParaRPr lang="es-ES" sz="5400" dirty="0"/>
          </a:p>
        </p:txBody>
      </p:sp>
    </p:spTree>
    <p:extLst>
      <p:ext uri="{BB962C8B-B14F-4D97-AF65-F5344CB8AC3E}">
        <p14:creationId xmlns:p14="http://schemas.microsoft.com/office/powerpoint/2010/main" val="248227503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PALABRA DE DIOS</a:t>
            </a:r>
            <a:br>
              <a:rPr lang="es-ES" dirty="0" smtClean="0"/>
            </a:br>
            <a:r>
              <a:rPr lang="es-ES" b="1" dirty="0" smtClean="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95773792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smtClean="0">
                <a:solidFill>
                  <a:srgbClr val="002060"/>
                </a:solidFill>
              </a:rPr>
              <a:t>Si </a:t>
            </a:r>
            <a:r>
              <a:rPr lang="es-ES" altLang="es-ES" sz="5400" dirty="0">
                <a:solidFill>
                  <a:srgbClr val="002060"/>
                </a:solidFill>
              </a:rPr>
              <a:t>Jesús, yo quiero escuchar</a:t>
            </a:r>
            <a:br>
              <a:rPr lang="es-ES" altLang="es-ES" sz="5400" dirty="0">
                <a:solidFill>
                  <a:srgbClr val="002060"/>
                </a:solidFill>
              </a:rPr>
            </a:br>
            <a:r>
              <a:rPr lang="es-ES" altLang="es-ES" sz="5400" dirty="0">
                <a:solidFill>
                  <a:srgbClr val="002060"/>
                </a:solidFill>
              </a:rPr>
              <a:t>tu Evangelio y asumir. </a:t>
            </a:r>
            <a:br>
              <a:rPr lang="es-ES" altLang="es-ES" sz="5400" dirty="0">
                <a:solidFill>
                  <a:srgbClr val="002060"/>
                </a:solidFill>
              </a:rPr>
            </a:br>
            <a:r>
              <a:rPr lang="es-ES" altLang="es-ES" sz="5400" dirty="0">
                <a:solidFill>
                  <a:srgbClr val="002060"/>
                </a:solidFill>
              </a:rPr>
              <a:t>Todo su riesgo, fiado de ti,</a:t>
            </a:r>
            <a:br>
              <a:rPr lang="es-ES" altLang="es-ES" sz="5400" dirty="0">
                <a:solidFill>
                  <a:srgbClr val="002060"/>
                </a:solidFill>
              </a:rPr>
            </a:br>
            <a:r>
              <a:rPr lang="es-ES" altLang="es-ES" sz="5400" dirty="0">
                <a:solidFill>
                  <a:srgbClr val="002060"/>
                </a:solidFill>
              </a:rPr>
              <a:t>con alegría y con paz.</a:t>
            </a:r>
            <a:br>
              <a:rPr lang="es-ES" altLang="es-ES" sz="5400" dirty="0">
                <a:solidFill>
                  <a:srgbClr val="002060"/>
                </a:solidFill>
              </a:rPr>
            </a:br>
            <a:r>
              <a:rPr lang="es-ES" altLang="es-ES" sz="5400" dirty="0">
                <a:solidFill>
                  <a:srgbClr val="002060"/>
                </a:solidFill>
              </a:rPr>
              <a:t>Todo su riesgo fiado de ti.</a:t>
            </a:r>
            <a:br>
              <a:rPr lang="es-ES" altLang="es-ES" sz="5400" dirty="0">
                <a:solidFill>
                  <a:srgbClr val="002060"/>
                </a:solidFill>
              </a:rPr>
            </a:br>
            <a:r>
              <a:rPr lang="es-ES" altLang="es-ES" sz="5400" dirty="0">
                <a:solidFill>
                  <a:srgbClr val="002060"/>
                </a:solidFill>
              </a:rPr>
              <a:t>Vale la pena arriesgar.</a:t>
            </a:r>
          </a:p>
        </p:txBody>
      </p:sp>
      <p:sp>
        <p:nvSpPr>
          <p:cNvPr id="4" name="Marcador de texto 3"/>
          <p:cNvSpPr>
            <a:spLocks noGrp="1"/>
          </p:cNvSpPr>
          <p:nvPr>
            <p:ph type="body" sz="half" idx="2"/>
          </p:nvPr>
        </p:nvSpPr>
        <p:spPr/>
        <p:txBody>
          <a:bodyPr/>
          <a:lstStyle/>
          <a:p>
            <a:endParaRPr lang="es-ES"/>
          </a:p>
        </p:txBody>
      </p:sp>
      <p:pic>
        <p:nvPicPr>
          <p:cNvPr id="8" name="Picture 8" descr="http://logos77.files.wordpress.com/2011/05/white-rose1.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6" t="399" r="67" b="-399"/>
          <a:stretch/>
        </p:blipFill>
        <p:spPr bwMode="auto">
          <a:xfrm>
            <a:off x="7320136" y="30052"/>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5792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Aleluya yo quiero vivir,</a:t>
            </a:r>
            <a:br>
              <a:rPr lang="es-ES" altLang="es-ES" sz="5400" dirty="0">
                <a:solidFill>
                  <a:srgbClr val="002060"/>
                </a:solidFill>
              </a:rPr>
            </a:br>
            <a:r>
              <a:rPr lang="es-ES" altLang="es-ES" sz="5400" dirty="0">
                <a:solidFill>
                  <a:srgbClr val="002060"/>
                </a:solidFill>
              </a:rPr>
              <a:t>Aleluya yo quiero arriesgar, </a:t>
            </a:r>
            <a:br>
              <a:rPr lang="es-ES" altLang="es-ES" sz="5400" dirty="0">
                <a:solidFill>
                  <a:srgbClr val="002060"/>
                </a:solidFill>
              </a:rPr>
            </a:br>
            <a:r>
              <a:rPr lang="es-ES" altLang="es-ES" sz="5400" dirty="0">
                <a:solidFill>
                  <a:srgbClr val="002060"/>
                </a:solidFill>
              </a:rPr>
              <a:t>toda mi vida por ti. </a:t>
            </a:r>
            <a:br>
              <a:rPr lang="es-ES" altLang="es-ES" sz="5400" dirty="0">
                <a:solidFill>
                  <a:srgbClr val="002060"/>
                </a:solidFill>
              </a:rPr>
            </a:br>
            <a:endParaRPr lang="es-ES" altLang="es-ES" sz="5400"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8" name="Picture 8" descr="http://logos77.files.wordpress.com/2011/05/white-rose1.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6" t="399" r="67" b="-399"/>
          <a:stretch/>
        </p:blipFill>
        <p:spPr bwMode="auto">
          <a:xfrm>
            <a:off x="7320136" y="30052"/>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7995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464152" y="260648"/>
            <a:ext cx="4536504" cy="6336704"/>
          </a:xfrm>
        </p:spPr>
        <p:txBody>
          <a:bodyPr>
            <a:normAutofit/>
          </a:bodyPr>
          <a:lstStyle/>
          <a:p>
            <a:pPr lvl="0">
              <a:spcBef>
                <a:spcPts val="1000"/>
              </a:spcBef>
            </a:pPr>
            <a:r>
              <a:rPr lang="es-ES" altLang="es-ES" sz="4800" dirty="0">
                <a:latin typeface="Calibri" panose="020F0502020204030204"/>
                <a:ea typeface="+mn-ea"/>
                <a:cs typeface="+mn-cs"/>
              </a:rPr>
              <a:t>El Señor esté con vosotros.</a:t>
            </a:r>
            <a:br>
              <a:rPr lang="es-ES" altLang="es-ES" sz="4800" dirty="0">
                <a:latin typeface="Calibri" panose="020F0502020204030204"/>
                <a:ea typeface="+mn-ea"/>
                <a:cs typeface="+mn-cs"/>
              </a:rPr>
            </a:br>
            <a:r>
              <a:rPr lang="es-ES" altLang="es-ES" sz="4800" dirty="0">
                <a:solidFill>
                  <a:srgbClr val="FF0000"/>
                </a:solidFill>
                <a:latin typeface="Calibri" panose="020F0502020204030204"/>
                <a:ea typeface="+mn-ea"/>
                <a:cs typeface="+mn-cs"/>
              </a:rPr>
              <a:t>Y con tu espíritu.</a:t>
            </a:r>
            <a:br>
              <a:rPr lang="es-ES" altLang="es-ES" sz="4800" dirty="0">
                <a:solidFill>
                  <a:srgbClr val="FF0000"/>
                </a:solidFill>
                <a:latin typeface="Calibri" panose="020F0502020204030204"/>
                <a:ea typeface="+mn-ea"/>
                <a:cs typeface="+mn-cs"/>
              </a:rPr>
            </a:br>
            <a:r>
              <a:rPr lang="es-ES" altLang="es-ES" sz="4800" dirty="0">
                <a:latin typeface="Calibri" panose="020F0502020204030204"/>
                <a:ea typeface="+mn-ea"/>
                <a:cs typeface="+mn-cs"/>
              </a:rPr>
              <a:t>Lectura del santo Evangelio según san </a:t>
            </a:r>
            <a:r>
              <a:rPr lang="es-ES" altLang="es-ES" sz="4800" dirty="0" smtClean="0">
                <a:latin typeface="Calibri" panose="020F0502020204030204"/>
                <a:ea typeface="+mn-ea"/>
                <a:cs typeface="+mn-cs"/>
              </a:rPr>
              <a:t>Lucas.</a:t>
            </a:r>
            <a:r>
              <a:rPr lang="es-ES" altLang="es-ES" sz="4800" dirty="0">
                <a:solidFill>
                  <a:prstClr val="black"/>
                </a:solidFill>
                <a:latin typeface="Calibri" panose="020F0502020204030204"/>
                <a:ea typeface="+mn-ea"/>
                <a:cs typeface="+mn-cs"/>
              </a:rPr>
              <a:t/>
            </a:r>
            <a:br>
              <a:rPr lang="es-ES" altLang="es-ES" sz="4800" dirty="0">
                <a:solidFill>
                  <a:prstClr val="black"/>
                </a:solidFill>
                <a:latin typeface="Calibri" panose="020F0502020204030204"/>
                <a:ea typeface="+mn-ea"/>
                <a:cs typeface="+mn-cs"/>
              </a:rPr>
            </a:br>
            <a:r>
              <a:rPr lang="es-ES" altLang="es-ES" sz="4800" dirty="0">
                <a:solidFill>
                  <a:srgbClr val="FF0000"/>
                </a:solidFill>
                <a:latin typeface="Calibri" panose="020F0502020204030204"/>
                <a:ea typeface="+mn-ea"/>
                <a:cs typeface="+mn-cs"/>
              </a:rPr>
              <a:t>Gloria a ti, Señor.</a:t>
            </a:r>
            <a:br>
              <a:rPr lang="es-ES" altLang="es-ES" sz="4800" dirty="0">
                <a:solidFill>
                  <a:srgbClr val="FF0000"/>
                </a:solidFill>
                <a:latin typeface="Calibri" panose="020F0502020204030204"/>
                <a:ea typeface="+mn-ea"/>
                <a:cs typeface="+mn-cs"/>
              </a:rPr>
            </a:br>
            <a:endParaRPr lang="es-ES" sz="4000" dirty="0"/>
          </a:p>
        </p:txBody>
      </p:sp>
      <p:sp>
        <p:nvSpPr>
          <p:cNvPr id="4" name="Marcador de texto 3"/>
          <p:cNvSpPr>
            <a:spLocks noGrp="1"/>
          </p:cNvSpPr>
          <p:nvPr>
            <p:ph type="body" sz="half" idx="2"/>
          </p:nvPr>
        </p:nvSpPr>
        <p:spPr/>
        <p:txBody>
          <a:bodyPr/>
          <a:lstStyle/>
          <a:p>
            <a:endParaRPr lang="es-ES" dirty="0"/>
          </a:p>
        </p:txBody>
      </p:sp>
      <p:pic>
        <p:nvPicPr>
          <p:cNvPr id="3074" name="Picture 2" descr="http://4.bp.blogspot.com/-8fKrPa9scN0/Vk-tK6EY37I/AAAAAAABeHI/c7MUupMIJ7I/s1600/cristo-rey-fano-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740837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smtClean="0">
                <a:solidFill>
                  <a:srgbClr val="263050"/>
                </a:solidFill>
              </a:rPr>
              <a:t>En aquel tiempo, como hablaban del templo, de lo bellamente adornado que estaba con piedra de calidad y exvotos, </a:t>
            </a:r>
            <a:r>
              <a:rPr lang="es-ES" sz="5400" b="1" dirty="0" err="1" smtClean="0">
                <a:solidFill>
                  <a:srgbClr val="263050"/>
                </a:solidFill>
              </a:rPr>
              <a:t>Jesus</a:t>
            </a:r>
            <a:r>
              <a:rPr lang="es-ES" sz="5400" b="1" dirty="0" smtClean="0">
                <a:solidFill>
                  <a:srgbClr val="263050"/>
                </a:solidFill>
              </a:rPr>
              <a:t> les dijo: «Esto que contempláis, llegaran días en que no quedara piedra sobre piedra que no sea destruida.»</a:t>
            </a:r>
            <a:endParaRPr lang="es-ES" sz="5400" b="1" dirty="0">
              <a:solidFill>
                <a:srgbClr val="263050"/>
              </a:solidFill>
            </a:endParaRPr>
          </a:p>
        </p:txBody>
      </p:sp>
    </p:spTree>
    <p:extLst>
      <p:ext uri="{BB962C8B-B14F-4D97-AF65-F5344CB8AC3E}">
        <p14:creationId xmlns:p14="http://schemas.microsoft.com/office/powerpoint/2010/main" val="160247688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Ellos le preguntaron: «Maestro, ¿Cuándo va a ser eso?,¿y cual será la señal de que todo eso esta para suceder? Él dijo: «Mirad que nadie os engañe. Porque muchos vendrán en mi nombre diciendo: “Yo soy”, o bien</a:t>
            </a:r>
            <a:r>
              <a:rPr lang="es-ES" sz="5400" b="1" dirty="0" smtClean="0">
                <a:solidFill>
                  <a:srgbClr val="263050"/>
                </a:solidFill>
              </a:rPr>
              <a:t>:</a:t>
            </a:r>
            <a:endParaRPr lang="es-ES" sz="5400" b="1" dirty="0">
              <a:solidFill>
                <a:srgbClr val="263050"/>
              </a:solidFill>
            </a:endParaRPr>
          </a:p>
        </p:txBody>
      </p:sp>
    </p:spTree>
    <p:extLst>
      <p:ext uri="{BB962C8B-B14F-4D97-AF65-F5344CB8AC3E}">
        <p14:creationId xmlns:p14="http://schemas.microsoft.com/office/powerpoint/2010/main" val="20935743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dirty="0">
                <a:solidFill>
                  <a:srgbClr val="002060"/>
                </a:solidFill>
              </a:rPr>
              <a:t>1.Si Jesús te dice amigo deja todo y ven conmigo </a:t>
            </a:r>
            <a:br>
              <a:rPr lang="es-ES" sz="4800" dirty="0">
                <a:solidFill>
                  <a:srgbClr val="002060"/>
                </a:solidFill>
              </a:rPr>
            </a:br>
            <a:r>
              <a:rPr lang="es-ES" sz="4800" dirty="0">
                <a:solidFill>
                  <a:srgbClr val="002060"/>
                </a:solidFill>
              </a:rPr>
              <a:t>donde todo es más hermoso y más feliz</a:t>
            </a:r>
          </a:p>
        </p:txBody>
      </p:sp>
      <p:sp>
        <p:nvSpPr>
          <p:cNvPr id="4" name="Marcador de texto 3"/>
          <p:cNvSpPr>
            <a:spLocks noGrp="1"/>
          </p:cNvSpPr>
          <p:nvPr>
            <p:ph type="body" sz="half" idx="2"/>
          </p:nvPr>
        </p:nvSpPr>
        <p:spPr/>
        <p:txBody>
          <a:bodyPr/>
          <a:lstStyle/>
          <a:p>
            <a:endParaRPr lang="es-ES"/>
          </a:p>
        </p:txBody>
      </p:sp>
      <p:pic>
        <p:nvPicPr>
          <p:cNvPr id="6" name="Picture 5" descr="http://4.bp.blogspot.com/-rqlWK1gPGoE/UADjq4rYcGI/AAAAAAAAC30/TB26yrJy9pw/s1600/rio-iPhone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t="-1" r="-209" b="-1"/>
          <a:stretch/>
        </p:blipFill>
        <p:spPr bwMode="auto">
          <a:xfrm>
            <a:off x="7319963" y="-27384"/>
            <a:ext cx="4906962"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4458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“Esta llegando el tiempo”: no vayáis tras ellos. Cuando oigáis noticias de guerras y de revoluciones, no tengáis pánico. Porque es necesario que eso ocurra primero, pero el fin no será enseguida. Entonces les decía</a:t>
            </a:r>
            <a:r>
              <a:rPr lang="es-ES" sz="5400" b="1" dirty="0" smtClean="0">
                <a:solidFill>
                  <a:srgbClr val="263050"/>
                </a:solidFill>
              </a:rPr>
              <a:t>:</a:t>
            </a:r>
            <a:endParaRPr lang="es-ES" sz="5400" b="1" dirty="0">
              <a:solidFill>
                <a:srgbClr val="263050"/>
              </a:solidFill>
            </a:endParaRPr>
          </a:p>
        </p:txBody>
      </p:sp>
    </p:spTree>
    <p:extLst>
      <p:ext uri="{BB962C8B-B14F-4D97-AF65-F5344CB8AC3E}">
        <p14:creationId xmlns:p14="http://schemas.microsoft.com/office/powerpoint/2010/main" val="31595241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«Se alzara pueblo contra pueblo y reino contra reino, habrá grandes terremotos, y en diversos países, abres y pestes. </a:t>
            </a:r>
            <a:r>
              <a:rPr lang="es-ES" sz="5400" b="1" dirty="0" err="1">
                <a:solidFill>
                  <a:srgbClr val="263050"/>
                </a:solidFill>
              </a:rPr>
              <a:t>Habra</a:t>
            </a:r>
            <a:r>
              <a:rPr lang="es-ES" sz="5400" b="1" dirty="0">
                <a:solidFill>
                  <a:srgbClr val="263050"/>
                </a:solidFill>
              </a:rPr>
              <a:t> también fenómenos espantosos y grandes signos en el cielo. </a:t>
            </a:r>
            <a:endParaRPr lang="es-ES" sz="5400" b="1" dirty="0">
              <a:solidFill>
                <a:srgbClr val="263050"/>
              </a:solidFill>
            </a:endParaRPr>
          </a:p>
        </p:txBody>
      </p:sp>
    </p:spTree>
    <p:extLst>
      <p:ext uri="{BB962C8B-B14F-4D97-AF65-F5344CB8AC3E}">
        <p14:creationId xmlns:p14="http://schemas.microsoft.com/office/powerpoint/2010/main" val="17800155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Pero antes de todo eso os echaran mano, os perseguirán, entregándoos a las sinagogas y a las cárceles, y haciéndoos comparecer ante reyes y gobernadores, por causa de mi nombre. </a:t>
            </a:r>
            <a:endParaRPr lang="es-ES" sz="5400" b="1" dirty="0">
              <a:solidFill>
                <a:srgbClr val="263050"/>
              </a:solidFill>
            </a:endParaRPr>
          </a:p>
        </p:txBody>
      </p:sp>
    </p:spTree>
    <p:extLst>
      <p:ext uri="{BB962C8B-B14F-4D97-AF65-F5344CB8AC3E}">
        <p14:creationId xmlns:p14="http://schemas.microsoft.com/office/powerpoint/2010/main" val="257198803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Esto os servirá de ocasión para dar testimonio. Por ello, meteos bien en la cabeza que no </a:t>
            </a:r>
            <a:r>
              <a:rPr lang="es-ES" sz="5400" b="1" dirty="0" err="1">
                <a:solidFill>
                  <a:srgbClr val="263050"/>
                </a:solidFill>
              </a:rPr>
              <a:t>teneis</a:t>
            </a:r>
            <a:r>
              <a:rPr lang="es-ES" sz="5400" b="1" dirty="0">
                <a:solidFill>
                  <a:srgbClr val="263050"/>
                </a:solidFill>
              </a:rPr>
              <a:t> que preparar vuestra defensa, </a:t>
            </a:r>
            <a:endParaRPr lang="es-ES" sz="5400" b="1" dirty="0">
              <a:solidFill>
                <a:srgbClr val="263050"/>
              </a:solidFill>
            </a:endParaRPr>
          </a:p>
        </p:txBody>
      </p:sp>
    </p:spTree>
    <p:extLst>
      <p:ext uri="{BB962C8B-B14F-4D97-AF65-F5344CB8AC3E}">
        <p14:creationId xmlns:p14="http://schemas.microsoft.com/office/powerpoint/2010/main" val="406771566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porque yo os </a:t>
            </a:r>
            <a:r>
              <a:rPr lang="es-ES" sz="5400" b="1" dirty="0" err="1">
                <a:solidFill>
                  <a:srgbClr val="263050"/>
                </a:solidFill>
              </a:rPr>
              <a:t>dare</a:t>
            </a:r>
            <a:r>
              <a:rPr lang="es-ES" sz="5400" b="1" dirty="0">
                <a:solidFill>
                  <a:srgbClr val="263050"/>
                </a:solidFill>
              </a:rPr>
              <a:t> palabras y sabiduría a las que no podrán hacer frente ni contradecir ningún adversario vuestro. Y hasta vuestros padres, y parientes, y hermanos, y amigos os </a:t>
            </a:r>
            <a:r>
              <a:rPr lang="es-ES" sz="5400" b="1" dirty="0" smtClean="0">
                <a:solidFill>
                  <a:srgbClr val="263050"/>
                </a:solidFill>
              </a:rPr>
              <a:t>entregaran</a:t>
            </a:r>
            <a:endParaRPr lang="es-ES" sz="5400" b="1" dirty="0">
              <a:solidFill>
                <a:srgbClr val="263050"/>
              </a:solidFill>
            </a:endParaRPr>
          </a:p>
        </p:txBody>
      </p:sp>
    </p:spTree>
    <p:extLst>
      <p:ext uri="{BB962C8B-B14F-4D97-AF65-F5344CB8AC3E}">
        <p14:creationId xmlns:p14="http://schemas.microsoft.com/office/powerpoint/2010/main" val="201997685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smtClean="0">
                <a:solidFill>
                  <a:srgbClr val="263050"/>
                </a:solidFill>
              </a:rPr>
              <a:t>y </a:t>
            </a:r>
            <a:r>
              <a:rPr lang="es-ES" sz="5400" b="1" dirty="0">
                <a:solidFill>
                  <a:srgbClr val="263050"/>
                </a:solidFill>
              </a:rPr>
              <a:t>mataran a algunos de vosotros, y todos os odiaran a causa de mi nombre. Pero ni un cabello de vuestra cabeza </a:t>
            </a:r>
            <a:r>
              <a:rPr lang="es-ES" sz="5400" b="1" dirty="0" err="1">
                <a:solidFill>
                  <a:srgbClr val="263050"/>
                </a:solidFill>
              </a:rPr>
              <a:t>perecera</a:t>
            </a:r>
            <a:r>
              <a:rPr lang="es-ES" sz="5400" b="1" dirty="0">
                <a:solidFill>
                  <a:srgbClr val="263050"/>
                </a:solidFill>
              </a:rPr>
              <a:t>; con vuestra perseverancias salvareis vuestras almas.</a:t>
            </a:r>
            <a:endParaRPr lang="es-ES" sz="5400" b="1" dirty="0">
              <a:solidFill>
                <a:srgbClr val="263050"/>
              </a:solidFill>
            </a:endParaRPr>
          </a:p>
        </p:txBody>
      </p:sp>
    </p:spTree>
    <p:extLst>
      <p:ext uri="{BB962C8B-B14F-4D97-AF65-F5344CB8AC3E}">
        <p14:creationId xmlns:p14="http://schemas.microsoft.com/office/powerpoint/2010/main" val="135142960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PALABRA DEL SEÑOR</a:t>
            </a:r>
            <a:br>
              <a:rPr lang="es-ES" dirty="0" smtClean="0"/>
            </a:br>
            <a:r>
              <a:rPr lang="es-ES" b="1" dirty="0" smtClean="0">
                <a:solidFill>
                  <a:srgbClr val="FF0000"/>
                </a:solidFill>
              </a:rPr>
              <a:t>GLORIA A TI, SEÑOR JESÚS</a:t>
            </a:r>
            <a:endParaRPr lang="es-ES" b="1"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249088622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53618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Creo en un solo Dios, Padre Todopoderoso, Creador del cielo y de la tierra, de todo lo visible y lo invisible. Creo en un solo Señor, Jesucristo, Hijo único de Dios, nacido del Padre antes de todos los siglos</a:t>
            </a:r>
            <a:r>
              <a:rPr lang="es-ES" sz="5400" b="1" dirty="0" smtClean="0"/>
              <a:t>:</a:t>
            </a:r>
            <a:endParaRPr lang="es-ES" sz="5400" b="1" dirty="0"/>
          </a:p>
        </p:txBody>
      </p:sp>
    </p:spTree>
    <p:extLst>
      <p:ext uri="{BB962C8B-B14F-4D97-AF65-F5344CB8AC3E}">
        <p14:creationId xmlns:p14="http://schemas.microsoft.com/office/powerpoint/2010/main" val="182287853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Dios de Dios, Luz de Luz, Dios verdadero de Dios verdadero, engendrado, no creado, de la misma naturaleza del Padre, por quien todo fue hecho; </a:t>
            </a:r>
            <a:r>
              <a:rPr lang="es-ES" sz="5400" b="1" dirty="0" smtClean="0"/>
              <a:t>que por nosotros, los hombres, y por nuestra salvación bajó del cielo, </a:t>
            </a:r>
            <a:endParaRPr lang="es-ES" sz="5400" b="1" dirty="0"/>
          </a:p>
        </p:txBody>
      </p:sp>
    </p:spTree>
    <p:extLst>
      <p:ext uri="{BB962C8B-B14F-4D97-AF65-F5344CB8AC3E}">
        <p14:creationId xmlns:p14="http://schemas.microsoft.com/office/powerpoint/2010/main" val="48222866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TOMADO DE LA MANO CON JESÚS YO VOY</a:t>
            </a:r>
            <a:br>
              <a:rPr lang="es-ES" sz="4800" b="1" dirty="0">
                <a:solidFill>
                  <a:srgbClr val="002060"/>
                </a:solidFill>
              </a:rPr>
            </a:br>
            <a:r>
              <a:rPr lang="es-ES" sz="4800" b="1" dirty="0">
                <a:solidFill>
                  <a:srgbClr val="002060"/>
                </a:solidFill>
              </a:rPr>
              <a:t>LE SIGO COMO OVEJA QUE ENCONTRÓ AL </a:t>
            </a:r>
            <a:r>
              <a:rPr lang="es-ES" sz="4800" b="1" dirty="0" smtClean="0">
                <a:solidFill>
                  <a:srgbClr val="002060"/>
                </a:solidFill>
              </a:rPr>
              <a:t>PASTOR.</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5" descr="http://4.bp.blogspot.com/-rqlWK1gPGoE/UADjq4rYcGI/AAAAAAAAC30/TB26yrJy9pw/s1600/rio-iPhone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t="-1" r="-209" b="-1"/>
          <a:stretch/>
        </p:blipFill>
        <p:spPr bwMode="auto">
          <a:xfrm>
            <a:off x="7319963" y="-27384"/>
            <a:ext cx="4906962"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5161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por obra del Espíritu Santo se encarnó de María, la Virgen, y se hizo hombre; y por nuestra causa fue crucificado en tiempos de Poncio Pilato; padeció y fue sepultado, y resucitó al tercer día, según las Escrituras, </a:t>
            </a:r>
          </a:p>
        </p:txBody>
      </p:sp>
    </p:spTree>
    <p:extLst>
      <p:ext uri="{BB962C8B-B14F-4D97-AF65-F5344CB8AC3E}">
        <p14:creationId xmlns:p14="http://schemas.microsoft.com/office/powerpoint/2010/main" val="35031954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subió al cielo, y está sentado a la derecha del Padre; y de nuevo vendrá con gloria para juzgar a vivos y muertos, y su reino no tendrá fin. Creo en el Espíritu Santo, Señor y dador de vida, que procede del Padre y del Hijo, </a:t>
            </a:r>
          </a:p>
        </p:txBody>
      </p:sp>
    </p:spTree>
    <p:extLst>
      <p:ext uri="{BB962C8B-B14F-4D97-AF65-F5344CB8AC3E}">
        <p14:creationId xmlns:p14="http://schemas.microsoft.com/office/powerpoint/2010/main" val="150149081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que con el Padre y el Hijo, recibe una misma adoración y gloria, y que habló por los profetas. Creo en la Iglesia, que es una, santa, católica y apostólica. Confieso que hay un solo Bautismo para el perdón de los pecados. </a:t>
            </a:r>
          </a:p>
        </p:txBody>
      </p:sp>
    </p:spTree>
    <p:extLst>
      <p:ext uri="{BB962C8B-B14F-4D97-AF65-F5344CB8AC3E}">
        <p14:creationId xmlns:p14="http://schemas.microsoft.com/office/powerpoint/2010/main" val="19108533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Espero la resurrección de los muertos y la vida del mundo futuro</a:t>
            </a:r>
            <a:r>
              <a:rPr lang="es-ES" sz="5400" b="1" dirty="0" smtClean="0"/>
              <a:t>.</a:t>
            </a:r>
          </a:p>
          <a:p>
            <a:pPr marL="45720" indent="0">
              <a:buNone/>
            </a:pPr>
            <a:r>
              <a:rPr lang="es-ES" sz="5400" b="1" dirty="0" smtClean="0"/>
              <a:t>Amén</a:t>
            </a:r>
            <a:endParaRPr lang="es-ES" sz="5400" b="1" dirty="0"/>
          </a:p>
        </p:txBody>
      </p:sp>
    </p:spTree>
    <p:extLst>
      <p:ext uri="{BB962C8B-B14F-4D97-AF65-F5344CB8AC3E}">
        <p14:creationId xmlns:p14="http://schemas.microsoft.com/office/powerpoint/2010/main" val="40688369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874218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1. Un niño se te acercó aquella tarde,</a:t>
            </a:r>
            <a:br>
              <a:rPr lang="es-ES" sz="4800" b="1" dirty="0">
                <a:solidFill>
                  <a:srgbClr val="002060"/>
                </a:solidFill>
              </a:rPr>
            </a:br>
            <a:r>
              <a:rPr lang="es-ES" sz="4800" b="1" dirty="0">
                <a:solidFill>
                  <a:srgbClr val="002060"/>
                </a:solidFill>
              </a:rPr>
              <a:t>sus cinco panes te dio para ayudarte,</a:t>
            </a:r>
            <a:br>
              <a:rPr lang="es-ES" sz="4800" b="1" dirty="0">
                <a:solidFill>
                  <a:srgbClr val="002060"/>
                </a:solidFill>
              </a:rPr>
            </a:br>
            <a:r>
              <a:rPr lang="es-ES" sz="4800" b="1" dirty="0">
                <a:solidFill>
                  <a:srgbClr val="002060"/>
                </a:solidFill>
              </a:rPr>
              <a:t>los dos hicisteis que ya </a:t>
            </a:r>
            <a:br>
              <a:rPr lang="es-ES" sz="4800" b="1" dirty="0">
                <a:solidFill>
                  <a:srgbClr val="002060"/>
                </a:solidFill>
              </a:rPr>
            </a:br>
            <a:r>
              <a:rPr lang="es-ES" sz="4800" b="1" dirty="0">
                <a:solidFill>
                  <a:srgbClr val="002060"/>
                </a:solidFill>
              </a:rPr>
              <a:t>no hubiera hambre. (bis)</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6" descr="http://4.bp.blogspot.com/_OpD5jNCsfRo/TJOfEgLgnnI/AAAAAAAAABA/VtkI9KIVNW4/S1600-R/el+espiritu+sant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6516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2. La tierra, el aire y el sol </a:t>
            </a:r>
            <a:br>
              <a:rPr lang="es-ES" sz="4800" b="1" dirty="0">
                <a:solidFill>
                  <a:srgbClr val="002060"/>
                </a:solidFill>
              </a:rPr>
            </a:br>
            <a:r>
              <a:rPr lang="es-ES" sz="4800" b="1" dirty="0">
                <a:solidFill>
                  <a:srgbClr val="002060"/>
                </a:solidFill>
              </a:rPr>
              <a:t>son tu regalo,</a:t>
            </a:r>
            <a:br>
              <a:rPr lang="es-ES" sz="4800" b="1" dirty="0">
                <a:solidFill>
                  <a:srgbClr val="002060"/>
                </a:solidFill>
              </a:rPr>
            </a:br>
            <a:r>
              <a:rPr lang="es-ES" sz="4800" b="1" dirty="0">
                <a:solidFill>
                  <a:srgbClr val="002060"/>
                </a:solidFill>
              </a:rPr>
              <a:t>y mil estrellas de luz sembró tu mano,</a:t>
            </a:r>
            <a:br>
              <a:rPr lang="es-ES" sz="4800" b="1" dirty="0">
                <a:solidFill>
                  <a:srgbClr val="002060"/>
                </a:solidFill>
              </a:rPr>
            </a:br>
            <a:r>
              <a:rPr lang="es-ES" sz="4800" b="1" dirty="0">
                <a:solidFill>
                  <a:srgbClr val="002060"/>
                </a:solidFill>
              </a:rPr>
              <a:t>el hombre pone su amor</a:t>
            </a:r>
            <a:br>
              <a:rPr lang="es-ES" sz="4800" b="1" dirty="0">
                <a:solidFill>
                  <a:srgbClr val="002060"/>
                </a:solidFill>
              </a:rPr>
            </a:br>
            <a:r>
              <a:rPr lang="es-ES" sz="4800" b="1" dirty="0">
                <a:solidFill>
                  <a:srgbClr val="002060"/>
                </a:solidFill>
              </a:rPr>
              <a:t> y su trabajo. (bis)</a:t>
            </a:r>
          </a:p>
        </p:txBody>
      </p:sp>
      <p:sp>
        <p:nvSpPr>
          <p:cNvPr id="4" name="Marcador de texto 3"/>
          <p:cNvSpPr>
            <a:spLocks noGrp="1"/>
          </p:cNvSpPr>
          <p:nvPr>
            <p:ph type="body" sz="half" idx="2"/>
          </p:nvPr>
        </p:nvSpPr>
        <p:spPr/>
        <p:txBody>
          <a:bodyPr/>
          <a:lstStyle/>
          <a:p>
            <a:endParaRPr lang="es-ES"/>
          </a:p>
        </p:txBody>
      </p:sp>
      <p:pic>
        <p:nvPicPr>
          <p:cNvPr id="6" name="Picture 6" descr="http://4.bp.blogspot.com/_OpD5jNCsfRo/TJOfEgLgnnI/AAAAAAAAABA/VtkI9KIVNW4/S1600-R/el+espiritu+sant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8918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3. También yo quiero poner sobre tu mesa,</a:t>
            </a:r>
            <a:br>
              <a:rPr lang="es-ES" sz="4800" b="1" dirty="0">
                <a:solidFill>
                  <a:srgbClr val="002060"/>
                </a:solidFill>
              </a:rPr>
            </a:br>
            <a:r>
              <a:rPr lang="es-ES" sz="4800" b="1" dirty="0">
                <a:solidFill>
                  <a:srgbClr val="002060"/>
                </a:solidFill>
              </a:rPr>
              <a:t>mis cinco panes que son una promesa,</a:t>
            </a:r>
            <a:br>
              <a:rPr lang="es-ES" sz="4800" b="1" dirty="0">
                <a:solidFill>
                  <a:srgbClr val="002060"/>
                </a:solidFill>
              </a:rPr>
            </a:br>
            <a:r>
              <a:rPr lang="es-ES" sz="4800" b="1" dirty="0">
                <a:solidFill>
                  <a:srgbClr val="002060"/>
                </a:solidFill>
              </a:rPr>
              <a:t>de darte todo mi amor </a:t>
            </a:r>
            <a:br>
              <a:rPr lang="es-ES" sz="4800" b="1" dirty="0">
                <a:solidFill>
                  <a:srgbClr val="002060"/>
                </a:solidFill>
              </a:rPr>
            </a:br>
            <a:r>
              <a:rPr lang="es-ES" sz="4800" b="1" dirty="0">
                <a:solidFill>
                  <a:srgbClr val="002060"/>
                </a:solidFill>
              </a:rPr>
              <a:t>y  mi pobreza. (bis)</a:t>
            </a:r>
          </a:p>
        </p:txBody>
      </p:sp>
      <p:sp>
        <p:nvSpPr>
          <p:cNvPr id="4" name="Marcador de texto 3"/>
          <p:cNvSpPr>
            <a:spLocks noGrp="1"/>
          </p:cNvSpPr>
          <p:nvPr>
            <p:ph type="body" sz="half" idx="2"/>
          </p:nvPr>
        </p:nvSpPr>
        <p:spPr/>
        <p:txBody>
          <a:bodyPr/>
          <a:lstStyle/>
          <a:p>
            <a:endParaRPr lang="es-ES"/>
          </a:p>
        </p:txBody>
      </p:sp>
      <p:pic>
        <p:nvPicPr>
          <p:cNvPr id="6" name="Picture 6" descr="http://4.bp.blogspot.com/_OpD5jNCsfRo/TJOfEgLgnnI/AAAAAAAAABA/VtkI9KIVNW4/S1600-R/el+espiritu+sant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2638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985976"/>
          </a:xfrm>
        </p:spPr>
        <p:txBody>
          <a:bodyPr>
            <a:noAutofit/>
          </a:bodyPr>
          <a:lstStyle/>
          <a:p>
            <a:pPr lvl="0">
              <a:spcBef>
                <a:spcPts val="1000"/>
              </a:spcBef>
              <a:defRPr/>
            </a:pPr>
            <a:r>
              <a:rPr lang="es-ES" sz="5400" b="1" dirty="0">
                <a:solidFill>
                  <a:srgbClr val="263050"/>
                </a:solidFill>
                <a:latin typeface="Calibri" panose="020F0502020204030204"/>
                <a:ea typeface="+mn-ea"/>
                <a:cs typeface="+mn-cs"/>
              </a:rPr>
              <a:t>Orad hermanos para…Padre todopoderoso.</a:t>
            </a:r>
            <a:r>
              <a:rPr lang="es-ES" sz="5400" b="1" dirty="0">
                <a:solidFill>
                  <a:prstClr val="black"/>
                </a:solidFill>
                <a:latin typeface="Calibri" panose="020F0502020204030204"/>
                <a:ea typeface="+mn-ea"/>
                <a:cs typeface="+mn-cs"/>
              </a:rPr>
              <a:t/>
            </a:r>
            <a:br>
              <a:rPr lang="es-ES" sz="5400" b="1" dirty="0">
                <a:solidFill>
                  <a:prstClr val="black"/>
                </a:solidFill>
                <a:latin typeface="Calibri" panose="020F0502020204030204"/>
                <a:ea typeface="+mn-ea"/>
                <a:cs typeface="+mn-cs"/>
              </a:rPr>
            </a:br>
            <a:r>
              <a:rPr lang="es-ES" sz="5400" b="1" dirty="0">
                <a:solidFill>
                  <a:srgbClr val="FF0000"/>
                </a:solidFill>
                <a:latin typeface="Calibri" panose="020F0502020204030204"/>
                <a:ea typeface="+mn-ea"/>
                <a:cs typeface="+mn-cs"/>
              </a:rPr>
              <a:t>El Señor reciba de tus manos este sacrificio para alabanza y gloria de su nombre, para nuestro bien y el de toda su santa Iglesia.</a:t>
            </a:r>
            <a:br>
              <a:rPr lang="es-ES" sz="5400" b="1" dirty="0">
                <a:solidFill>
                  <a:srgbClr val="FF0000"/>
                </a:solidFill>
                <a:latin typeface="Calibri" panose="020F0502020204030204"/>
                <a:ea typeface="+mn-ea"/>
                <a:cs typeface="+mn-cs"/>
              </a:rPr>
            </a:br>
            <a:endParaRPr lang="es-ES" sz="5400" b="1" dirty="0"/>
          </a:p>
        </p:txBody>
      </p:sp>
    </p:spTree>
    <p:extLst>
      <p:ext uri="{BB962C8B-B14F-4D97-AF65-F5344CB8AC3E}">
        <p14:creationId xmlns:p14="http://schemas.microsoft.com/office/powerpoint/2010/main" val="22813036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618841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TOMADO DE LA MANO CON JESÚS YO VOY</a:t>
            </a:r>
            <a:br>
              <a:rPr lang="es-ES" sz="4800" b="1" dirty="0">
                <a:solidFill>
                  <a:srgbClr val="002060"/>
                </a:solidFill>
              </a:rPr>
            </a:br>
            <a:r>
              <a:rPr lang="es-ES" sz="4800" b="1" dirty="0">
                <a:solidFill>
                  <a:srgbClr val="002060"/>
                </a:solidFill>
              </a:rPr>
              <a:t>A DÓNDE ÉL VA.</a:t>
            </a:r>
          </a:p>
        </p:txBody>
      </p:sp>
      <p:sp>
        <p:nvSpPr>
          <p:cNvPr id="4" name="Marcador de texto 3"/>
          <p:cNvSpPr>
            <a:spLocks noGrp="1"/>
          </p:cNvSpPr>
          <p:nvPr>
            <p:ph type="body" sz="half" idx="2"/>
          </p:nvPr>
        </p:nvSpPr>
        <p:spPr/>
        <p:txBody>
          <a:bodyPr/>
          <a:lstStyle/>
          <a:p>
            <a:endParaRPr lang="es-ES"/>
          </a:p>
        </p:txBody>
      </p:sp>
      <p:pic>
        <p:nvPicPr>
          <p:cNvPr id="6" name="Picture 5" descr="http://4.bp.blogspot.com/-rqlWK1gPGoE/UADjq4rYcGI/AAAAAAAAC30/TB26yrJy9pw/s1600/rio-iPhone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t="-1" r="-209" b="-1"/>
          <a:stretch/>
        </p:blipFill>
        <p:spPr bwMode="auto">
          <a:xfrm>
            <a:off x="7319963" y="-27384"/>
            <a:ext cx="4906962"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6666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841960"/>
          </a:xfrm>
        </p:spPr>
        <p:txBody>
          <a:bodyPr>
            <a:noAutofit/>
          </a:bodyPr>
          <a:lstStyle/>
          <a:p>
            <a:r>
              <a:rPr lang="es-ES" sz="5400" b="1" dirty="0" smtClean="0">
                <a:solidFill>
                  <a:srgbClr val="263050"/>
                </a:solidFill>
              </a:rPr>
              <a:t>El Señor esté con vosotros.</a:t>
            </a:r>
            <a:br>
              <a:rPr lang="es-ES" sz="5400" b="1" dirty="0" smtClean="0">
                <a:solidFill>
                  <a:srgbClr val="263050"/>
                </a:solidFill>
              </a:rPr>
            </a:br>
            <a:r>
              <a:rPr lang="es-ES" sz="5400" b="1" dirty="0" smtClean="0">
                <a:solidFill>
                  <a:srgbClr val="FF0000"/>
                </a:solidFill>
              </a:rPr>
              <a:t>Y con tu espíritu.</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Levantemos el corazón.</a:t>
            </a:r>
            <a:br>
              <a:rPr lang="es-ES" sz="5400" b="1" dirty="0" smtClean="0">
                <a:solidFill>
                  <a:srgbClr val="263050"/>
                </a:solidFill>
              </a:rPr>
            </a:br>
            <a:r>
              <a:rPr lang="es-ES" sz="5400" b="1" dirty="0" smtClean="0">
                <a:solidFill>
                  <a:srgbClr val="FF0000"/>
                </a:solidFill>
              </a:rPr>
              <a:t>Lo tenemos levantado hacia el Señor.</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Demos gracias al Señor nuestro Dios.</a:t>
            </a:r>
            <a:br>
              <a:rPr lang="es-ES" sz="5400" b="1" dirty="0" smtClean="0">
                <a:solidFill>
                  <a:srgbClr val="263050"/>
                </a:solidFill>
              </a:rPr>
            </a:br>
            <a:r>
              <a:rPr lang="es-ES" sz="5400" b="1" dirty="0" smtClean="0">
                <a:solidFill>
                  <a:srgbClr val="FF0000"/>
                </a:solidFill>
              </a:rPr>
              <a:t>Es justo y necesario.</a:t>
            </a:r>
            <a:endParaRPr lang="es-ES" sz="5400" b="1" dirty="0">
              <a:solidFill>
                <a:srgbClr val="FF0000"/>
              </a:solidFill>
            </a:endParaRPr>
          </a:p>
        </p:txBody>
      </p:sp>
    </p:spTree>
    <p:extLst>
      <p:ext uri="{BB962C8B-B14F-4D97-AF65-F5344CB8AC3E}">
        <p14:creationId xmlns:p14="http://schemas.microsoft.com/office/powerpoint/2010/main" val="35437701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203109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Santo eres Señor, Dios Nuestro, rey del cielo y de la tierra,</a:t>
            </a:r>
            <a:br>
              <a:rPr lang="es-ES" altLang="es-ES" sz="5400" dirty="0">
                <a:solidFill>
                  <a:srgbClr val="002060"/>
                </a:solidFill>
              </a:rPr>
            </a:br>
            <a:r>
              <a:rPr lang="es-ES" altLang="es-ES" sz="5400" dirty="0">
                <a:solidFill>
                  <a:srgbClr val="002060"/>
                </a:solidFill>
              </a:rPr>
              <a:t>Luz de vida eterna, pan de salvación</a:t>
            </a:r>
            <a:r>
              <a:rPr lang="es-ES" altLang="es-ES" sz="5400" dirty="0" smtClean="0">
                <a:solidFill>
                  <a:srgbClr val="002060"/>
                </a:solidFill>
              </a:rPr>
              <a:t>.</a:t>
            </a:r>
            <a:r>
              <a:rPr lang="es-ES" altLang="es-ES" sz="5400" dirty="0">
                <a:solidFill>
                  <a:srgbClr val="002060"/>
                </a:solidFill>
              </a:rPr>
              <a:t/>
            </a:r>
            <a:br>
              <a:rPr lang="es-ES" altLang="es-ES" sz="5400" dirty="0">
                <a:solidFill>
                  <a:srgbClr val="002060"/>
                </a:solidFill>
              </a:rPr>
            </a:br>
            <a:endParaRPr lang="es-ES" altLang="es-ES" sz="5400"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6" descr="http://3.bp.blogspot.com/-qdJsdsS8B0k/UPjfBNJmfTI/AAAAAAAADOI/4sfEHFQchBo/s1600/1801+b.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1" t="399" r="1038" b="-399"/>
          <a:stretch/>
        </p:blipFill>
        <p:spPr bwMode="auto">
          <a:xfrm>
            <a:off x="7320136" y="-1"/>
            <a:ext cx="4871864" cy="687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1364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Bendito el que a ti te busca y el que tu palabra escucha,</a:t>
            </a:r>
            <a:br>
              <a:rPr lang="es-ES" altLang="es-ES" sz="5400" dirty="0">
                <a:solidFill>
                  <a:srgbClr val="002060"/>
                </a:solidFill>
              </a:rPr>
            </a:br>
            <a:r>
              <a:rPr lang="es-ES" altLang="es-ES" sz="5400" dirty="0">
                <a:solidFill>
                  <a:srgbClr val="002060"/>
                </a:solidFill>
              </a:rPr>
              <a:t>Diciendo tu nombre va sembrando amor.</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qdJsdsS8B0k/UPjfBNJmfTI/AAAAAAAADOI/4sfEHFQchBo/s1600/1801+b.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1" t="399" r="1038" b="-399"/>
          <a:stretch/>
        </p:blipFill>
        <p:spPr bwMode="auto">
          <a:xfrm>
            <a:off x="7320136" y="-1"/>
            <a:ext cx="4871864" cy="687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485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SANTO, SANTO, SANTO ES MI DIOS LLENOS ESTAN DE TU GLORIA (BIS) </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qdJsdsS8B0k/UPjfBNJmfTI/AAAAAAAADOI/4sfEHFQchBo/s1600/1801+b.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1" t="399" r="1038" b="-399"/>
          <a:stretch/>
        </p:blipFill>
        <p:spPr bwMode="auto">
          <a:xfrm>
            <a:off x="7320136" y="-1"/>
            <a:ext cx="4871864" cy="687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1232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4516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268760"/>
            <a:ext cx="9509760" cy="3960440"/>
          </a:xfrm>
        </p:spPr>
        <p:txBody>
          <a:bodyPr>
            <a:noAutofit/>
          </a:bodyPr>
          <a:lstStyle/>
          <a:p>
            <a:r>
              <a:rPr lang="es-ES" sz="5400" b="1" dirty="0" smtClean="0">
                <a:solidFill>
                  <a:srgbClr val="263050"/>
                </a:solidFill>
              </a:rPr>
              <a:t>Éste es el sacramento de nuestra fe:</a:t>
            </a:r>
            <a:br>
              <a:rPr lang="es-ES" sz="5400" b="1" dirty="0" smtClean="0">
                <a:solidFill>
                  <a:srgbClr val="263050"/>
                </a:solidFill>
              </a:rPr>
            </a:br>
            <a:r>
              <a:rPr lang="es-ES" sz="5400" b="1" dirty="0" smtClean="0">
                <a:solidFill>
                  <a:srgbClr val="FF0000"/>
                </a:solidFill>
              </a:rPr>
              <a:t>Anunciamos tu muerte, proclamamos tu resurrección ¡Ven, Señor Jesús!</a:t>
            </a:r>
            <a:endParaRPr lang="es-ES" sz="5400" b="1" dirty="0">
              <a:solidFill>
                <a:srgbClr val="FF0000"/>
              </a:solidFill>
            </a:endParaRPr>
          </a:p>
        </p:txBody>
      </p:sp>
    </p:spTree>
    <p:extLst>
      <p:ext uri="{BB962C8B-B14F-4D97-AF65-F5344CB8AC3E}">
        <p14:creationId xmlns:p14="http://schemas.microsoft.com/office/powerpoint/2010/main" val="39915591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6598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700808"/>
            <a:ext cx="9509760" cy="2880320"/>
          </a:xfrm>
        </p:spPr>
        <p:txBody>
          <a:bodyPr>
            <a:noAutofit/>
          </a:bodyPr>
          <a:lstStyle/>
          <a:p>
            <a:r>
              <a:rPr lang="es-ES" sz="5400" b="1" dirty="0" smtClean="0">
                <a:solidFill>
                  <a:srgbClr val="263050"/>
                </a:solidFill>
              </a:rPr>
              <a:t>Por Cristo, con él y en él … por los siglos de los siglos.</a:t>
            </a:r>
            <a:br>
              <a:rPr lang="es-ES" sz="5400" b="1" dirty="0" smtClean="0">
                <a:solidFill>
                  <a:srgbClr val="263050"/>
                </a:solidFill>
              </a:rPr>
            </a:br>
            <a:r>
              <a:rPr lang="es-ES" sz="5400" b="1" dirty="0" smtClean="0">
                <a:solidFill>
                  <a:srgbClr val="FF0000"/>
                </a:solidFill>
              </a:rPr>
              <a:t>Amén.</a:t>
            </a:r>
            <a:endParaRPr lang="es-ES" sz="5400" b="1" dirty="0">
              <a:solidFill>
                <a:srgbClr val="FF0000"/>
              </a:solidFill>
            </a:endParaRPr>
          </a:p>
        </p:txBody>
      </p:sp>
    </p:spTree>
    <p:extLst>
      <p:ext uri="{BB962C8B-B14F-4D97-AF65-F5344CB8AC3E}">
        <p14:creationId xmlns:p14="http://schemas.microsoft.com/office/powerpoint/2010/main" val="36070582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865591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ción de contenido 2"/>
          <p:cNvSpPr>
            <a:spLocks noGrp="1"/>
          </p:cNvSpPr>
          <p:nvPr>
            <p:ph idx="1"/>
          </p:nvPr>
        </p:nvSpPr>
        <p:spPr>
          <a:xfrm>
            <a:off x="1341120" y="764704"/>
            <a:ext cx="9509760" cy="5264875"/>
          </a:xfrm>
        </p:spPr>
        <p:txBody>
          <a:bodyPr>
            <a:normAutofit/>
          </a:bodyPr>
          <a:lstStyle/>
          <a:p>
            <a:pPr marL="0" lvl="0" indent="0">
              <a:lnSpc>
                <a:spcPct val="100000"/>
              </a:lnSpc>
              <a:spcBef>
                <a:spcPct val="20000"/>
              </a:spcBef>
              <a:buClrTx/>
              <a:buSzTx/>
              <a:buNone/>
            </a:pPr>
            <a:r>
              <a:rPr lang="es-ES" sz="4400" dirty="0">
                <a:solidFill>
                  <a:prstClr val="black"/>
                </a:solidFill>
                <a:latin typeface="Calibri"/>
              </a:rPr>
              <a:t>En el nombre del Padre, y del Hijo y </a:t>
            </a:r>
            <a:r>
              <a:rPr lang="es-ES" sz="4400" dirty="0" smtClean="0">
                <a:solidFill>
                  <a:prstClr val="black"/>
                </a:solidFill>
                <a:latin typeface="Calibri"/>
              </a:rPr>
              <a:t>del Espíritu </a:t>
            </a:r>
            <a:r>
              <a:rPr lang="es-ES" sz="4400" dirty="0">
                <a:solidFill>
                  <a:prstClr val="black"/>
                </a:solidFill>
                <a:latin typeface="Calibri"/>
              </a:rPr>
              <a:t>Santo. </a:t>
            </a:r>
          </a:p>
          <a:p>
            <a:pPr marL="342900" lvl="0" indent="-342900">
              <a:lnSpc>
                <a:spcPct val="100000"/>
              </a:lnSpc>
              <a:spcBef>
                <a:spcPct val="20000"/>
              </a:spcBef>
              <a:buClrTx/>
              <a:buSzTx/>
              <a:buNone/>
            </a:pPr>
            <a:r>
              <a:rPr lang="es-ES" sz="4400" b="1" dirty="0">
                <a:solidFill>
                  <a:srgbClr val="FF0000"/>
                </a:solidFill>
                <a:latin typeface="Calibri"/>
              </a:rPr>
              <a:t>Amén. </a:t>
            </a:r>
          </a:p>
          <a:p>
            <a:pPr marL="0" lvl="0" indent="0">
              <a:lnSpc>
                <a:spcPct val="100000"/>
              </a:lnSpc>
              <a:spcBef>
                <a:spcPct val="20000"/>
              </a:spcBef>
              <a:buClrTx/>
              <a:buSzTx/>
              <a:buNone/>
            </a:pPr>
            <a:r>
              <a:rPr lang="es-ES" sz="4400" dirty="0">
                <a:solidFill>
                  <a:prstClr val="black"/>
                </a:solidFill>
                <a:latin typeface="Calibri"/>
              </a:rPr>
              <a:t>La gracia de nuestro Señor Jesucristo, el amor del Padre y la comunión del Espíritu Santo estén con vosotros. </a:t>
            </a:r>
          </a:p>
          <a:p>
            <a:pPr marL="342900" lvl="0" indent="-342900">
              <a:lnSpc>
                <a:spcPct val="100000"/>
              </a:lnSpc>
              <a:spcBef>
                <a:spcPct val="20000"/>
              </a:spcBef>
              <a:buClrTx/>
              <a:buSzTx/>
              <a:buNone/>
            </a:pPr>
            <a:r>
              <a:rPr lang="es-ES" sz="4400" b="1" dirty="0">
                <a:solidFill>
                  <a:srgbClr val="FF0000"/>
                </a:solidFill>
                <a:latin typeface="Calibri"/>
              </a:rPr>
              <a:t>Y con tu espíritu.</a:t>
            </a:r>
          </a:p>
          <a:p>
            <a:endParaRPr lang="es-ES" dirty="0"/>
          </a:p>
        </p:txBody>
      </p:sp>
    </p:spTree>
    <p:extLst>
      <p:ext uri="{BB962C8B-B14F-4D97-AF65-F5344CB8AC3E}">
        <p14:creationId xmlns:p14="http://schemas.microsoft.com/office/powerpoint/2010/main" val="57663962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Padre Nuestro que estas</a:t>
            </a:r>
            <a:br>
              <a:rPr lang="es-ES" altLang="es-ES" sz="4800" b="1" dirty="0">
                <a:solidFill>
                  <a:srgbClr val="002060"/>
                </a:solidFill>
              </a:rPr>
            </a:br>
            <a:r>
              <a:rPr lang="es-ES" altLang="es-ES" sz="4800" b="1" dirty="0">
                <a:solidFill>
                  <a:srgbClr val="002060"/>
                </a:solidFill>
              </a:rPr>
              <a:t> en el cielo</a:t>
            </a:r>
            <a:br>
              <a:rPr lang="es-ES" altLang="es-ES" sz="4800" b="1" dirty="0">
                <a:solidFill>
                  <a:srgbClr val="002060"/>
                </a:solidFill>
              </a:rPr>
            </a:br>
            <a:r>
              <a:rPr lang="es-ES" altLang="es-ES" sz="4800" b="1" dirty="0">
                <a:solidFill>
                  <a:srgbClr val="002060"/>
                </a:solidFill>
              </a:rPr>
              <a:t>Santificado sea tu nombre</a:t>
            </a:r>
            <a:br>
              <a:rPr lang="es-ES" altLang="es-ES" sz="4800" b="1" dirty="0">
                <a:solidFill>
                  <a:srgbClr val="002060"/>
                </a:solidFill>
              </a:rPr>
            </a:br>
            <a:r>
              <a:rPr lang="es-ES" altLang="es-ES" sz="4800" b="1" dirty="0">
                <a:solidFill>
                  <a:srgbClr val="002060"/>
                </a:solidFill>
              </a:rPr>
              <a:t>Venga a nosotros, tu reino.</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345316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Hágase tu voluntad así en la tierra como en el cielo. Danos hoy nuestro pan de cada día. </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49723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Perdona nuestras ofensas, como perdonamos </a:t>
            </a:r>
            <a:br>
              <a:rPr lang="es-ES" altLang="es-ES" sz="4800" b="1" dirty="0">
                <a:solidFill>
                  <a:srgbClr val="002060"/>
                </a:solidFill>
              </a:rPr>
            </a:br>
            <a:r>
              <a:rPr lang="es-ES" altLang="es-ES" sz="4800" b="1" dirty="0">
                <a:solidFill>
                  <a:srgbClr val="002060"/>
                </a:solidFill>
              </a:rPr>
              <a:t>al que nos ofende (</a:t>
            </a:r>
            <a:r>
              <a:rPr lang="es-ES" altLang="es-ES" sz="4800" b="1" dirty="0" err="1">
                <a:solidFill>
                  <a:srgbClr val="002060"/>
                </a:solidFill>
              </a:rPr>
              <a:t>eie</a:t>
            </a:r>
            <a:r>
              <a:rPr lang="es-ES" altLang="es-ES" sz="4800" b="1" dirty="0">
                <a:solidFill>
                  <a:srgbClr val="002060"/>
                </a:solidFill>
              </a:rPr>
              <a:t>)</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39613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No nos dejes caer en tentación, no</a:t>
            </a:r>
            <a:br>
              <a:rPr lang="es-ES" altLang="es-ES" sz="4800" b="1" dirty="0">
                <a:solidFill>
                  <a:srgbClr val="002060"/>
                </a:solidFill>
              </a:rPr>
            </a:br>
            <a:r>
              <a:rPr lang="es-ES" altLang="es-ES" sz="4800" b="1" dirty="0">
                <a:solidFill>
                  <a:srgbClr val="002060"/>
                </a:solidFill>
              </a:rPr>
              <a:t>y líbranos del mal. </a:t>
            </a:r>
            <a:br>
              <a:rPr lang="es-ES" altLang="es-ES" sz="4800" b="1" dirty="0">
                <a:solidFill>
                  <a:srgbClr val="002060"/>
                </a:solidFill>
              </a:rPr>
            </a:br>
            <a:r>
              <a:rPr lang="es-ES" altLang="es-ES" sz="4800" b="1" dirty="0">
                <a:solidFill>
                  <a:srgbClr val="002060"/>
                </a:solidFill>
              </a:rPr>
              <a:t>No nos dejes caer en tentación</a:t>
            </a:r>
            <a:br>
              <a:rPr lang="es-ES" altLang="es-ES" sz="4800" b="1" dirty="0">
                <a:solidFill>
                  <a:srgbClr val="002060"/>
                </a:solidFill>
              </a:rPr>
            </a:br>
            <a:r>
              <a:rPr lang="es-ES" altLang="es-ES" sz="4800" b="1" dirty="0">
                <a:solidFill>
                  <a:srgbClr val="002060"/>
                </a:solidFill>
              </a:rPr>
              <a:t>y líbranos del mal.</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554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124744"/>
            <a:ext cx="10585176" cy="4824536"/>
          </a:xfrm>
        </p:spPr>
        <p:txBody>
          <a:bodyPr>
            <a:noAutofit/>
          </a:bodyPr>
          <a:lstStyle/>
          <a:p>
            <a:r>
              <a:rPr lang="es-ES" sz="5400" b="1" dirty="0" smtClean="0">
                <a:solidFill>
                  <a:srgbClr val="263050"/>
                </a:solidFill>
              </a:rPr>
              <a:t>Líbranos de … Salvador Jesucristo.</a:t>
            </a:r>
            <a:br>
              <a:rPr lang="es-ES" sz="5400" b="1" dirty="0" smtClean="0">
                <a:solidFill>
                  <a:srgbClr val="263050"/>
                </a:solidFill>
              </a:rPr>
            </a:br>
            <a:r>
              <a:rPr lang="es-ES" sz="5400" b="1" dirty="0" smtClean="0">
                <a:solidFill>
                  <a:srgbClr val="FF0000"/>
                </a:solidFill>
              </a:rPr>
              <a:t>Tuyo es el reino, tuyo el poder y la gloria, por siempre, Señor.</a:t>
            </a:r>
            <a:br>
              <a:rPr lang="es-ES" sz="5400" b="1" dirty="0" smtClean="0">
                <a:solidFill>
                  <a:srgbClr val="FF0000"/>
                </a:solidFill>
              </a:rPr>
            </a:br>
            <a:r>
              <a:rPr lang="es-ES" sz="5400" b="1" dirty="0" smtClean="0">
                <a:solidFill>
                  <a:srgbClr val="263050"/>
                </a:solidFill>
              </a:rPr>
              <a:t>Por los siglos de los siglos.</a:t>
            </a:r>
            <a:br>
              <a:rPr lang="es-ES" sz="5400" b="1" dirty="0" smtClean="0">
                <a:solidFill>
                  <a:srgbClr val="263050"/>
                </a:solidFill>
              </a:rPr>
            </a:br>
            <a:r>
              <a:rPr lang="es-ES" sz="5400" b="1" dirty="0" smtClean="0">
                <a:solidFill>
                  <a:srgbClr val="FF0000"/>
                </a:solidFill>
              </a:rPr>
              <a:t>Amen.</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La paz del Señor este con vosotros.</a:t>
            </a:r>
            <a:br>
              <a:rPr lang="es-ES" sz="5400" b="1" dirty="0" smtClean="0">
                <a:solidFill>
                  <a:srgbClr val="263050"/>
                </a:solidFill>
              </a:rPr>
            </a:br>
            <a:r>
              <a:rPr lang="es-ES" sz="5400" b="1" dirty="0" smtClean="0">
                <a:solidFill>
                  <a:srgbClr val="FF0000"/>
                </a:solidFill>
              </a:rPr>
              <a:t>Y con tu espíritu.</a:t>
            </a:r>
            <a:endParaRPr lang="es-ES" sz="5400" b="1" dirty="0">
              <a:solidFill>
                <a:srgbClr val="FF0000"/>
              </a:solidFill>
            </a:endParaRPr>
          </a:p>
        </p:txBody>
      </p:sp>
    </p:spTree>
    <p:extLst>
      <p:ext uri="{BB962C8B-B14F-4D97-AF65-F5344CB8AC3E}">
        <p14:creationId xmlns:p14="http://schemas.microsoft.com/office/powerpoint/2010/main" val="207004723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ítulo 3"/>
          <p:cNvSpPr>
            <a:spLocks noGrp="1"/>
          </p:cNvSpPr>
          <p:nvPr>
            <p:ph type="title"/>
          </p:nvPr>
        </p:nvSpPr>
        <p:spPr/>
        <p:txBody>
          <a:bodyPr/>
          <a:lstStyle/>
          <a:p>
            <a:pPr algn="ctr"/>
            <a:r>
              <a:rPr lang="es-ES" altLang="es-ES" sz="6600" u="sng" smtClean="0"/>
              <a:t>Paz.</a:t>
            </a:r>
          </a:p>
        </p:txBody>
      </p:sp>
      <p:sp>
        <p:nvSpPr>
          <p:cNvPr id="2051" name="Marcador de contenido 4"/>
          <p:cNvSpPr>
            <a:spLocks noGrp="1"/>
          </p:cNvSpPr>
          <p:nvPr>
            <p:ph idx="1"/>
          </p:nvPr>
        </p:nvSpPr>
        <p:spPr/>
        <p:txBody>
          <a:bodyPr>
            <a:normAutofit fontScale="92500"/>
          </a:bodyPr>
          <a:lstStyle/>
          <a:p>
            <a:pPr marL="0" indent="0">
              <a:buFont typeface="Arial" panose="020B0604020202020204" pitchFamily="34" charset="0"/>
              <a:buNone/>
            </a:pPr>
            <a:r>
              <a:rPr lang="es-ES" altLang="es-ES" sz="5400" smtClean="0"/>
              <a:t>Cordero de Dios que al mundo quitas el pecado. Ten piedad de nosotros. (bis)</a:t>
            </a:r>
          </a:p>
          <a:p>
            <a:pPr marL="0" indent="0">
              <a:buFont typeface="Arial" panose="020B0604020202020204" pitchFamily="34" charset="0"/>
              <a:buNone/>
            </a:pPr>
            <a:r>
              <a:rPr lang="es-ES" altLang="es-ES" sz="5400" smtClean="0"/>
              <a:t>Cordero de Dios que al mundo quitas el pecado. Danos la paz.(bis)</a:t>
            </a:r>
          </a:p>
        </p:txBody>
      </p:sp>
    </p:spTree>
    <p:extLst>
      <p:ext uri="{BB962C8B-B14F-4D97-AF65-F5344CB8AC3E}">
        <p14:creationId xmlns:p14="http://schemas.microsoft.com/office/powerpoint/2010/main" val="36138303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84784"/>
            <a:ext cx="10585176" cy="4824536"/>
          </a:xfrm>
        </p:spPr>
        <p:txBody>
          <a:bodyPr>
            <a:noAutofit/>
          </a:bodyPr>
          <a:lstStyle/>
          <a:p>
            <a:r>
              <a:rPr lang="es-ES" sz="5400" b="1" dirty="0" smtClean="0">
                <a:solidFill>
                  <a:srgbClr val="FF0000"/>
                </a:solidFill>
              </a:rPr>
              <a:t>Cordero de Dios, que quitas el pecado del mundo, ten piedad de nosotros.</a:t>
            </a:r>
            <a:br>
              <a:rPr lang="es-ES" sz="5400" b="1" dirty="0" smtClean="0">
                <a:solidFill>
                  <a:srgbClr val="FF0000"/>
                </a:solidFill>
              </a:rPr>
            </a:br>
            <a:r>
              <a:rPr lang="es-ES" sz="5400" b="1" dirty="0" smtClean="0">
                <a:solidFill>
                  <a:srgbClr val="FF0000"/>
                </a:solidFill>
              </a:rPr>
              <a:t>Cordero de Dios, que quitas el pecado del mundo, ten piedad de nosotros.</a:t>
            </a:r>
            <a:br>
              <a:rPr lang="es-ES" sz="5400" b="1" dirty="0" smtClean="0">
                <a:solidFill>
                  <a:srgbClr val="FF0000"/>
                </a:solidFill>
              </a:rPr>
            </a:br>
            <a:r>
              <a:rPr lang="es-ES" sz="5400" b="1" dirty="0" smtClean="0">
                <a:solidFill>
                  <a:srgbClr val="FF0000"/>
                </a:solidFill>
              </a:rPr>
              <a:t>Cordero de Dios, que quitas el pecado del mundo, danos la paz.</a:t>
            </a:r>
            <a:endParaRPr lang="es-ES" sz="5400" b="1" dirty="0">
              <a:solidFill>
                <a:srgbClr val="FF0000"/>
              </a:solidFill>
            </a:endParaRPr>
          </a:p>
        </p:txBody>
      </p:sp>
    </p:spTree>
    <p:extLst>
      <p:ext uri="{BB962C8B-B14F-4D97-AF65-F5344CB8AC3E}">
        <p14:creationId xmlns:p14="http://schemas.microsoft.com/office/powerpoint/2010/main" val="879408192"/>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12776"/>
            <a:ext cx="10585176" cy="4176464"/>
          </a:xfrm>
        </p:spPr>
        <p:txBody>
          <a:bodyPr>
            <a:noAutofit/>
          </a:bodyPr>
          <a:lstStyle/>
          <a:p>
            <a:r>
              <a:rPr lang="es-ES" sz="5400" b="1" dirty="0" smtClean="0">
                <a:solidFill>
                  <a:srgbClr val="263050"/>
                </a:solidFill>
              </a:rPr>
              <a:t>Este es el Cordero de Dios, … cena del Señor.</a:t>
            </a:r>
            <a:br>
              <a:rPr lang="es-ES" sz="5400" b="1" dirty="0" smtClean="0">
                <a:solidFill>
                  <a:srgbClr val="263050"/>
                </a:solidFill>
              </a:rPr>
            </a:br>
            <a:r>
              <a:rPr lang="es-ES" sz="5400" b="1" dirty="0" smtClean="0">
                <a:solidFill>
                  <a:srgbClr val="FF0000"/>
                </a:solidFill>
              </a:rPr>
              <a:t>Señor, no soy digno de que entres en mi casa pero una palabra tuya bastará para sanarme.</a:t>
            </a:r>
            <a:endParaRPr lang="es-ES" sz="5400" b="1" dirty="0">
              <a:solidFill>
                <a:srgbClr val="263050"/>
              </a:solidFill>
            </a:endParaRPr>
          </a:p>
        </p:txBody>
      </p:sp>
    </p:spTree>
    <p:extLst>
      <p:ext uri="{BB962C8B-B14F-4D97-AF65-F5344CB8AC3E}">
        <p14:creationId xmlns:p14="http://schemas.microsoft.com/office/powerpoint/2010/main" val="37489499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917264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fontScale="90000"/>
          </a:bodyPr>
          <a:lstStyle/>
          <a:p>
            <a:pPr algn="ctr"/>
            <a:r>
              <a:rPr lang="es-ES" sz="4800" b="1" dirty="0">
                <a:solidFill>
                  <a:srgbClr val="002060"/>
                </a:solidFill>
              </a:rPr>
              <a:t>1- Cerca del hogar </a:t>
            </a:r>
            <a:br>
              <a:rPr lang="es-ES" sz="4800" b="1" dirty="0">
                <a:solidFill>
                  <a:srgbClr val="002060"/>
                </a:solidFill>
              </a:rPr>
            </a:br>
            <a:r>
              <a:rPr lang="es-ES" sz="4800" b="1" dirty="0">
                <a:solidFill>
                  <a:srgbClr val="002060"/>
                </a:solidFill>
              </a:rPr>
              <a:t>que calienta mi alma </a:t>
            </a:r>
            <a:br>
              <a:rPr lang="es-ES" sz="4800" b="1" dirty="0">
                <a:solidFill>
                  <a:srgbClr val="002060"/>
                </a:solidFill>
              </a:rPr>
            </a:br>
            <a:r>
              <a:rPr lang="es-ES" sz="4800" b="1" dirty="0">
                <a:solidFill>
                  <a:srgbClr val="002060"/>
                </a:solidFill>
              </a:rPr>
              <a:t>quiero yo saber lo que en comunidad </a:t>
            </a:r>
            <a:br>
              <a:rPr lang="es-ES" sz="4800" b="1" dirty="0">
                <a:solidFill>
                  <a:srgbClr val="002060"/>
                </a:solidFill>
              </a:rPr>
            </a:br>
            <a:r>
              <a:rPr lang="es-ES" sz="4800" b="1" dirty="0">
                <a:solidFill>
                  <a:srgbClr val="002060"/>
                </a:solidFill>
              </a:rPr>
              <a:t>Tú quieres de mí.</a:t>
            </a:r>
            <a:br>
              <a:rPr lang="es-ES" sz="4800" b="1" dirty="0">
                <a:solidFill>
                  <a:srgbClr val="002060"/>
                </a:solidFill>
              </a:rPr>
            </a:br>
            <a:r>
              <a:rPr lang="es-ES" sz="4800" b="1" dirty="0">
                <a:solidFill>
                  <a:srgbClr val="002060"/>
                </a:solidFill>
              </a:rPr>
              <a:t>Sintiendo el calor que me da tu </a:t>
            </a:r>
            <a:br>
              <a:rPr lang="es-ES" sz="4800" b="1" dirty="0">
                <a:solidFill>
                  <a:srgbClr val="002060"/>
                </a:solidFill>
              </a:rPr>
            </a:br>
            <a:r>
              <a:rPr lang="es-ES" sz="4800" b="1" dirty="0">
                <a:solidFill>
                  <a:srgbClr val="002060"/>
                </a:solidFill>
              </a:rPr>
              <a:t>Palabra quiero responder </a:t>
            </a:r>
            <a:br>
              <a:rPr lang="es-ES" sz="4800" b="1" dirty="0">
                <a:solidFill>
                  <a:srgbClr val="002060"/>
                </a:solidFill>
              </a:rPr>
            </a:br>
            <a:r>
              <a:rPr lang="es-ES" sz="4800" b="1" dirty="0">
                <a:solidFill>
                  <a:srgbClr val="002060"/>
                </a:solidFill>
              </a:rPr>
              <a:t>a lo que me </a:t>
            </a:r>
            <a:br>
              <a:rPr lang="es-ES" sz="4800" b="1" dirty="0">
                <a:solidFill>
                  <a:srgbClr val="002060"/>
                </a:solidFill>
              </a:rPr>
            </a:br>
            <a:r>
              <a:rPr lang="es-ES" sz="4800" b="1" dirty="0">
                <a:solidFill>
                  <a:srgbClr val="002060"/>
                </a:solidFill>
              </a:rPr>
              <a:t>pides sin que nada yo pueda temer. </a:t>
            </a:r>
          </a:p>
        </p:txBody>
      </p:sp>
      <p:sp>
        <p:nvSpPr>
          <p:cNvPr id="4" name="Marcador de texto 3"/>
          <p:cNvSpPr>
            <a:spLocks noGrp="1"/>
          </p:cNvSpPr>
          <p:nvPr>
            <p:ph type="body" sz="half" idx="2"/>
          </p:nvPr>
        </p:nvSpPr>
        <p:spPr/>
        <p:txBody>
          <a:bodyPr/>
          <a:lstStyle/>
          <a:p>
            <a:endParaRPr lang="es-ES"/>
          </a:p>
        </p:txBody>
      </p:sp>
      <p:pic>
        <p:nvPicPr>
          <p:cNvPr id="8" name="Picture 7" descr="http://i.ytimg.com/vi/evhroPF5WAo/hq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4397" r="6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8004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663633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A nada, a nada,</a:t>
            </a:r>
            <a:br>
              <a:rPr lang="es-ES" sz="4800" b="1" dirty="0">
                <a:solidFill>
                  <a:srgbClr val="002060"/>
                </a:solidFill>
              </a:rPr>
            </a:br>
            <a:r>
              <a:rPr lang="es-ES" sz="4800" b="1" dirty="0">
                <a:solidFill>
                  <a:srgbClr val="002060"/>
                </a:solidFill>
              </a:rPr>
              <a:t> nunca he de  temer, </a:t>
            </a:r>
            <a:br>
              <a:rPr lang="es-ES" sz="4800" b="1" dirty="0">
                <a:solidFill>
                  <a:srgbClr val="002060"/>
                </a:solidFill>
              </a:rPr>
            </a:br>
            <a:r>
              <a:rPr lang="es-ES" sz="4800" b="1" dirty="0">
                <a:solidFill>
                  <a:srgbClr val="002060"/>
                </a:solidFill>
              </a:rPr>
              <a:t>yendo junto a ti,</a:t>
            </a:r>
            <a:br>
              <a:rPr lang="es-ES" sz="4800" b="1" dirty="0">
                <a:solidFill>
                  <a:srgbClr val="002060"/>
                </a:solidFill>
              </a:rPr>
            </a:br>
            <a:r>
              <a:rPr lang="es-ES" sz="4800" b="1" dirty="0">
                <a:solidFill>
                  <a:srgbClr val="002060"/>
                </a:solidFill>
              </a:rPr>
              <a:t> con tus ojos de fe,</a:t>
            </a:r>
            <a:br>
              <a:rPr lang="es-ES" sz="4800" b="1" dirty="0">
                <a:solidFill>
                  <a:srgbClr val="002060"/>
                </a:solidFill>
              </a:rPr>
            </a:br>
            <a:r>
              <a:rPr lang="es-ES" sz="4800" b="1" dirty="0">
                <a:solidFill>
                  <a:srgbClr val="002060"/>
                </a:solidFill>
              </a:rPr>
              <a:t> nunca he de temer (bis). </a:t>
            </a:r>
          </a:p>
        </p:txBody>
      </p:sp>
      <p:sp>
        <p:nvSpPr>
          <p:cNvPr id="4" name="Marcador de texto 3"/>
          <p:cNvSpPr>
            <a:spLocks noGrp="1"/>
          </p:cNvSpPr>
          <p:nvPr>
            <p:ph type="body" sz="half" idx="2"/>
          </p:nvPr>
        </p:nvSpPr>
        <p:spPr/>
        <p:txBody>
          <a:bodyPr/>
          <a:lstStyle/>
          <a:p>
            <a:endParaRPr lang="es-ES"/>
          </a:p>
        </p:txBody>
      </p:sp>
      <p:pic>
        <p:nvPicPr>
          <p:cNvPr id="8" name="Picture 7" descr="http://i.ytimg.com/vi/evhroPF5WAo/hq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4397" r="6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017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fontScale="90000"/>
          </a:bodyPr>
          <a:lstStyle/>
          <a:p>
            <a:pPr algn="ctr"/>
            <a:r>
              <a:rPr lang="es-ES" sz="4800" b="1" dirty="0">
                <a:solidFill>
                  <a:srgbClr val="002060"/>
                </a:solidFill>
              </a:rPr>
              <a:t>2. Sólo he de beber </a:t>
            </a:r>
            <a:br>
              <a:rPr lang="es-ES" sz="4800" b="1" dirty="0">
                <a:solidFill>
                  <a:srgbClr val="002060"/>
                </a:solidFill>
              </a:rPr>
            </a:br>
            <a:r>
              <a:rPr lang="es-ES" sz="4800" b="1" dirty="0">
                <a:solidFill>
                  <a:srgbClr val="002060"/>
                </a:solidFill>
              </a:rPr>
              <a:t>de tu fuente de agua </a:t>
            </a:r>
            <a:br>
              <a:rPr lang="es-ES" sz="4800" b="1" dirty="0">
                <a:solidFill>
                  <a:srgbClr val="002060"/>
                </a:solidFill>
              </a:rPr>
            </a:br>
            <a:r>
              <a:rPr lang="es-ES" sz="4800" b="1" dirty="0">
                <a:solidFill>
                  <a:srgbClr val="002060"/>
                </a:solidFill>
              </a:rPr>
              <a:t>sé que solo ella será la que sacie </a:t>
            </a:r>
            <a:br>
              <a:rPr lang="es-ES" sz="4800" b="1" dirty="0">
                <a:solidFill>
                  <a:srgbClr val="002060"/>
                </a:solidFill>
              </a:rPr>
            </a:br>
            <a:r>
              <a:rPr lang="es-ES" sz="4800" b="1" dirty="0">
                <a:solidFill>
                  <a:srgbClr val="002060"/>
                </a:solidFill>
              </a:rPr>
              <a:t>mi hambre y mi sed.</a:t>
            </a:r>
            <a:br>
              <a:rPr lang="es-ES" sz="4800" b="1" dirty="0">
                <a:solidFill>
                  <a:srgbClr val="002060"/>
                </a:solidFill>
              </a:rPr>
            </a:br>
            <a:r>
              <a:rPr lang="es-ES" sz="4800" b="1" dirty="0">
                <a:solidFill>
                  <a:srgbClr val="002060"/>
                </a:solidFill>
              </a:rPr>
              <a:t>Tú eres el Señor que alimenta mi alma </a:t>
            </a:r>
            <a:br>
              <a:rPr lang="es-ES" sz="4800" b="1" dirty="0">
                <a:solidFill>
                  <a:srgbClr val="002060"/>
                </a:solidFill>
              </a:rPr>
            </a:br>
            <a:r>
              <a:rPr lang="es-ES" sz="4800" b="1" dirty="0">
                <a:solidFill>
                  <a:srgbClr val="002060"/>
                </a:solidFill>
              </a:rPr>
              <a:t>y si hago mi opción</a:t>
            </a:r>
            <a:br>
              <a:rPr lang="es-ES" sz="4800" b="1" dirty="0">
                <a:solidFill>
                  <a:srgbClr val="002060"/>
                </a:solidFill>
              </a:rPr>
            </a:br>
            <a:r>
              <a:rPr lang="es-ES" sz="4800" b="1" dirty="0">
                <a:solidFill>
                  <a:srgbClr val="002060"/>
                </a:solidFill>
              </a:rPr>
              <a:t> por seguirte a Ti nunca jamás </a:t>
            </a:r>
            <a:br>
              <a:rPr lang="es-ES" sz="4800" b="1" dirty="0">
                <a:solidFill>
                  <a:srgbClr val="002060"/>
                </a:solidFill>
              </a:rPr>
            </a:br>
            <a:r>
              <a:rPr lang="es-ES" sz="4800" b="1" dirty="0">
                <a:solidFill>
                  <a:srgbClr val="002060"/>
                </a:solidFill>
              </a:rPr>
              <a:t>yo temeré. </a:t>
            </a:r>
          </a:p>
        </p:txBody>
      </p:sp>
      <p:sp>
        <p:nvSpPr>
          <p:cNvPr id="4" name="Marcador de texto 3"/>
          <p:cNvSpPr>
            <a:spLocks noGrp="1"/>
          </p:cNvSpPr>
          <p:nvPr>
            <p:ph type="body" sz="half" idx="2"/>
          </p:nvPr>
        </p:nvSpPr>
        <p:spPr/>
        <p:txBody>
          <a:bodyPr/>
          <a:lstStyle/>
          <a:p>
            <a:endParaRPr lang="es-ES"/>
          </a:p>
        </p:txBody>
      </p:sp>
      <p:pic>
        <p:nvPicPr>
          <p:cNvPr id="8" name="Picture 7" descr="http://i.ytimg.com/vi/evhroPF5WAo/hq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4397" r="6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6111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A nada, a nada,</a:t>
            </a:r>
            <a:br>
              <a:rPr lang="es-ES" sz="4800" b="1" dirty="0">
                <a:solidFill>
                  <a:srgbClr val="002060"/>
                </a:solidFill>
              </a:rPr>
            </a:br>
            <a:r>
              <a:rPr lang="es-ES" sz="4800" b="1" dirty="0">
                <a:solidFill>
                  <a:srgbClr val="002060"/>
                </a:solidFill>
              </a:rPr>
              <a:t> nunca he de  temer, </a:t>
            </a:r>
            <a:br>
              <a:rPr lang="es-ES" sz="4800" b="1" dirty="0">
                <a:solidFill>
                  <a:srgbClr val="002060"/>
                </a:solidFill>
              </a:rPr>
            </a:br>
            <a:r>
              <a:rPr lang="es-ES" sz="4800" b="1" dirty="0">
                <a:solidFill>
                  <a:srgbClr val="002060"/>
                </a:solidFill>
              </a:rPr>
              <a:t>yendo junto a ti,</a:t>
            </a:r>
            <a:br>
              <a:rPr lang="es-ES" sz="4800" b="1" dirty="0">
                <a:solidFill>
                  <a:srgbClr val="002060"/>
                </a:solidFill>
              </a:rPr>
            </a:br>
            <a:r>
              <a:rPr lang="es-ES" sz="4800" b="1" dirty="0">
                <a:solidFill>
                  <a:srgbClr val="002060"/>
                </a:solidFill>
              </a:rPr>
              <a:t> con tus ojos de fe,</a:t>
            </a:r>
            <a:br>
              <a:rPr lang="es-ES" sz="4800" b="1" dirty="0">
                <a:solidFill>
                  <a:srgbClr val="002060"/>
                </a:solidFill>
              </a:rPr>
            </a:br>
            <a:r>
              <a:rPr lang="es-ES" sz="4800" b="1" dirty="0">
                <a:solidFill>
                  <a:srgbClr val="002060"/>
                </a:solidFill>
              </a:rPr>
              <a:t> nunca he de temer (bis). </a:t>
            </a:r>
          </a:p>
        </p:txBody>
      </p:sp>
      <p:sp>
        <p:nvSpPr>
          <p:cNvPr id="4" name="Marcador de texto 3"/>
          <p:cNvSpPr>
            <a:spLocks noGrp="1"/>
          </p:cNvSpPr>
          <p:nvPr>
            <p:ph type="body" sz="half" idx="2"/>
          </p:nvPr>
        </p:nvSpPr>
        <p:spPr/>
        <p:txBody>
          <a:bodyPr/>
          <a:lstStyle/>
          <a:p>
            <a:endParaRPr lang="es-ES"/>
          </a:p>
        </p:txBody>
      </p:sp>
      <p:pic>
        <p:nvPicPr>
          <p:cNvPr id="8" name="Picture 7" descr="http://i.ytimg.com/vi/evhroPF5WAo/hq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4397" r="6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3742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fontScale="90000"/>
          </a:bodyPr>
          <a:lstStyle/>
          <a:p>
            <a:pPr algn="ctr"/>
            <a:r>
              <a:rPr lang="es-ES" sz="4800" b="1" dirty="0">
                <a:solidFill>
                  <a:srgbClr val="002060"/>
                </a:solidFill>
              </a:rPr>
              <a:t>3. Llegan hasta mí </a:t>
            </a:r>
            <a:br>
              <a:rPr lang="es-ES" sz="4800" b="1" dirty="0">
                <a:solidFill>
                  <a:srgbClr val="002060"/>
                </a:solidFill>
              </a:rPr>
            </a:br>
            <a:r>
              <a:rPr lang="es-ES" sz="4800" b="1" dirty="0">
                <a:solidFill>
                  <a:srgbClr val="002060"/>
                </a:solidFill>
              </a:rPr>
              <a:t>momentos sin calma </a:t>
            </a:r>
            <a:br>
              <a:rPr lang="es-ES" sz="4800" b="1" dirty="0">
                <a:solidFill>
                  <a:srgbClr val="002060"/>
                </a:solidFill>
              </a:rPr>
            </a:br>
            <a:r>
              <a:rPr lang="es-ES" sz="4800" b="1" dirty="0">
                <a:solidFill>
                  <a:srgbClr val="002060"/>
                </a:solidFill>
              </a:rPr>
              <a:t>que me hacen dudar  </a:t>
            </a:r>
            <a:br>
              <a:rPr lang="es-ES" sz="4800" b="1" dirty="0">
                <a:solidFill>
                  <a:srgbClr val="002060"/>
                </a:solidFill>
              </a:rPr>
            </a:br>
            <a:r>
              <a:rPr lang="es-ES" sz="4800" b="1" dirty="0">
                <a:solidFill>
                  <a:srgbClr val="002060"/>
                </a:solidFill>
              </a:rPr>
              <a:t>si mi camino se orienta hacia Ti.</a:t>
            </a:r>
            <a:br>
              <a:rPr lang="es-ES" sz="4800" b="1" dirty="0">
                <a:solidFill>
                  <a:srgbClr val="002060"/>
                </a:solidFill>
              </a:rPr>
            </a:br>
            <a:r>
              <a:rPr lang="es-ES" sz="4800" b="1" dirty="0">
                <a:solidFill>
                  <a:srgbClr val="002060"/>
                </a:solidFill>
              </a:rPr>
              <a:t>Comienza a faltar </a:t>
            </a:r>
            <a:br>
              <a:rPr lang="es-ES" sz="4800" b="1" dirty="0">
                <a:solidFill>
                  <a:srgbClr val="002060"/>
                </a:solidFill>
              </a:rPr>
            </a:br>
            <a:r>
              <a:rPr lang="es-ES" sz="4800" b="1" dirty="0">
                <a:solidFill>
                  <a:srgbClr val="002060"/>
                </a:solidFill>
              </a:rPr>
              <a:t>la paz en mi alma y sin esperarlo </a:t>
            </a:r>
            <a:br>
              <a:rPr lang="es-ES" sz="4800" b="1" dirty="0">
                <a:solidFill>
                  <a:srgbClr val="002060"/>
                </a:solidFill>
              </a:rPr>
            </a:br>
            <a:r>
              <a:rPr lang="es-ES" sz="4800" b="1" dirty="0">
                <a:solidFill>
                  <a:srgbClr val="002060"/>
                </a:solidFill>
              </a:rPr>
              <a:t>apareces Tú </a:t>
            </a:r>
            <a:br>
              <a:rPr lang="es-ES" sz="4800" b="1" dirty="0">
                <a:solidFill>
                  <a:srgbClr val="002060"/>
                </a:solidFill>
              </a:rPr>
            </a:br>
            <a:r>
              <a:rPr lang="es-ES" sz="4800" b="1" dirty="0">
                <a:solidFill>
                  <a:srgbClr val="002060"/>
                </a:solidFill>
              </a:rPr>
              <a:t>haciéndome ver que nada he de temer.</a:t>
            </a:r>
          </a:p>
        </p:txBody>
      </p:sp>
      <p:sp>
        <p:nvSpPr>
          <p:cNvPr id="4" name="Marcador de texto 3"/>
          <p:cNvSpPr>
            <a:spLocks noGrp="1"/>
          </p:cNvSpPr>
          <p:nvPr>
            <p:ph type="body" sz="half" idx="2"/>
          </p:nvPr>
        </p:nvSpPr>
        <p:spPr/>
        <p:txBody>
          <a:bodyPr/>
          <a:lstStyle/>
          <a:p>
            <a:endParaRPr lang="es-ES"/>
          </a:p>
        </p:txBody>
      </p:sp>
      <p:pic>
        <p:nvPicPr>
          <p:cNvPr id="8" name="Picture 7" descr="http://i.ytimg.com/vi/evhroPF5WAo/hq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4397" r="6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6743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A nada, a nada,</a:t>
            </a:r>
            <a:br>
              <a:rPr lang="es-ES" sz="4800" b="1" dirty="0">
                <a:solidFill>
                  <a:srgbClr val="002060"/>
                </a:solidFill>
              </a:rPr>
            </a:br>
            <a:r>
              <a:rPr lang="es-ES" sz="4800" b="1" dirty="0">
                <a:solidFill>
                  <a:srgbClr val="002060"/>
                </a:solidFill>
              </a:rPr>
              <a:t> nunca he de  temer, </a:t>
            </a:r>
            <a:br>
              <a:rPr lang="es-ES" sz="4800" b="1" dirty="0">
                <a:solidFill>
                  <a:srgbClr val="002060"/>
                </a:solidFill>
              </a:rPr>
            </a:br>
            <a:r>
              <a:rPr lang="es-ES" sz="4800" b="1" dirty="0">
                <a:solidFill>
                  <a:srgbClr val="002060"/>
                </a:solidFill>
              </a:rPr>
              <a:t>yendo junto a ti,</a:t>
            </a:r>
            <a:br>
              <a:rPr lang="es-ES" sz="4800" b="1" dirty="0">
                <a:solidFill>
                  <a:srgbClr val="002060"/>
                </a:solidFill>
              </a:rPr>
            </a:br>
            <a:r>
              <a:rPr lang="es-ES" sz="4800" b="1" dirty="0">
                <a:solidFill>
                  <a:srgbClr val="002060"/>
                </a:solidFill>
              </a:rPr>
              <a:t> con tus ojos de fe,</a:t>
            </a:r>
            <a:br>
              <a:rPr lang="es-ES" sz="4800" b="1" dirty="0">
                <a:solidFill>
                  <a:srgbClr val="002060"/>
                </a:solidFill>
              </a:rPr>
            </a:br>
            <a:r>
              <a:rPr lang="es-ES" sz="4800" b="1" dirty="0">
                <a:solidFill>
                  <a:srgbClr val="002060"/>
                </a:solidFill>
              </a:rPr>
              <a:t> nunca he de temer (bis). </a:t>
            </a:r>
          </a:p>
        </p:txBody>
      </p:sp>
      <p:sp>
        <p:nvSpPr>
          <p:cNvPr id="4" name="Marcador de texto 3"/>
          <p:cNvSpPr>
            <a:spLocks noGrp="1"/>
          </p:cNvSpPr>
          <p:nvPr>
            <p:ph type="body" sz="half" idx="2"/>
          </p:nvPr>
        </p:nvSpPr>
        <p:spPr/>
        <p:txBody>
          <a:bodyPr/>
          <a:lstStyle/>
          <a:p>
            <a:endParaRPr lang="es-ES"/>
          </a:p>
        </p:txBody>
      </p:sp>
      <p:pic>
        <p:nvPicPr>
          <p:cNvPr id="8" name="Picture 7" descr="http://i.ytimg.com/vi/evhroPF5WAo/hq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4397" r="6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2746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05333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Más allá de mis miedos más allá </a:t>
            </a:r>
            <a:br>
              <a:rPr lang="es-ES" sz="4800" b="1" dirty="0">
                <a:solidFill>
                  <a:srgbClr val="002060"/>
                </a:solidFill>
              </a:rPr>
            </a:br>
            <a:r>
              <a:rPr lang="es-ES" sz="4800" b="1" dirty="0">
                <a:solidFill>
                  <a:srgbClr val="002060"/>
                </a:solidFill>
              </a:rPr>
              <a:t>de mi inseguridad, quiero darte mi respuesta. </a:t>
            </a:r>
          </a:p>
        </p:txBody>
      </p:sp>
      <p:sp>
        <p:nvSpPr>
          <p:cNvPr id="4" name="Marcador de texto 3"/>
          <p:cNvSpPr>
            <a:spLocks noGrp="1"/>
          </p:cNvSpPr>
          <p:nvPr>
            <p:ph type="body" sz="half" idx="2"/>
          </p:nvPr>
        </p:nvSpPr>
        <p:spPr/>
        <p:txBody>
          <a:bodyPr/>
          <a:lstStyle/>
          <a:p>
            <a:endParaRPr lang="es-ES"/>
          </a:p>
        </p:txBody>
      </p:sp>
      <p:pic>
        <p:nvPicPr>
          <p:cNvPr id="11" name="Picture 10" descr="http://uaesm.maktoob.com/up/uploads/c5516f38b6.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650" r="68"/>
          <a:stretch/>
        </p:blipFill>
        <p:spPr bwMode="auto">
          <a:xfrm>
            <a:off x="7320135" y="0"/>
            <a:ext cx="485491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9988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Aquí estoy para hacer </a:t>
            </a:r>
            <a:br>
              <a:rPr lang="es-ES" sz="4800" b="1" dirty="0">
                <a:solidFill>
                  <a:srgbClr val="002060"/>
                </a:solidFill>
              </a:rPr>
            </a:br>
            <a:r>
              <a:rPr lang="es-ES" sz="4800" b="1" dirty="0">
                <a:solidFill>
                  <a:srgbClr val="002060"/>
                </a:solidFill>
              </a:rPr>
              <a:t>tu voluntad, </a:t>
            </a:r>
            <a:br>
              <a:rPr lang="es-ES" sz="4800" b="1" dirty="0">
                <a:solidFill>
                  <a:srgbClr val="002060"/>
                </a:solidFill>
              </a:rPr>
            </a:br>
            <a:r>
              <a:rPr lang="es-ES" sz="4800" b="1" dirty="0">
                <a:solidFill>
                  <a:srgbClr val="002060"/>
                </a:solidFill>
              </a:rPr>
              <a:t>para que mi amor sea decirte sí hasta el final.</a:t>
            </a:r>
          </a:p>
        </p:txBody>
      </p:sp>
      <p:sp>
        <p:nvSpPr>
          <p:cNvPr id="4" name="Marcador de texto 3"/>
          <p:cNvSpPr>
            <a:spLocks noGrp="1"/>
          </p:cNvSpPr>
          <p:nvPr>
            <p:ph type="body" sz="half" idx="2"/>
          </p:nvPr>
        </p:nvSpPr>
        <p:spPr/>
        <p:txBody>
          <a:bodyPr/>
          <a:lstStyle/>
          <a:p>
            <a:endParaRPr lang="es-ES"/>
          </a:p>
        </p:txBody>
      </p:sp>
      <p:pic>
        <p:nvPicPr>
          <p:cNvPr id="11" name="Picture 10" descr="http://uaesm.maktoob.com/up/uploads/c5516f38b6.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650" r="68"/>
          <a:stretch/>
        </p:blipFill>
        <p:spPr bwMode="auto">
          <a:xfrm>
            <a:off x="7320135" y="0"/>
            <a:ext cx="485491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5399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Yo quiero ahora contaros todo, ahora que estamos aquí reunidos.</a:t>
            </a:r>
          </a:p>
        </p:txBody>
      </p:sp>
      <p:sp>
        <p:nvSpPr>
          <p:cNvPr id="4" name="Marcador de texto 3"/>
          <p:cNvSpPr>
            <a:spLocks noGrp="1"/>
          </p:cNvSpPr>
          <p:nvPr>
            <p:ph type="body" sz="half" idx="2"/>
          </p:nvPr>
        </p:nvSpPr>
        <p:spPr/>
        <p:txBody>
          <a:bodyPr/>
          <a:lstStyle/>
          <a:p>
            <a:endParaRPr lang="es-ES"/>
          </a:p>
        </p:txBody>
      </p:sp>
      <p:pic>
        <p:nvPicPr>
          <p:cNvPr id="10" name="Picture 5" descr="http://www.absolutitalia.com/wp-content/uploads/2010/03/Dia-de-la-mujer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t="399" r="103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435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Banded Design Blue 16x9">
  <a:themeElements>
    <a:clrScheme name="Banded_Design_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a:gsLst>
            <a:gs pos="0">
              <a:schemeClr val="phClr">
                <a:lumMod val="0"/>
                <a:lumOff val="100000"/>
              </a:schemeClr>
            </a:gs>
            <a:gs pos="72000">
              <a:schemeClr val="phClr"/>
            </a:gs>
            <a:gs pos="100000">
              <a:schemeClr val="phClr">
                <a:lumMod val="90000"/>
              </a:schemeClr>
            </a:gs>
          </a:gsLst>
          <a:lin ang="5400000" scaled="1"/>
        </a:gradFill>
        <a:gradFill flip="none" rotWithShape="1">
          <a:gsLst>
            <a:gs pos="32000">
              <a:schemeClr val="phClr"/>
            </a:gs>
            <a:gs pos="100000">
              <a:schemeClr val="phClr">
                <a:lumMod val="75000"/>
              </a:schemeClr>
            </a:gs>
          </a:gsLst>
          <a:path path="circle">
            <a:fillToRect l="50000" t="50000" r="50000" b="50000"/>
          </a:path>
          <a:tileRect/>
        </a:gradFill>
      </a:bgFillStyleLst>
    </a:fmtScheme>
  </a:themeElements>
  <a:objectDefaults/>
  <a:extraClrSchemeLst/>
  <a:extLst>
    <a:ext uri="{05A4C25C-085E-4340-85A3-A5531E510DB2}">
      <thm15:themeFamily xmlns:thm15="http://schemas.microsoft.com/office/thememl/2012/main" name="BusinessProjectPlan_TP103417270" id="{DE8F82CC-6DD2-4A56-AD26-979CC913B3BE}" vid="{2A4E3A8D-E0A1-443E-9121-96E42C9A0AF5}"/>
    </a:ext>
  </a:extLst>
</a:theme>
</file>

<file path=ppt/theme/theme2.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53149403-D037-43A9-A21D-FD77B990766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Presentación de plan de proyecto empresarial (pantalla panorámica)</Template>
  <TotalTime>0</TotalTime>
  <Words>1315</Words>
  <Application>Microsoft Office PowerPoint</Application>
  <PresentationFormat>Panorámica</PresentationFormat>
  <Paragraphs>88</Paragraphs>
  <Slides>87</Slides>
  <Notes>2</Notes>
  <HiddenSlides>5</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87</vt:i4>
      </vt:variant>
    </vt:vector>
  </HeadingPairs>
  <TitlesOfParts>
    <vt:vector size="93" baseType="lpstr">
      <vt:lpstr>Arial</vt:lpstr>
      <vt:lpstr>Calibri</vt:lpstr>
      <vt:lpstr>Corbel</vt:lpstr>
      <vt:lpstr>Euphemia</vt:lpstr>
      <vt:lpstr>Wingdings</vt:lpstr>
      <vt:lpstr>Banded Design Blue 16x9</vt:lpstr>
      <vt:lpstr>XXXIII DOMINGO DE TIEMPO ORDINARIO</vt:lpstr>
      <vt:lpstr>TOMADO DE LA MANO CON JESÚS YO VOY LE SIGO COMO OVEJA QUE ENCONTRÓ AL PASTOR.</vt:lpstr>
      <vt:lpstr>TOMADO DE LA MANO CON JESÚS YO VOY A DÓNDE ÉL VA.</vt:lpstr>
      <vt:lpstr>1.Si Jesús te dice amigo deja todo y ven conmigo  donde todo es más hermoso y más feliz</vt:lpstr>
      <vt:lpstr>TOMADO DE LA MANO CON JESÚS YO VOY LE SIGO COMO OVEJA QUE ENCONTRÓ AL PASTOR.</vt:lpstr>
      <vt:lpstr>TOMADO DE LA MANO CON JESÚS YO VOY A DÓNDE ÉL VA.</vt:lpstr>
      <vt:lpstr>Presentación de PowerPoint</vt:lpstr>
      <vt:lpstr>Presentación de PowerPoint</vt:lpstr>
      <vt:lpstr>Yo quiero ahora contaros todo, ahora que estamos aquí reunidos.</vt:lpstr>
      <vt:lpstr>He hecho daño aun amigo, pues me venció el egoísmo.</vt:lpstr>
      <vt:lpstr>SOMOS DE PIEDRA, SOMOS DE BARRO, Y BLASFEMAMOS Y CRITICAMOS.</vt:lpstr>
      <vt:lpstr>YO ME CONFIESO, QUE HE PECADO, HE HERIDO A DIOS  Y A MIS HERMANOS. </vt:lpstr>
      <vt:lpstr>Gloria a Dios en el cielo  y en la tierra a los hombres paz, te alabamos, te bendecimos, te adoramos y glorificamos, te damos gracias por tu inmensa gloria. </vt:lpstr>
      <vt:lpstr>Tú que perdonas los pecados ten piedad, Tú que estás sentado a la derecha de Dios escúchanos. Sólo Tú eres santo,  sólo Tú, sólo Tú Señor,  con el Espíritu Santo,  en la gloria de Dios.</vt:lpstr>
      <vt:lpstr>Presentación de PowerPoint</vt:lpstr>
      <vt:lpstr>PRIMERA LECTURA</vt:lpstr>
      <vt:lpstr>Presentación de PowerPoint</vt:lpstr>
      <vt:lpstr>Presentación de PowerPoint</vt:lpstr>
      <vt:lpstr>PALABRA DE DIOS TE ALABAMOS, SEÑOR</vt:lpstr>
      <vt:lpstr>EL SEÑOR LLEGA PARA REGIR LOS PUEBLOS CON RECTITUD.</vt:lpstr>
      <vt:lpstr>Tañed la cítara para el Señor, suenen los instrumentos: con clarines y al son de trompetas, aclamad al Rey y Señor</vt:lpstr>
      <vt:lpstr>EL SEÑOR LLEGA PARA REGIR LOS PUEBLOS CON RECTITUD.</vt:lpstr>
      <vt:lpstr>Retumbe el mar y cuanto contiene, la tierra y cuantos la habitan; aplaudan los ríos, aclamen los montes</vt:lpstr>
      <vt:lpstr>EL SEÑOR LLEGA PARA REGIR LOS PUEBLOS CON RECTITUD.</vt:lpstr>
      <vt:lpstr>Al Señor, que llega para regir la tierra </vt:lpstr>
      <vt:lpstr>EL SEÑOR LLEGA PARA REGIR LOS PUEBLOS CON RECTITUD.</vt:lpstr>
      <vt:lpstr>Regirá el orbe con justicia y los pueblos con rectitud.</vt:lpstr>
      <vt:lpstr>EL SEÑOR LLEGA PARA REGIR LOS PUEBLOS CON RECTITUD.</vt:lpstr>
      <vt:lpstr>SEGUNDA LECTURA</vt:lpstr>
      <vt:lpstr>Presentación de PowerPoint</vt:lpstr>
      <vt:lpstr>Presentación de PowerPoint</vt:lpstr>
      <vt:lpstr>Presentación de PowerPoint</vt:lpstr>
      <vt:lpstr>Presentación de PowerPoint</vt:lpstr>
      <vt:lpstr>PALABRA DE DIOS TE ALABAMOS, SEÑOR</vt:lpstr>
      <vt:lpstr>Si Jesús, yo quiero escuchar tu Evangelio y asumir.  Todo su riesgo, fiado de ti, con alegría y con paz. Todo su riesgo fiado de ti. Vale la pena arriesgar.</vt:lpstr>
      <vt:lpstr>Aleluya yo quiero vivir, Aleluya yo quiero arriesgar,  toda mi vida por ti.  </vt:lpstr>
      <vt:lpstr>El Señor esté con vosotros. Y con tu espíritu. Lectura del santo Evangelio según san Lucas. Gloria a ti, Señor.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PALABRA DEL SEÑOR GLORIA A TI, SEÑOR JESÚS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1. Un niño se te acercó aquella tarde, sus cinco panes te dio para ayudarte, los dos hicisteis que ya  no hubiera hambre. (bis)</vt:lpstr>
      <vt:lpstr>2. La tierra, el aire y el sol  son tu regalo, y mil estrellas de luz sembró tu mano, el hombre pone su amor  y su trabajo. (bis)</vt:lpstr>
      <vt:lpstr>3. También yo quiero poner sobre tu mesa, mis cinco panes que son una promesa, de darte todo mi amor  y  mi pobreza. (bis)</vt:lpstr>
      <vt:lpstr>Orad hermanos para…Padre todopoderoso. El Señor reciba de tus manos este sacrificio para alabanza y gloria de su nombre, para nuestro bien y el de toda su santa Iglesia. </vt:lpstr>
      <vt:lpstr>Presentación de PowerPoint</vt:lpstr>
      <vt:lpstr>El Señor esté con vosotros. Y con tu espíritu. Levantemos el corazón. Lo tenemos levantado hacia el Señor. Demos gracias al Señor nuestro Dios. Es justo y necesario.</vt:lpstr>
      <vt:lpstr>Presentación de PowerPoint</vt:lpstr>
      <vt:lpstr>Santo eres Señor, Dios Nuestro, rey del cielo y de la tierra, Luz de vida eterna, pan de salvación. </vt:lpstr>
      <vt:lpstr>Bendito el que a ti te busca y el que tu palabra escucha, Diciendo tu nombre va sembrando amor.</vt:lpstr>
      <vt:lpstr>SANTO, SANTO, SANTO ES MI DIOS LLENOS ESTAN DE TU GLORIA (BIS) </vt:lpstr>
      <vt:lpstr>Presentación de PowerPoint</vt:lpstr>
      <vt:lpstr>Éste es el sacramento de nuestra fe: Anunciamos tu muerte, proclamamos tu resurrección ¡Ven, Señor Jesús!</vt:lpstr>
      <vt:lpstr>Presentación de PowerPoint</vt:lpstr>
      <vt:lpstr>Por Cristo, con él y en él … por los siglos de los siglos. Amén.</vt:lpstr>
      <vt:lpstr>Presentación de PowerPoint</vt:lpstr>
      <vt:lpstr>Padre Nuestro que estas  en el cielo Santificado sea tu nombre Venga a nosotros, tu reino.</vt:lpstr>
      <vt:lpstr>Hágase tu voluntad así en la tierra como en el cielo. Danos hoy nuestro pan de cada día. </vt:lpstr>
      <vt:lpstr>Perdona nuestras ofensas, como perdonamos  al que nos ofende (eie)</vt:lpstr>
      <vt:lpstr>No nos dejes caer en tentación, no y líbranos del mal.  No nos dejes caer en tentación y líbranos del mal.</vt:lpstr>
      <vt:lpstr>Líbranos de … Salvador Jesucristo. Tuyo es el reino, tuyo el poder y la gloria, por siempre, Señor. Por los siglos de los siglos. Amen. La paz del Señor este con vosotros. Y con tu espíritu.</vt:lpstr>
      <vt:lpstr>Paz.</vt:lpstr>
      <vt:lpstr>Cordero de Dios, que quitas el pecado del mundo, ten piedad de nosotros. Cordero de Dios, que quitas el pecado del mundo, ten piedad de nosotros. Cordero de Dios, que quitas el pecado del mundo, danos la paz.</vt:lpstr>
      <vt:lpstr>Este es el Cordero de Dios, … cena del Señor. Señor, no soy digno de que entres en mi casa pero una palabra tuya bastará para sanarme.</vt:lpstr>
      <vt:lpstr>Presentación de PowerPoint</vt:lpstr>
      <vt:lpstr>1- Cerca del hogar  que calienta mi alma  quiero yo saber lo que en comunidad  Tú quieres de mí. Sintiendo el calor que me da tu  Palabra quiero responder  a lo que me  pides sin que nada yo pueda temer. </vt:lpstr>
      <vt:lpstr>A nada, a nada,  nunca he de  temer,  yendo junto a ti,  con tus ojos de fe,  nunca he de temer (bis). </vt:lpstr>
      <vt:lpstr>2. Sólo he de beber  de tu fuente de agua  sé que solo ella será la que sacie  mi hambre y mi sed. Tú eres el Señor que alimenta mi alma  y si hago mi opción  por seguirte a Ti nunca jamás  yo temeré. </vt:lpstr>
      <vt:lpstr>A nada, a nada,  nunca he de  temer,  yendo junto a ti,  con tus ojos de fe,  nunca he de temer (bis). </vt:lpstr>
      <vt:lpstr>3. Llegan hasta mí  momentos sin calma  que me hacen dudar   si mi camino se orienta hacia Ti. Comienza a faltar  la paz en mi alma y sin esperarlo  apareces Tú  haciéndome ver que nada he de temer.</vt:lpstr>
      <vt:lpstr>A nada, a nada,  nunca he de  temer,  yendo junto a ti,  con tus ojos de fe,  nunca he de temer (bis). </vt:lpstr>
      <vt:lpstr>Presentación de PowerPoint</vt:lpstr>
      <vt:lpstr>Más allá de mis miedos más allá  de mi inseguridad, quiero darte mi respuesta. </vt:lpstr>
      <vt:lpstr>Aquí estoy para hacer  tu voluntad,  para que mi amor sea decirte sí hasta el final.</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2016-03-18T09:38:57Z</dcterms:created>
  <dcterms:modified xsi:type="dcterms:W3CDTF">2016-11-12T22:26:22Z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TC034172719991</vt:lpwstr>
  </property>
</Properties>
</file>