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7"/>
  </p:notesMasterIdLst>
  <p:handoutMasterIdLst>
    <p:handoutMasterId r:id="rId98"/>
  </p:handoutMasterIdLst>
  <p:sldIdLst>
    <p:sldId id="265" r:id="rId3"/>
    <p:sldId id="1185" r:id="rId4"/>
    <p:sldId id="1186" r:id="rId5"/>
    <p:sldId id="1187" r:id="rId6"/>
    <p:sldId id="1188" r:id="rId7"/>
    <p:sldId id="1189" r:id="rId8"/>
    <p:sldId id="1190" r:id="rId9"/>
    <p:sldId id="1191" r:id="rId10"/>
    <p:sldId id="289" r:id="rId11"/>
    <p:sldId id="451" r:id="rId12"/>
    <p:sldId id="1192" r:id="rId13"/>
    <p:sldId id="1193" r:id="rId14"/>
    <p:sldId id="1194" r:id="rId15"/>
    <p:sldId id="1195" r:id="rId16"/>
    <p:sldId id="1057" r:id="rId17"/>
    <p:sldId id="1058" r:id="rId18"/>
    <p:sldId id="490" r:id="rId19"/>
    <p:sldId id="547" r:id="rId20"/>
    <p:sldId id="950" r:id="rId21"/>
    <p:sldId id="951" r:id="rId22"/>
    <p:sldId id="300" r:id="rId23"/>
    <p:sldId id="315" r:id="rId24"/>
    <p:sldId id="316" r:id="rId25"/>
    <p:sldId id="319" r:id="rId26"/>
    <p:sldId id="548" r:id="rId27"/>
    <p:sldId id="549" r:id="rId28"/>
    <p:sldId id="1179" r:id="rId29"/>
    <p:sldId id="1180" r:id="rId30"/>
    <p:sldId id="1181" r:id="rId31"/>
    <p:sldId id="1182" r:id="rId32"/>
    <p:sldId id="1183" r:id="rId33"/>
    <p:sldId id="329" r:id="rId34"/>
    <p:sldId id="330" r:id="rId35"/>
    <p:sldId id="331" r:id="rId36"/>
    <p:sldId id="958" r:id="rId37"/>
    <p:sldId id="333" r:id="rId38"/>
    <p:sldId id="1151" r:id="rId39"/>
    <p:sldId id="335" r:id="rId40"/>
    <p:sldId id="337" r:id="rId41"/>
    <p:sldId id="338" r:id="rId42"/>
    <p:sldId id="727" r:id="rId43"/>
    <p:sldId id="1112" r:id="rId44"/>
    <p:sldId id="1113" r:id="rId45"/>
    <p:sldId id="1114" r:id="rId46"/>
    <p:sldId id="1184" r:id="rId47"/>
    <p:sldId id="370" r:id="rId48"/>
    <p:sldId id="371" r:id="rId49"/>
    <p:sldId id="372" r:id="rId50"/>
    <p:sldId id="373" r:id="rId51"/>
    <p:sldId id="374" r:id="rId52"/>
    <p:sldId id="375" r:id="rId53"/>
    <p:sldId id="376" r:id="rId54"/>
    <p:sldId id="377" r:id="rId55"/>
    <p:sldId id="378" r:id="rId56"/>
    <p:sldId id="1196" r:id="rId57"/>
    <p:sldId id="1197" r:id="rId58"/>
    <p:sldId id="382" r:id="rId59"/>
    <p:sldId id="380" r:id="rId60"/>
    <p:sldId id="381" r:id="rId61"/>
    <p:sldId id="383" r:id="rId62"/>
    <p:sldId id="1198" r:id="rId63"/>
    <p:sldId id="1199" r:id="rId64"/>
    <p:sldId id="385" r:id="rId65"/>
    <p:sldId id="386" r:id="rId66"/>
    <p:sldId id="387" r:id="rId67"/>
    <p:sldId id="388" r:id="rId68"/>
    <p:sldId id="389" r:id="rId69"/>
    <p:sldId id="1163" r:id="rId70"/>
    <p:sldId id="1164" r:id="rId71"/>
    <p:sldId id="1165" r:id="rId72"/>
    <p:sldId id="1166" r:id="rId73"/>
    <p:sldId id="391" r:id="rId74"/>
    <p:sldId id="1209" r:id="rId75"/>
    <p:sldId id="1210" r:id="rId76"/>
    <p:sldId id="1211" r:id="rId77"/>
    <p:sldId id="1212" r:id="rId78"/>
    <p:sldId id="1213" r:id="rId79"/>
    <p:sldId id="1214" r:id="rId80"/>
    <p:sldId id="1215" r:id="rId81"/>
    <p:sldId id="1216" r:id="rId82"/>
    <p:sldId id="393" r:id="rId83"/>
    <p:sldId id="394" r:id="rId84"/>
    <p:sldId id="395" r:id="rId85"/>
    <p:sldId id="1200" r:id="rId86"/>
    <p:sldId id="1201" r:id="rId87"/>
    <p:sldId id="1202" r:id="rId88"/>
    <p:sldId id="1203" r:id="rId89"/>
    <p:sldId id="1204" r:id="rId90"/>
    <p:sldId id="1205" r:id="rId91"/>
    <p:sldId id="1206" r:id="rId92"/>
    <p:sldId id="1207" r:id="rId93"/>
    <p:sldId id="1208" r:id="rId94"/>
    <p:sldId id="397" r:id="rId95"/>
    <p:sldId id="1217" r:id="rId9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D"/>
    <a:srgbClr val="9D9C9A"/>
    <a:srgbClr val="E1ECF2"/>
    <a:srgbClr val="E3E2DD"/>
    <a:srgbClr val="F8F7F5"/>
    <a:srgbClr val="F5F5F5"/>
    <a:srgbClr val="263050"/>
    <a:srgbClr val="F08F1E"/>
    <a:srgbClr val="1E253D"/>
    <a:srgbClr val="1E25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5" autoAdjust="0"/>
    <p:restoredTop sz="94799" autoAdjust="0"/>
  </p:normalViewPr>
  <p:slideViewPr>
    <p:cSldViewPr>
      <p:cViewPr varScale="1">
        <p:scale>
          <a:sx n="44" d="100"/>
          <a:sy n="44" d="100"/>
        </p:scale>
        <p:origin x="54" y="606"/>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2/26/2017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2/26/2017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83</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2/26/2017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2/26/2017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2/26/2017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2/26/2017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2/26/2017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2/26/2017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2/26/2017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2/26/2017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2/26/2017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smtClean="0"/>
              <a:t>VIII 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b="1" dirty="0"/>
              <a:t>http://pptparasanjose.mex.tl/</a:t>
            </a: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254" y="0"/>
            <a:ext cx="12205253" cy="4653136"/>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8908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7596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982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4975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075999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6261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Gloria a Dios en el cielo,</a:t>
            </a:r>
            <a:br>
              <a:rPr lang="es-ES" altLang="es-ES" sz="4800" b="1" dirty="0">
                <a:solidFill>
                  <a:srgbClr val="002060"/>
                </a:solidFill>
              </a:rPr>
            </a:br>
            <a:r>
              <a:rPr lang="es-ES" altLang="es-ES" sz="4800" b="1" dirty="0">
                <a:solidFill>
                  <a:srgbClr val="002060"/>
                </a:solidFill>
              </a:rPr>
              <a:t>y en la tierra paz a los hombres que ama el </a:t>
            </a:r>
            <a:r>
              <a:rPr lang="es-ES" altLang="es-ES" sz="4800" b="1" dirty="0" smtClean="0">
                <a:solidFill>
                  <a:srgbClr val="002060"/>
                </a:solidFill>
              </a:rPr>
              <a:t>Señor. </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Por tu inmensa gloria te alabamos,</a:t>
            </a:r>
            <a:br>
              <a:rPr lang="es-ES" altLang="es-ES" sz="4800" b="1" dirty="0">
                <a:solidFill>
                  <a:srgbClr val="002060"/>
                </a:solidFill>
              </a:rPr>
            </a:br>
            <a:r>
              <a:rPr lang="es-ES" altLang="es-ES" sz="4800" b="1" dirty="0">
                <a:solidFill>
                  <a:srgbClr val="002060"/>
                </a:solidFill>
              </a:rPr>
              <a:t>te bendecimos, te adoramos,</a:t>
            </a:r>
            <a:br>
              <a:rPr lang="es-ES" altLang="es-ES" sz="4800" b="1" dirty="0">
                <a:solidFill>
                  <a:srgbClr val="002060"/>
                </a:solidFill>
              </a:rPr>
            </a:br>
            <a:r>
              <a:rPr lang="es-ES" altLang="es-ES" sz="4800" b="1" dirty="0">
                <a:solidFill>
                  <a:srgbClr val="002060"/>
                </a:solidFill>
              </a:rPr>
              <a:t>te glorificamos, te damos gracias,</a:t>
            </a:r>
            <a:br>
              <a:rPr lang="es-ES" altLang="es-ES" sz="4800" b="1" dirty="0">
                <a:solidFill>
                  <a:srgbClr val="002060"/>
                </a:solidFill>
              </a:rPr>
            </a:br>
            <a:r>
              <a:rPr lang="es-ES" altLang="es-ES" sz="4800" b="1" dirty="0">
                <a:solidFill>
                  <a:srgbClr val="002060"/>
                </a:solidFill>
              </a:rPr>
              <a:t>Señor Dios, Rey celestial,</a:t>
            </a:r>
            <a:br>
              <a:rPr lang="es-ES" altLang="es-ES" sz="4800" b="1" dirty="0">
                <a:solidFill>
                  <a:srgbClr val="002060"/>
                </a:solidFill>
              </a:rPr>
            </a:br>
            <a:r>
              <a:rPr lang="es-ES" altLang="es-ES" sz="4800" b="1" dirty="0">
                <a:solidFill>
                  <a:srgbClr val="002060"/>
                </a:solidFill>
              </a:rPr>
              <a:t>Dios Padre todopoderoso Señor,</a:t>
            </a:r>
            <a:br>
              <a:rPr lang="es-ES" altLang="es-ES" sz="4800" b="1" dirty="0">
                <a:solidFill>
                  <a:srgbClr val="002060"/>
                </a:solidFill>
              </a:rPr>
            </a:br>
            <a:r>
              <a:rPr lang="es-ES" altLang="es-ES" sz="4800" b="1" dirty="0">
                <a:solidFill>
                  <a:srgbClr val="002060"/>
                </a:solidFill>
              </a:rPr>
              <a:t>Hijo único, Jesucristo.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Dios, Cordero de Dios, Hijo del Padre;</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atiende nuestra súplica</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7971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8432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estás sentado a la derecha del Padre,</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porque sólo tú eres Santo,</a:t>
            </a:r>
            <a:br>
              <a:rPr lang="es-ES" altLang="es-ES" sz="4800" b="1" dirty="0">
                <a:solidFill>
                  <a:srgbClr val="002060"/>
                </a:solidFill>
              </a:rPr>
            </a:br>
            <a:r>
              <a:rPr lang="es-ES" altLang="es-ES" sz="4800" b="1" dirty="0">
                <a:solidFill>
                  <a:srgbClr val="002060"/>
                </a:solidFill>
              </a:rPr>
              <a:t>sólo tú Señor, sólo tú Altísimo, Jesucristo,</a:t>
            </a:r>
            <a:br>
              <a:rPr lang="es-ES" altLang="es-ES" sz="4800" b="1" dirty="0">
                <a:solidFill>
                  <a:srgbClr val="002060"/>
                </a:solidFill>
              </a:rPr>
            </a:br>
            <a:r>
              <a:rPr lang="es-ES" altLang="es-ES" sz="4800" b="1" dirty="0">
                <a:solidFill>
                  <a:srgbClr val="002060"/>
                </a:solidFill>
              </a:rPr>
              <a:t>con el Espíritu Santo en la gloria de Dios Padre.</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7946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err="1"/>
              <a:t>Sión</a:t>
            </a:r>
            <a:r>
              <a:rPr lang="es-ES" sz="5400" b="1" dirty="0"/>
              <a:t> decía: «Me ha abandonado el Señor,  mi dueño me ha olvidado». ¿Puede una madre olvidar al niño que amamanta,  no tener compasión del hijo de sus entrañas? Pues, aunque ella se olvidara, yo no te olvidaré.</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DESCANSA SÓLO EN DIOS, ALMA MÍA</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Sólo en Dios descansa mi alma, porque de él viene mi salvación; sólo él es mi roca y mi salvación, mi alcázar: no vacilaré.</a:t>
            </a: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DESCANSA SÓLO EN DIOS, ALMA MÍA</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333710069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Descansa sólo en Dios, alma mía, porque él es mi esperanza; sólo él es mi roca y mi salvación, mi alcázar: no vacilaré.</a:t>
            </a: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29710996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DESCANSA SÓLO EN DIOS, ALMA MÍA</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176512365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 Ven a la fiesta a participar, nos hace falta tu calor, Jesús te invita para celebrar su amor, atento tu estarás a responder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533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De Dios viene mi salvación y mi gloria, él es mi roca firme, Dios es mi refugio. Pueblo suyo, confiad en él desahogad ante él vuestro corazón.</a:t>
            </a: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34685466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DESCANSA SÓLO EN DIOS, ALMA MÍA</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18791221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396" b="396"/>
          <a:stretch/>
        </p:blipFill>
        <p:spPr>
          <a:xfrm>
            <a:off x="1487488" y="0"/>
            <a:ext cx="3888432"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Que la gente solo vea en nosotros servidores de Cristo y administradores de los misterios de Dios. Ahora, lo que se busca en los administradores es que sean fieles.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Para mí lo de menos es que me pidáis cuentas vosotros o un tribunal humano; ni siquiera yo me pido cuentas. La conciencia, es verdad, no me remuerde; pero tampoco por eso quedo absuelto: mi juez es el Señor.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Así, pues, no juzguéis antes de tiempo, dejad que venga el Señor. Él iluminará lo que esconden las tinieblas y pondrá al descubierto los designios del corazón; entonces cada uno recibirá de Dios lo que merece.</a:t>
            </a:r>
          </a:p>
        </p:txBody>
      </p:sp>
    </p:spTree>
    <p:extLst>
      <p:ext uri="{BB962C8B-B14F-4D97-AF65-F5344CB8AC3E}">
        <p14:creationId xmlns:p14="http://schemas.microsoft.com/office/powerpoint/2010/main" val="7023879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536160" cy="6858000"/>
          </a:xfrm>
        </p:spPr>
        <p:txBody>
          <a:bodyPr anchor="ctr" anchorCtr="0">
            <a:normAutofit/>
          </a:bodyPr>
          <a:lstStyle/>
          <a:p>
            <a:pPr algn="ctr"/>
            <a:r>
              <a:rPr lang="es-ES" sz="4800" b="1" dirty="0">
                <a:solidFill>
                  <a:srgbClr val="002060"/>
                </a:solidFill>
              </a:rPr>
              <a:t>Aleluya, aleluya, </a:t>
            </a:r>
            <a:r>
              <a:rPr lang="es-ES" sz="4800" b="1" dirty="0" err="1">
                <a:solidFill>
                  <a:srgbClr val="002060"/>
                </a:solidFill>
              </a:rPr>
              <a:t>alelu</a:t>
            </a:r>
            <a:r>
              <a:rPr lang="es-ES" sz="4800" b="1" dirty="0">
                <a:solidFill>
                  <a:srgbClr val="002060"/>
                </a:solidFill>
              </a:rPr>
              <a:t>-u-ya.</a:t>
            </a:r>
            <a:br>
              <a:rPr lang="es-ES" sz="4800" b="1" dirty="0">
                <a:solidFill>
                  <a:srgbClr val="002060"/>
                </a:solidFill>
              </a:rPr>
            </a:br>
            <a:r>
              <a:rPr lang="es-ES" sz="4800" dirty="0">
                <a:solidFill>
                  <a:srgbClr val="002060"/>
                </a:solidFill>
              </a:rPr>
              <a:t>Canta aleluya, no dejes de </a:t>
            </a:r>
            <a:r>
              <a:rPr lang="es-ES" sz="4800" dirty="0" smtClean="0">
                <a:solidFill>
                  <a:srgbClr val="002060"/>
                </a:solidFill>
              </a:rPr>
              <a:t>bailar y </a:t>
            </a:r>
            <a:r>
              <a:rPr lang="es-ES" sz="4800" dirty="0">
                <a:solidFill>
                  <a:srgbClr val="002060"/>
                </a:solidFill>
              </a:rPr>
              <a:t>mueve siempre tus pies.</a:t>
            </a:r>
            <a:br>
              <a:rPr lang="es-ES" sz="4800" dirty="0">
                <a:solidFill>
                  <a:srgbClr val="002060"/>
                </a:solidFill>
              </a:rPr>
            </a:br>
            <a:r>
              <a:rPr lang="es-ES" sz="4800" dirty="0">
                <a:solidFill>
                  <a:srgbClr val="002060"/>
                </a:solidFill>
              </a:rPr>
              <a:t>Siente su fuego en movimiento</a:t>
            </a:r>
            <a:br>
              <a:rPr lang="es-ES" sz="4800" dirty="0">
                <a:solidFill>
                  <a:srgbClr val="002060"/>
                </a:solidFill>
              </a:rPr>
            </a:br>
            <a:r>
              <a:rPr lang="es-ES" sz="4800" dirty="0">
                <a:solidFill>
                  <a:srgbClr val="002060"/>
                </a:solidFill>
              </a:rPr>
              <a:t>Grita, canta: ALELUYA</a:t>
            </a:r>
            <a:r>
              <a:rPr lang="es-ES" sz="4800" b="1" dirty="0">
                <a:solidFill>
                  <a:srgbClr val="002060"/>
                </a:solidFill>
              </a:rPr>
              <a:t/>
            </a:r>
            <a:br>
              <a:rPr lang="es-ES" sz="4800" b="1" dirty="0">
                <a:solidFill>
                  <a:srgbClr val="002060"/>
                </a:solidFill>
              </a:rPr>
            </a:br>
            <a:r>
              <a:rPr lang="es-ES" sz="4800" b="1" dirty="0" err="1">
                <a:solidFill>
                  <a:srgbClr val="002060"/>
                </a:solidFill>
              </a:rPr>
              <a:t>Aleluya</a:t>
            </a:r>
            <a:r>
              <a:rPr lang="es-ES" sz="4800" b="1" dirty="0">
                <a:solidFill>
                  <a:srgbClr val="002060"/>
                </a:solidFill>
              </a:rPr>
              <a:t>, aleluya, </a:t>
            </a:r>
            <a:r>
              <a:rPr lang="es-ES" sz="4800" b="1" dirty="0" err="1">
                <a:solidFill>
                  <a:srgbClr val="002060"/>
                </a:solidFill>
              </a:rPr>
              <a:t>alelu</a:t>
            </a:r>
            <a:r>
              <a:rPr lang="es-ES" sz="4800" b="1" dirty="0">
                <a:solidFill>
                  <a:srgbClr val="002060"/>
                </a:solidFill>
              </a:rPr>
              <a:t>-u-ya.</a:t>
            </a: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5" y="0"/>
            <a:ext cx="4871865" cy="6875294"/>
          </a:xfrm>
        </p:spPr>
      </p:pic>
    </p:spTree>
    <p:extLst>
      <p:ext uri="{BB962C8B-B14F-4D97-AF65-F5344CB8AC3E}">
        <p14:creationId xmlns:p14="http://schemas.microsoft.com/office/powerpoint/2010/main" val="31683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Juan</a:t>
            </a:r>
            <a:r>
              <a:rPr lang="es-ES" altLang="es-ES" sz="4800" dirty="0" smtClean="0">
                <a:latin typeface="Calibri" panose="020F0502020204030204"/>
                <a:ea typeface="+mn-ea"/>
                <a:cs typeface="+mn-cs"/>
              </a:rPr>
              <a:t>.</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33" r="133"/>
          <a:stretch>
            <a:fillRect/>
          </a:stretch>
        </p:blipFill>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«Nadie puede servir a dos señores. Porque despreciará a uno y amará al otro; o, al contrario, se dedicará al primero y no hará caso del segundo. No podéis servir a Dios y al dinero.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701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 eso os digo: no estéis agobiados por vuestra vida pensando qué vais a comer, ni por vuestro cuerpo pensando con qué os vais a vestir. ¿No vale más la vida que el alimento, y el cuerpo que el vestido?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Mirad los pájaros del cielo: no siembran ni siegan, ni almacenan y, sin embargo, vuestro Padre celestial los alimenta. ¿No valéis vosotros más que ellos?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¿Quién de vosotros, a fuerza de agobiarse, podrá añadir una hora al tiempo de su vida? ¿Por qué os agobiáis por el vestido? Fijaos cómo crecen los lirios del campo: ni trabajan ni hilan. </a:t>
            </a: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os digo que ni Salomón, en todo su fasto, estaba vestido como uno de ellos. Pues si a la hierba, que hoy está en el campo y mañana se arroja al horno, Dios la viste así, ¿no hará mucho más por vosotros, gante de poca fe? </a:t>
            </a:r>
          </a:p>
        </p:txBody>
      </p:sp>
    </p:spTree>
    <p:extLst>
      <p:ext uri="{BB962C8B-B14F-4D97-AF65-F5344CB8AC3E}">
        <p14:creationId xmlns:p14="http://schemas.microsoft.com/office/powerpoint/2010/main" val="25306535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No andéis agobiados pensando qué vais a comer, o qué vais a beber, o con qué os vais a vestir. Los paganos se afanan por esas cosas. Ya sabe vuestro Padre celestial que tenéis necesidad de todo eso. </a:t>
            </a:r>
          </a:p>
        </p:txBody>
      </p:sp>
    </p:spTree>
    <p:extLst>
      <p:ext uri="{BB962C8B-B14F-4D97-AF65-F5344CB8AC3E}">
        <p14:creationId xmlns:p14="http://schemas.microsoft.com/office/powerpoint/2010/main" val="34288310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Buscad sobre todo el reino de Dios y su justicia; y todo esto se os dará por añadidura. Por tanto, no os agobiéis por el mañana, porque el mañana traerá su propio agobio. A cada día le basta su desgracia».</a:t>
            </a:r>
          </a:p>
        </p:txBody>
      </p:sp>
    </p:spTree>
    <p:extLst>
      <p:ext uri="{BB962C8B-B14F-4D97-AF65-F5344CB8AC3E}">
        <p14:creationId xmlns:p14="http://schemas.microsoft.com/office/powerpoint/2010/main" val="1647602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2.-Ven a la fiesta para</a:t>
            </a:r>
            <a:br>
              <a:rPr lang="es-ES" sz="4800" dirty="0">
                <a:solidFill>
                  <a:srgbClr val="002060"/>
                </a:solidFill>
              </a:rPr>
            </a:br>
            <a:r>
              <a:rPr lang="es-ES" sz="4800" dirty="0">
                <a:solidFill>
                  <a:srgbClr val="002060"/>
                </a:solidFill>
              </a:rPr>
              <a:t>recordar, milagros que</a:t>
            </a:r>
            <a:br>
              <a:rPr lang="es-ES" sz="4800" dirty="0">
                <a:solidFill>
                  <a:srgbClr val="002060"/>
                </a:solidFill>
              </a:rPr>
            </a:br>
            <a:r>
              <a:rPr lang="es-ES" sz="4800" dirty="0">
                <a:solidFill>
                  <a:srgbClr val="002060"/>
                </a:solidFill>
              </a:rPr>
              <a:t>renacen hoy, Jesús hoy </a:t>
            </a:r>
            <a:br>
              <a:rPr lang="es-ES" sz="4800" dirty="0">
                <a:solidFill>
                  <a:srgbClr val="002060"/>
                </a:solidFill>
              </a:rPr>
            </a:br>
            <a:r>
              <a:rPr lang="es-ES" sz="4800" dirty="0">
                <a:solidFill>
                  <a:srgbClr val="002060"/>
                </a:solidFill>
              </a:rPr>
              <a:t>viene para con todos</a:t>
            </a:r>
            <a:br>
              <a:rPr lang="es-ES" sz="4800" dirty="0">
                <a:solidFill>
                  <a:srgbClr val="002060"/>
                </a:solidFill>
              </a:rPr>
            </a:br>
            <a:r>
              <a:rPr lang="es-ES" sz="4800" dirty="0">
                <a:solidFill>
                  <a:srgbClr val="002060"/>
                </a:solidFill>
              </a:rPr>
              <a:t>estar y su vida y su cruz</a:t>
            </a:r>
            <a:br>
              <a:rPr lang="es-ES" sz="4800" dirty="0">
                <a:solidFill>
                  <a:srgbClr val="002060"/>
                </a:solidFill>
              </a:rPr>
            </a:br>
            <a:r>
              <a:rPr lang="es-ES" sz="4800" dirty="0">
                <a:solidFill>
                  <a:srgbClr val="002060"/>
                </a:solidFill>
              </a:rPr>
              <a:t>es nuestra luz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892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6000" b="1" dirty="0">
                <a:solidFill>
                  <a:srgbClr val="002060"/>
                </a:solidFill>
              </a:rPr>
              <a:t>Pongo en tus manos, toda mi persona, Jesús.</a:t>
            </a:r>
            <a:br>
              <a:rPr lang="es-ES" altLang="es-ES" sz="6000" b="1" dirty="0">
                <a:solidFill>
                  <a:srgbClr val="002060"/>
                </a:solidFill>
              </a:rPr>
            </a:br>
            <a:r>
              <a:rPr lang="es-ES" altLang="es-ES" sz="6000" b="1" dirty="0">
                <a:solidFill>
                  <a:srgbClr val="002060"/>
                </a:solidFill>
              </a:rPr>
              <a:t>Pongo en tus manos, todo mi corazón.</a:t>
            </a:r>
          </a:p>
        </p:txBody>
      </p:sp>
      <p:sp>
        <p:nvSpPr>
          <p:cNvPr id="4" name="Marcador de texto 3"/>
          <p:cNvSpPr>
            <a:spLocks noGrp="1"/>
          </p:cNvSpPr>
          <p:nvPr>
            <p:ph type="body" sz="half" idx="2"/>
          </p:nvPr>
        </p:nvSpPr>
        <p:spPr/>
        <p:txBody>
          <a:bodyPr/>
          <a:lstStyle/>
          <a:p>
            <a:endParaRPr lang="es-ES"/>
          </a:p>
        </p:txBody>
      </p:sp>
      <p:pic>
        <p:nvPicPr>
          <p:cNvPr id="9" name="Picture 6" descr="http://www.odenhetrick.com/images/bg_mai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8130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6000" b="1" dirty="0">
                <a:solidFill>
                  <a:srgbClr val="002060"/>
                </a:solidFill>
              </a:rPr>
              <a:t>Porque yo quiero, vivir amándote.</a:t>
            </a:r>
            <a:br>
              <a:rPr lang="es-ES" altLang="es-ES" sz="6000" b="1" dirty="0">
                <a:solidFill>
                  <a:srgbClr val="002060"/>
                </a:solidFill>
              </a:rPr>
            </a:br>
            <a:r>
              <a:rPr lang="es-ES" altLang="es-ES" sz="6000" b="1" dirty="0">
                <a:solidFill>
                  <a:srgbClr val="002060"/>
                </a:solidFill>
              </a:rPr>
              <a:t>Pongo en tus manos, todo mi amor. </a:t>
            </a:r>
          </a:p>
        </p:txBody>
      </p:sp>
      <p:sp>
        <p:nvSpPr>
          <p:cNvPr id="4" name="Marcador de texto 3"/>
          <p:cNvSpPr>
            <a:spLocks noGrp="1"/>
          </p:cNvSpPr>
          <p:nvPr>
            <p:ph type="body" sz="half" idx="2"/>
          </p:nvPr>
        </p:nvSpPr>
        <p:spPr/>
        <p:txBody>
          <a:bodyPr/>
          <a:lstStyle/>
          <a:p>
            <a:endParaRPr lang="es-ES"/>
          </a:p>
        </p:txBody>
      </p:sp>
      <p:pic>
        <p:nvPicPr>
          <p:cNvPr id="9" name="Picture 6" descr="http://www.odenhetrick.com/images/bg_mai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0991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8049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a:bodyPr>
          <a:lstStyle/>
          <a:p>
            <a:pPr algn="ctr"/>
            <a:r>
              <a:rPr lang="es-ES" sz="6000" b="1" u="sng" dirty="0" smtClean="0"/>
              <a:t>SANTO (Misa Joven)</a:t>
            </a:r>
            <a:endParaRPr lang="es-ES" sz="6000" b="1" u="sng" dirty="0"/>
          </a:p>
        </p:txBody>
      </p:sp>
      <p:sp>
        <p:nvSpPr>
          <p:cNvPr id="5" name="Marcador de contenido 4"/>
          <p:cNvSpPr>
            <a:spLocks noGrp="1"/>
          </p:cNvSpPr>
          <p:nvPr>
            <p:ph idx="1"/>
          </p:nvPr>
        </p:nvSpPr>
        <p:spPr/>
        <p:txBody>
          <a:bodyPr/>
          <a:lstStyle/>
          <a:p>
            <a:pPr marL="0" indent="0" algn="ctr">
              <a:buNone/>
            </a:pPr>
            <a:r>
              <a:rPr lang="es-ES" sz="5400" dirty="0" smtClean="0"/>
              <a:t>Santo, Santo, Santo es el Señor</a:t>
            </a:r>
          </a:p>
          <a:p>
            <a:pPr marL="0" indent="0" algn="ctr">
              <a:buNone/>
            </a:pPr>
            <a:r>
              <a:rPr lang="es-ES" sz="5400" dirty="0" smtClean="0"/>
              <a:t>Santo, Santo, Santo es el Señor</a:t>
            </a:r>
          </a:p>
          <a:p>
            <a:pPr marL="0" indent="0" algn="ctr">
              <a:buNone/>
            </a:pPr>
            <a:r>
              <a:rPr lang="es-ES" sz="4800" dirty="0" smtClean="0"/>
              <a:t>Cielo y, Tierra están llenos</a:t>
            </a:r>
          </a:p>
          <a:p>
            <a:pPr marL="0" indent="0" algn="ctr">
              <a:buNone/>
            </a:pPr>
            <a:r>
              <a:rPr lang="es-ES" sz="4800" dirty="0" smtClean="0"/>
              <a:t>Están llenos a tu amor. (Bis)</a:t>
            </a:r>
            <a:endParaRPr lang="es-ES" sz="4800" dirty="0"/>
          </a:p>
        </p:txBody>
      </p:sp>
    </p:spTree>
    <p:extLst>
      <p:ext uri="{BB962C8B-B14F-4D97-AF65-F5344CB8AC3E}">
        <p14:creationId xmlns:p14="http://schemas.microsoft.com/office/powerpoint/2010/main" val="139837873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838200" y="1062318"/>
            <a:ext cx="10515600" cy="5114645"/>
          </a:xfrm>
        </p:spPr>
        <p:txBody>
          <a:bodyPr/>
          <a:lstStyle/>
          <a:p>
            <a:pPr marL="0" indent="0" algn="ctr">
              <a:buNone/>
            </a:pPr>
            <a:r>
              <a:rPr lang="es-ES" sz="5400" dirty="0" smtClean="0"/>
              <a:t>Santo, Santo, Santo es el Señor</a:t>
            </a:r>
          </a:p>
          <a:p>
            <a:pPr marL="0" indent="0" algn="ctr">
              <a:buNone/>
            </a:pPr>
            <a:r>
              <a:rPr lang="es-ES" sz="5400" dirty="0" smtClean="0"/>
              <a:t>Santo, Santo, Santo es el Señor</a:t>
            </a:r>
          </a:p>
          <a:p>
            <a:pPr marL="0" indent="0" algn="ctr">
              <a:buNone/>
            </a:pPr>
            <a:r>
              <a:rPr lang="es-ES" sz="5400" dirty="0" smtClean="0"/>
              <a:t>Es bendito el que viene</a:t>
            </a:r>
          </a:p>
          <a:p>
            <a:pPr marL="0" indent="0" algn="ctr">
              <a:buNone/>
            </a:pPr>
            <a:r>
              <a:rPr lang="es-ES" sz="5400" dirty="0" smtClean="0"/>
              <a:t>En el nombre del Señor(Bis)</a:t>
            </a:r>
          </a:p>
          <a:p>
            <a:endParaRPr lang="es-ES" dirty="0"/>
          </a:p>
        </p:txBody>
      </p:sp>
    </p:spTree>
    <p:extLst>
      <p:ext uri="{BB962C8B-B14F-4D97-AF65-F5344CB8AC3E}">
        <p14:creationId xmlns:p14="http://schemas.microsoft.com/office/powerpoint/2010/main" val="290473286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3. Un cielo nuevo hoy vamos hacer, amigos comunidad, puertas abiertas queremos siempre tener todos pueden entrar a compartir,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7926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1914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8538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tú las manos </a:t>
            </a:r>
            <a:r>
              <a:rPr lang="es-ES" altLang="es-ES" sz="4800" dirty="0">
                <a:solidFill>
                  <a:srgbClr val="002060"/>
                </a:solidFill>
              </a:rPr>
              <a:t/>
            </a:r>
            <a:br>
              <a:rPr lang="es-ES" altLang="es-ES" sz="4800" dirty="0">
                <a:solidFill>
                  <a:srgbClr val="002060"/>
                </a:solidFill>
              </a:rPr>
            </a:br>
            <a:r>
              <a:rPr lang="es-ES" altLang="es-ES" sz="4800" dirty="0">
                <a:solidFill>
                  <a:srgbClr val="002060"/>
                </a:solidFill>
              </a:rPr>
              <a:t>traerás la paz, la paz que Dios nos quiere traer. (bis)</a:t>
            </a:r>
            <a:endParaRPr lang="es-ES" altLang="es-ES" sz="48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6388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0035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tú los dedos traerás…. 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228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1184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la cabeza traerás…</a:t>
            </a:r>
            <a:br>
              <a:rPr lang="es-ES" altLang="es-ES" sz="4800" b="1" dirty="0">
                <a:solidFill>
                  <a:srgbClr val="002060"/>
                </a:solidFill>
              </a:rPr>
            </a:br>
            <a:r>
              <a:rPr lang="es-ES" altLang="es-ES" sz="4800" b="1" dirty="0">
                <a:solidFill>
                  <a:srgbClr val="002060"/>
                </a:solidFill>
              </a:rPr>
              <a:t>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8614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Traerás la paz como el sol, derrite el odio, el calor olvida el miedo y comparte siempre paz.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9783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mueves todo el cuerpo…. </a:t>
            </a:r>
            <a:br>
              <a:rPr lang="es-ES" altLang="es-ES" sz="4800" b="1" dirty="0">
                <a:solidFill>
                  <a:srgbClr val="002060"/>
                </a:solidFill>
              </a:rPr>
            </a:br>
            <a:r>
              <a:rPr lang="es-ES" altLang="es-ES" sz="4800" b="1" dirty="0">
                <a:solidFill>
                  <a:srgbClr val="002060"/>
                </a:solidFill>
              </a:rPr>
              <a:t>traerás la paz, la paz que Dios nos quiere traer. (bis)</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5594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5904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olvida siempre el miedo y comparte Paz.</a:t>
            </a:r>
          </a:p>
        </p:txBody>
      </p:sp>
      <p:sp>
        <p:nvSpPr>
          <p:cNvPr id="4" name="Marcador de texto 3"/>
          <p:cNvSpPr>
            <a:spLocks noGrp="1"/>
          </p:cNvSpPr>
          <p:nvPr>
            <p:ph type="body" sz="half" idx="2"/>
          </p:nvPr>
        </p:nvSpPr>
        <p:spPr/>
        <p:txBody>
          <a:bodyPr/>
          <a:lstStyle/>
          <a:p>
            <a:endParaRPr lang="es-ES"/>
          </a:p>
        </p:txBody>
      </p:sp>
      <p:pic>
        <p:nvPicPr>
          <p:cNvPr id="7" name="Picture 8" descr="http://eticacomtal.files.wordpress.com/2012/08/palom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955" b="1955"/>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3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Felices somos en la pobreza,</a:t>
            </a:r>
            <a:br>
              <a:rPr lang="es-ES" altLang="es-ES" sz="4800" dirty="0">
                <a:solidFill>
                  <a:srgbClr val="002060"/>
                </a:solidFill>
              </a:rPr>
            </a:br>
            <a:r>
              <a:rPr lang="es-ES" altLang="es-ES" sz="4800" dirty="0">
                <a:solidFill>
                  <a:srgbClr val="002060"/>
                </a:solidFill>
              </a:rPr>
              <a:t>si en nuestras manos sólo hay amor de Dios, </a:t>
            </a:r>
            <a:br>
              <a:rPr lang="es-ES" altLang="es-ES" sz="4800" dirty="0">
                <a:solidFill>
                  <a:srgbClr val="002060"/>
                </a:solidFill>
              </a:rPr>
            </a:br>
            <a:r>
              <a:rPr lang="es-ES" altLang="es-ES" sz="4800" dirty="0">
                <a:solidFill>
                  <a:srgbClr val="002060"/>
                </a:solidFill>
              </a:rPr>
              <a:t>si nos abrimos a la esperanza, </a:t>
            </a:r>
            <a:br>
              <a:rPr lang="es-ES" altLang="es-ES" sz="4800" dirty="0">
                <a:solidFill>
                  <a:srgbClr val="002060"/>
                </a:solidFill>
              </a:rPr>
            </a:br>
            <a:r>
              <a:rPr lang="es-ES" altLang="es-ES" sz="4800" dirty="0">
                <a:solidFill>
                  <a:srgbClr val="002060"/>
                </a:solidFill>
              </a:rPr>
              <a:t>si trabajamos en hacer el bien.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258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en la humildad, </a:t>
            </a:r>
            <a:br>
              <a:rPr lang="es-ES" altLang="es-ES" sz="4800" dirty="0">
                <a:solidFill>
                  <a:srgbClr val="002060"/>
                </a:solidFill>
              </a:rPr>
            </a:br>
            <a:r>
              <a:rPr lang="es-ES" altLang="es-ES" sz="4800" dirty="0">
                <a:solidFill>
                  <a:srgbClr val="002060"/>
                </a:solidFill>
              </a:rPr>
              <a:t>si como niños sabemos vivir. </a:t>
            </a:r>
            <a:br>
              <a:rPr lang="es-ES" altLang="es-ES" sz="4800" dirty="0">
                <a:solidFill>
                  <a:srgbClr val="002060"/>
                </a:solidFill>
              </a:rPr>
            </a:br>
            <a:r>
              <a:rPr lang="es-ES" altLang="es-ES" sz="4800" dirty="0">
                <a:solidFill>
                  <a:srgbClr val="002060"/>
                </a:solidFill>
              </a:rPr>
              <a:t>Será nuestra heredad la tierra, la tierra.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97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8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Felices somos si compartimos </a:t>
            </a:r>
            <a:br>
              <a:rPr lang="es-ES" altLang="es-ES" sz="4800" dirty="0">
                <a:solidFill>
                  <a:srgbClr val="002060"/>
                </a:solidFill>
              </a:rPr>
            </a:br>
            <a:r>
              <a:rPr lang="es-ES" altLang="es-ES" sz="4800" dirty="0">
                <a:solidFill>
                  <a:srgbClr val="002060"/>
                </a:solidFill>
              </a:rPr>
              <a:t>si nuestro tiempo es para los demás: </a:t>
            </a:r>
            <a:br>
              <a:rPr lang="es-ES" altLang="es-ES" sz="4800" dirty="0">
                <a:solidFill>
                  <a:srgbClr val="002060"/>
                </a:solidFill>
              </a:rPr>
            </a:br>
            <a:r>
              <a:rPr lang="es-ES" altLang="es-ES" sz="4800" dirty="0">
                <a:solidFill>
                  <a:srgbClr val="002060"/>
                </a:solidFill>
              </a:rPr>
              <a:t>para quien vive en la tristeza </a:t>
            </a:r>
            <a:br>
              <a:rPr lang="es-ES" altLang="es-ES" sz="4800" dirty="0">
                <a:solidFill>
                  <a:srgbClr val="002060"/>
                </a:solidFill>
              </a:rPr>
            </a:br>
            <a:r>
              <a:rPr lang="es-ES" altLang="es-ES" sz="4800" dirty="0">
                <a:solidFill>
                  <a:srgbClr val="002060"/>
                </a:solidFill>
              </a:rPr>
              <a:t>y para quien camina en soledad.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320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si damos amor, </a:t>
            </a:r>
            <a:br>
              <a:rPr lang="es-ES" altLang="es-ES" sz="4800" dirty="0">
                <a:solidFill>
                  <a:srgbClr val="002060"/>
                </a:solidFill>
              </a:rPr>
            </a:br>
            <a:r>
              <a:rPr lang="es-ES" altLang="es-ES" sz="4800" dirty="0">
                <a:solidFill>
                  <a:srgbClr val="002060"/>
                </a:solidFill>
              </a:rPr>
              <a:t>si en nuestras manos hay sinceridad </a:t>
            </a:r>
            <a:br>
              <a:rPr lang="es-ES" altLang="es-ES" sz="4800" dirty="0">
                <a:solidFill>
                  <a:srgbClr val="002060"/>
                </a:solidFill>
              </a:rPr>
            </a:br>
            <a:r>
              <a:rPr lang="es-ES" altLang="es-ES" sz="4800" dirty="0">
                <a:solidFill>
                  <a:srgbClr val="002060"/>
                </a:solidFill>
              </a:rPr>
              <a:t>podremos siempre mirar y ver a Dios, </a:t>
            </a:r>
            <a:br>
              <a:rPr lang="es-ES" altLang="es-ES" sz="4800" dirty="0">
                <a:solidFill>
                  <a:srgbClr val="002060"/>
                </a:solidFill>
              </a:rPr>
            </a:br>
            <a:r>
              <a:rPr lang="es-ES" altLang="es-ES" sz="4800" dirty="0">
                <a:solidFill>
                  <a:srgbClr val="002060"/>
                </a:solidFill>
              </a:rPr>
              <a:t>y ver a Dios.</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184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490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3. Felices somos si ofrecemos paz </a:t>
            </a:r>
            <a:br>
              <a:rPr lang="es-ES" altLang="es-ES" sz="4800" dirty="0">
                <a:solidFill>
                  <a:srgbClr val="002060"/>
                </a:solidFill>
              </a:rPr>
            </a:br>
            <a:r>
              <a:rPr lang="es-ES" altLang="es-ES" sz="4800" dirty="0">
                <a:solidFill>
                  <a:srgbClr val="002060"/>
                </a:solidFill>
              </a:rPr>
              <a:t>y nuestra voz denuncia la opresión, </a:t>
            </a:r>
            <a:br>
              <a:rPr lang="es-ES" altLang="es-ES" sz="4800" dirty="0">
                <a:solidFill>
                  <a:srgbClr val="002060"/>
                </a:solidFill>
              </a:rPr>
            </a:br>
            <a:r>
              <a:rPr lang="es-ES" altLang="es-ES" sz="4800" dirty="0">
                <a:solidFill>
                  <a:srgbClr val="002060"/>
                </a:solidFill>
              </a:rPr>
              <a:t>si desterramos odio y rencores, </a:t>
            </a:r>
            <a:br>
              <a:rPr lang="es-ES" altLang="es-ES" sz="4800" dirty="0">
                <a:solidFill>
                  <a:srgbClr val="002060"/>
                </a:solidFill>
              </a:rPr>
            </a:br>
            <a:r>
              <a:rPr lang="es-ES" altLang="es-ES" sz="4800" dirty="0">
                <a:solidFill>
                  <a:srgbClr val="002060"/>
                </a:solidFill>
              </a:rPr>
              <a:t>será limpio nuestro corazón.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779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en la adversidad, </a:t>
            </a:r>
            <a:br>
              <a:rPr lang="es-ES" altLang="es-ES" sz="4800" dirty="0">
                <a:solidFill>
                  <a:srgbClr val="002060"/>
                </a:solidFill>
              </a:rPr>
            </a:br>
            <a:r>
              <a:rPr lang="es-ES" altLang="es-ES" sz="4800" dirty="0">
                <a:solidFill>
                  <a:srgbClr val="002060"/>
                </a:solidFill>
              </a:rPr>
              <a:t>si nos persiguen cuando no hay razón, </a:t>
            </a:r>
            <a:br>
              <a:rPr lang="es-ES" altLang="es-ES" sz="4800" dirty="0">
                <a:solidFill>
                  <a:srgbClr val="002060"/>
                </a:solidFill>
              </a:rPr>
            </a:br>
            <a:r>
              <a:rPr lang="es-ES" altLang="es-ES" sz="4800" dirty="0">
                <a:solidFill>
                  <a:srgbClr val="002060"/>
                </a:solidFill>
              </a:rPr>
              <a:t>la vida entonces tendrá sentido en Dios, </a:t>
            </a:r>
            <a:br>
              <a:rPr lang="es-ES" altLang="es-ES" sz="4800" dirty="0">
                <a:solidFill>
                  <a:srgbClr val="002060"/>
                </a:solidFill>
              </a:rPr>
            </a:br>
            <a:r>
              <a:rPr lang="es-ES" altLang="es-ES" sz="4800" dirty="0">
                <a:solidFill>
                  <a:srgbClr val="002060"/>
                </a:solidFill>
              </a:rPr>
              <a:t>sentido en Dios.</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1224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711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Muéveme mi Dios hacia Ti, que no me muevan los hilos de este mundo, </a:t>
            </a:r>
            <a:br>
              <a:rPr lang="es-ES" altLang="es-ES" sz="4800" b="1" dirty="0">
                <a:solidFill>
                  <a:srgbClr val="002060"/>
                </a:solidFill>
              </a:rPr>
            </a:br>
            <a:r>
              <a:rPr lang="es-ES" altLang="es-ES" sz="4800" b="1" dirty="0">
                <a:solidFill>
                  <a:srgbClr val="002060"/>
                </a:solidFill>
              </a:rPr>
              <a:t>no, muéveme,</a:t>
            </a:r>
            <a:br>
              <a:rPr lang="es-ES" altLang="es-ES" sz="4800" b="1" dirty="0">
                <a:solidFill>
                  <a:srgbClr val="002060"/>
                </a:solidFill>
              </a:rPr>
            </a:br>
            <a:r>
              <a:rPr lang="es-ES" altLang="es-ES" sz="4800" b="1" dirty="0">
                <a:solidFill>
                  <a:srgbClr val="002060"/>
                </a:solidFill>
              </a:rPr>
              <a:t>atráeme hacia Ti, </a:t>
            </a:r>
            <a:br>
              <a:rPr lang="es-ES" altLang="es-ES" sz="4800" b="1" dirty="0">
                <a:solidFill>
                  <a:srgbClr val="002060"/>
                </a:solidFill>
              </a:rPr>
            </a:br>
            <a:r>
              <a:rPr lang="es-ES" altLang="es-ES" sz="4800" b="1" dirty="0">
                <a:solidFill>
                  <a:srgbClr val="002060"/>
                </a:solidFill>
              </a:rPr>
              <a:t>desde lo profundo.</a:t>
            </a:r>
            <a:endParaRPr lang="es-ES" altLang="es-ES" sz="48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3.bp.blogspot.com/-DqwedX_87nM/UhGy3EZ58LI/AAAAAAAABuA/RRwu1J7DAUw/s1600/wallpapers-paisajes-canoa-cruzando-6320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19412"/>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038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1624</Words>
  <Application>Microsoft Office PowerPoint</Application>
  <PresentationFormat>Panorámica</PresentationFormat>
  <Paragraphs>100</Paragraphs>
  <Slides>94</Slides>
  <Notes>2</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94</vt:i4>
      </vt:variant>
    </vt:vector>
  </HeadingPairs>
  <TitlesOfParts>
    <vt:vector size="100" baseType="lpstr">
      <vt:lpstr>Arial</vt:lpstr>
      <vt:lpstr>Calibri</vt:lpstr>
      <vt:lpstr>Corbel</vt:lpstr>
      <vt:lpstr>Euphemia</vt:lpstr>
      <vt:lpstr>Wingdings</vt:lpstr>
      <vt:lpstr>Banded Design Blue 16x9</vt:lpstr>
      <vt:lpstr>VIII DOMINGO DE TIEMPO ORDINARIO</vt:lpstr>
      <vt:lpstr>VEN A LA FIESTA, ES EL MOMENTO DE REZAR Y DE CANTAR HOY CELEBRAMOS QUE EN NUESTRAS VIDAS DIOS VIVIENDO SIEMPRE ESTA.(BIS)</vt:lpstr>
      <vt:lpstr>1. Ven a la fiesta a participar, nos hace falta tu calor, Jesús te invita para celebrar su amor, atento tu estarás a responder por eso…</vt:lpstr>
      <vt:lpstr>VEN A LA FIESTA, ES EL MOMENTO DE REZAR Y DE CANTAR HOY CELEBRAMOS QUE EN NUESTRAS VIDAS DIOS VIVIENDO SIEMPRE ESTA.(BIS)</vt:lpstr>
      <vt:lpstr>2.-Ven a la fiesta para recordar, milagros que renacen hoy, Jesús hoy  viene para con todos estar y su vida y su cruz es nuestra luz por eso…</vt:lpstr>
      <vt:lpstr>VEN A LA FIESTA, ES EL MOMENTO DE REZAR Y DE CANTAR HOY CELEBRAMOS QUE EN NUESTRAS VIDAS DIOS VIVIENDO SIEMPRE ESTA.(BIS)</vt:lpstr>
      <vt:lpstr>3. Un cielo nuevo hoy vamos hacer, amigos comunidad, puertas abiertas queremos siempre tener todos pueden entrar a compartir, por eso….</vt:lpstr>
      <vt:lpstr>VEN A LA FIESTA, ES EL MOMENTO DE REZAR Y DE CANTAR HOY CELEBRAMOS QUE EN NUESTRAS VIDAS DIOS VIVIENDO SIEMPRE ESTA.(BIS)</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 Gloria a Dios en el cielo, y en la tierra paz a los hombres que ama el Señor. </vt:lpstr>
      <vt:lpstr>Por tu inmensa gloria te alabamos, te bendecimos, te adoramos, te glorificamos, te damos gracias, Señor Dios, Rey celestial, Dios Padre todopoderoso Señor, Hijo único, Jesucristo. </vt:lpstr>
      <vt:lpstr>Señor Dios, Cordero de Dios, Hijo del Padre; tú que quitas el pecado del mundo, ten piedad de nosotros; tú que quitas el pecado del mundo, atiende nuestra súplica;</vt:lpstr>
      <vt:lpstr>tú que estás sentado a la derecha del Padre, ten piedad de nosotros; porque sólo tú eres Santo, sólo tú Señor, sólo tú Altísimo, Jesucristo, con el Espíritu Santo en la gloria de Dios Padre.</vt:lpstr>
      <vt:lpstr>Presentación de PowerPoint</vt:lpstr>
      <vt:lpstr>PRIMERA LECTURA</vt:lpstr>
      <vt:lpstr>Presentación de PowerPoint</vt:lpstr>
      <vt:lpstr>PALABRA DE DIOS TE ALABAMOS, SEÑOR</vt:lpstr>
      <vt:lpstr>DESCANSA SÓLO EN DIOS, ALMA MÍA</vt:lpstr>
      <vt:lpstr>Sólo en Dios descansa mi alma, porque de él viene mi salvación; sólo él es mi roca y mi salvación, mi alcázar: no vacilaré.</vt:lpstr>
      <vt:lpstr>DESCANSA SÓLO EN DIOS, ALMA MÍA</vt:lpstr>
      <vt:lpstr>Descansa sólo en Dios, alma mía, porque él es mi esperanza; sólo él es mi roca y mi salvación, mi alcázar: no vacilaré.</vt:lpstr>
      <vt:lpstr>DESCANSA SÓLO EN DIOS, ALMA MÍA</vt:lpstr>
      <vt:lpstr>De Dios viene mi salvación y mi gloria, él es mi roca firme, Dios es mi refugio. Pueblo suyo, confiad en él desahogad ante él vuestro corazón.</vt:lpstr>
      <vt:lpstr>DESCANSA SÓLO EN DIOS, ALMA MÍA</vt:lpstr>
      <vt:lpstr>SEGUNDA LECTURA</vt:lpstr>
      <vt:lpstr>Presentación de PowerPoint</vt:lpstr>
      <vt:lpstr>Presentación de PowerPoint</vt:lpstr>
      <vt:lpstr>Presentación de PowerPoint</vt:lpstr>
      <vt:lpstr>PALABRA DE DIOS TE ALABAMOS, SEÑOR</vt:lpstr>
      <vt:lpstr>Aleluya, aleluya, alelu-u-ya. Canta aleluya, no dejes de bailar y mueve siempre tus pies. Siente su fuego en movimiento Grita, canta: ALELUYA Aleluya, aleluya, alelu-u-ya.</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Pongo en tus manos, toda mi persona, Jesús. Pongo en tus manos, todo mi corazón.</vt:lpstr>
      <vt:lpstr>Porque yo quiero, vivir amándote. Pongo en tus manos, todo mi amor. </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(Misa Joven)</vt:lpstr>
      <vt:lpstr>Presentación de PowerPoint</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Si mueves tú las manos  traerás la paz, la paz que Dios nos quiere traer. (bis)</vt:lpstr>
      <vt:lpstr>Traerás la paz como el sol, derrite el odio, el calor olvida el miedo y comparte siempre paz. (bis)</vt:lpstr>
      <vt:lpstr>Si mueves tú los dedos traerás…. traerás la paz, la paz que Dios nos quiere traer. (bis)</vt:lpstr>
      <vt:lpstr>Traerás la paz como el sol, derrite el odio, el calor olvida el miedo y comparte siempre paz. (bis)</vt:lpstr>
      <vt:lpstr>Si mueves la cabeza traerás… traerás la paz, la paz que Dios nos quiere traer. (bis)</vt:lpstr>
      <vt:lpstr>Traerás la paz como el sol, derrite el odio, el calor olvida el miedo y comparte siempre paz. (bis)</vt:lpstr>
      <vt:lpstr>Si mueves todo el cuerpo….  traerás la paz, la paz que Dios nos quiere traer. (bis)</vt:lpstr>
      <vt:lpstr>… olvida siempre el miedo y comparte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1. Felices somos en la pobreza, si en nuestras manos sólo hay amor de Dios,  si nos abrimos a la esperanza,  si trabajamos en hacer el bien. </vt:lpstr>
      <vt:lpstr>Felices somos en la humildad,  si como niños sabemos vivir.  Será nuestra heredad la tierra, la tierra. </vt:lpstr>
      <vt:lpstr>SI EL GRANO DE TRIGO  NO MUERE EN LA TIERRA ES IMPOSIBLE QUE NAZCA FRUTO. AQUEL QUE DA SU VIDA  PARA LOS DEMÁS  TENDRÁ SIEMPRE AL SEÑOR.</vt:lpstr>
      <vt:lpstr>2. Felices somos si compartimos  si nuestro tiempo es para los demás:  para quien vive en la tristeza  y para quien camina en soledad. </vt:lpstr>
      <vt:lpstr>Felices somos si damos amor,  si en nuestras manos hay sinceridad  podremos siempre mirar y ver a Dios,  y ver a Dios.</vt:lpstr>
      <vt:lpstr>SI EL GRANO DE TRIGO  NO MUERE EN LA TIERRA ES IMPOSIBLE QUE NAZCA FRUTO. AQUEL QUE DA SU VIDA  PARA LOS DEMÁS  TENDRÁ SIEMPRE AL SEÑOR.</vt:lpstr>
      <vt:lpstr>3. Felices somos si ofrecemos paz  y nuestra voz denuncia la opresión,  si desterramos odio y rencores,  será limpio nuestro corazón. </vt:lpstr>
      <vt:lpstr>Felices somos en la adversidad,  si nos persiguen cuando no hay razón,  la vida entonces tendrá sentido en Dios,  sentido en Dios.</vt:lpstr>
      <vt:lpstr>SI EL GRANO DE TRIGO  NO MUERE EN LA TIERRA ES IMPOSIBLE QUE NAZCA FRUTO. AQUEL QUE DA SU VIDA  PARA LOS DEMÁS  TENDRÁ SIEMPRE AL SEÑOR.</vt:lpstr>
      <vt:lpstr>Presentación de PowerPoint</vt:lpstr>
      <vt:lpstr>Muéveme mi Dios hacia Ti, que no me muevan los hilos de este mundo,  no, muéveme, atráeme hacia Ti,  desde lo profundo.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2017-02-26T08:57:03Z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